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heme/theme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4" r:id="rId4"/>
    <p:sldMasterId id="2147483940" r:id="rId5"/>
    <p:sldMasterId id="2147483648" r:id="rId6"/>
    <p:sldMasterId id="2147483841" r:id="rId7"/>
    <p:sldMasterId id="2147483961" r:id="rId8"/>
  </p:sldMasterIdLst>
  <p:notesMasterIdLst>
    <p:notesMasterId r:id="rId16"/>
  </p:notesMasterIdLst>
  <p:sldIdLst>
    <p:sldId id="382" r:id="rId9"/>
    <p:sldId id="257" r:id="rId10"/>
    <p:sldId id="259" r:id="rId11"/>
    <p:sldId id="383" r:id="rId12"/>
    <p:sldId id="260" r:id="rId13"/>
    <p:sldId id="261" r:id="rId14"/>
    <p:sldId id="380"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C78D96-8373-BD41-164C-5558C1E76317}" name="Preethi Joseph" initials="PJ" userId="S::preethi.joseph@customerservice.nsw.gov.au::5c91e297-6dda-4d92-ac59-9eec1c2f055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D Ibrahim" initials="MI" lastIdx="11" clrIdx="0">
    <p:extLst>
      <p:ext uri="{19B8F6BF-5375-455C-9EA6-DF929625EA0E}">
        <p15:presenceInfo xmlns:p15="http://schemas.microsoft.com/office/powerpoint/2012/main" userId="S::mohammed.ibrahim@customerservice.nsw.gov.au::1329a0f9-44c6-44d7-907c-15572ae62dde" providerId="AD"/>
      </p:ext>
    </p:extLst>
  </p:cmAuthor>
  <p:cmAuthor id="2" name="Jiaying Chen" initials="JC" lastIdx="4" clrIdx="1">
    <p:extLst>
      <p:ext uri="{19B8F6BF-5375-455C-9EA6-DF929625EA0E}">
        <p15:presenceInfo xmlns:p15="http://schemas.microsoft.com/office/powerpoint/2012/main" userId="S::Jiaying.Chen@treasury.nsw.gov.au::26250420-26b6-4a68-a970-ab88884912c6" providerId="AD"/>
      </p:ext>
    </p:extLst>
  </p:cmAuthor>
  <p:cmAuthor id="3" name="Emma Cooper" initials="EC" lastIdx="11" clrIdx="2">
    <p:extLst>
      <p:ext uri="{19B8F6BF-5375-455C-9EA6-DF929625EA0E}">
        <p15:presenceInfo xmlns:p15="http://schemas.microsoft.com/office/powerpoint/2012/main" userId="S::Emma.Cooper@treasury.nsw.gov.au::ce1818fd-9ac4-4e09-841f-2317aeace72e" providerId="AD"/>
      </p:ext>
    </p:extLst>
  </p:cmAuthor>
  <p:cmAuthor id="4" name="Dora Shipley" initials="DS" lastIdx="5" clrIdx="3">
    <p:extLst>
      <p:ext uri="{19B8F6BF-5375-455C-9EA6-DF929625EA0E}">
        <p15:presenceInfo xmlns:p15="http://schemas.microsoft.com/office/powerpoint/2012/main" userId="S::Dora.Shipley@customerservice.nsw.gov.au::5c2b2b21-710f-48b4-861d-7a17cb7b0fc8" providerId="AD"/>
      </p:ext>
    </p:extLst>
  </p:cmAuthor>
  <p:cmAuthor id="5" name="Rebecca Milne-Muller" initials="RM" lastIdx="2" clrIdx="4">
    <p:extLst>
      <p:ext uri="{19B8F6BF-5375-455C-9EA6-DF929625EA0E}">
        <p15:presenceInfo xmlns:p15="http://schemas.microsoft.com/office/powerpoint/2012/main" userId="S::Rebecca.Milne-Muller@customerservice.nsw.gov.au::85ad2c6b-14df-4b4a-a1b7-977b526427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3FF"/>
    <a:srgbClr val="B3D0FF"/>
    <a:srgbClr val="6B9F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C963E4-7E4A-840E-E0EF-9CBADFA206A9}" v="4" dt="2023-05-22T05:13:52.430"/>
    <p1510:client id="{A2973A41-16E5-42FA-A313-24985EE87047}" v="2" dt="2021-08-02T23:31:05.9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23"/>
    <p:restoredTop sz="93792" autoAdjust="0"/>
  </p:normalViewPr>
  <p:slideViewPr>
    <p:cSldViewPr snapToGrid="0" snapToObjects="1">
      <p:cViewPr varScale="1">
        <p:scale>
          <a:sx n="114" d="100"/>
          <a:sy n="114" d="100"/>
        </p:scale>
        <p:origin x="570" y="102"/>
      </p:cViewPr>
      <p:guideLst/>
    </p:cSldViewPr>
  </p:slideViewPr>
  <p:outlineViewPr>
    <p:cViewPr>
      <p:scale>
        <a:sx n="33" d="100"/>
        <a:sy n="33" d="100"/>
      </p:scale>
      <p:origin x="0" y="-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tags" Target="tags/tag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ethi Joseph" userId="S::preethi.joseph@customerservice.nsw.gov.au::5c91e297-6dda-4d92-ac59-9eec1c2f0550" providerId="AD" clId="Web-{90C963E4-7E4A-840E-E0EF-9CBADFA206A9}"/>
    <pc:docChg chg="mod">
      <pc:chgData name="Preethi Joseph" userId="S::preethi.joseph@customerservice.nsw.gov.au::5c91e297-6dda-4d92-ac59-9eec1c2f0550" providerId="AD" clId="Web-{90C963E4-7E4A-840E-E0EF-9CBADFA206A9}" dt="2023-05-22T05:13:52.430" v="3"/>
      <pc:docMkLst>
        <pc:docMk/>
      </pc:docMkLst>
      <pc:sldChg chg="addCm">
        <pc:chgData name="Preethi Joseph" userId="S::preethi.joseph@customerservice.nsw.gov.au::5c91e297-6dda-4d92-ac59-9eec1c2f0550" providerId="AD" clId="Web-{90C963E4-7E4A-840E-E0EF-9CBADFA206A9}" dt="2023-05-22T05:13:52.430" v="3"/>
        <pc:sldMkLst>
          <pc:docMk/>
          <pc:sldMk cId="3658290488" sldId="260"/>
        </pc:sldMkLst>
        <pc:extLst>
          <p:ext xmlns:p="http://schemas.openxmlformats.org/presentationml/2006/main" uri="{D6D511B9-2390-475A-947B-AFAB55BFBCF1}">
            <pc226:cmChg xmlns:pc226="http://schemas.microsoft.com/office/powerpoint/2022/06/main/command" xmlns="" chg="add">
              <pc226:chgData name="Preethi Joseph" userId="S::preethi.joseph@customerservice.nsw.gov.au::5c91e297-6dda-4d92-ac59-9eec1c2f0550" providerId="AD" clId="Web-{90C963E4-7E4A-840E-E0EF-9CBADFA206A9}" dt="2023-05-22T05:13:40.086" v="2"/>
              <pc2:cmMkLst xmlns:pc2="http://schemas.microsoft.com/office/powerpoint/2019/9/main/command">
                <pc:docMk/>
                <pc:sldMk cId="3658290488" sldId="260"/>
                <pc2:cmMk id="{B8D0B21C-3B70-4985-835C-2A5596AD214F}"/>
              </pc2:cmMkLst>
            </pc226:cmChg>
            <pc226:cmChg xmlns:pc226="http://schemas.microsoft.com/office/powerpoint/2022/06/main/command" xmlns="" chg="add">
              <pc226:chgData name="Preethi Joseph" userId="S::preethi.joseph@customerservice.nsw.gov.au::5c91e297-6dda-4d92-ac59-9eec1c2f0550" providerId="AD" clId="Web-{90C963E4-7E4A-840E-E0EF-9CBADFA206A9}" dt="2023-05-22T05:13:52.430" v="3"/>
              <pc2:cmMkLst xmlns:pc2="http://schemas.microsoft.com/office/powerpoint/2019/9/main/command">
                <pc:docMk/>
                <pc:sldMk cId="3658290488" sldId="260"/>
                <pc2:cmMk id="{81BC8E45-CC40-4696-B95F-6B4D31047E3E}"/>
              </pc2:cmMkLst>
            </pc226:cmChg>
            <pc226:cmChg xmlns:pc226="http://schemas.microsoft.com/office/powerpoint/2022/06/main/command" xmlns="" chg="add">
              <pc226:chgData name="Preethi Joseph" userId="S::preethi.joseph@customerservice.nsw.gov.au::5c91e297-6dda-4d92-ac59-9eec1c2f0550" providerId="AD" clId="Web-{90C963E4-7E4A-840E-E0EF-9CBADFA206A9}" dt="2023-05-22T05:13:29.555" v="1"/>
              <pc2:cmMkLst xmlns:pc2="http://schemas.microsoft.com/office/powerpoint/2019/9/main/command">
                <pc:docMk/>
                <pc:sldMk cId="3658290488" sldId="260"/>
                <pc2:cmMk id="{BD790AC0-3765-4D62-9E0F-B19094FAEDA4}"/>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8144F8-9E77-8B4B-997E-48BF844DCA2B}"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5D1BF-A483-F34D-A121-DBABCD238C39}" type="slidenum">
              <a:rPr lang="en-US" smtClean="0"/>
              <a:t>‹#›</a:t>
            </a:fld>
            <a:endParaRPr lang="en-US"/>
          </a:p>
        </p:txBody>
      </p:sp>
    </p:spTree>
    <p:extLst>
      <p:ext uri="{BB962C8B-B14F-4D97-AF65-F5344CB8AC3E}">
        <p14:creationId xmlns:p14="http://schemas.microsoft.com/office/powerpoint/2010/main" val="171733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975D1BF-A483-F34D-A121-DBABCD238C39}" type="slidenum">
              <a:rPr lang="en-US" smtClean="0"/>
              <a:t>3</a:t>
            </a:fld>
            <a:endParaRPr lang="en-US" dirty="0"/>
          </a:p>
        </p:txBody>
      </p:sp>
    </p:spTree>
    <p:extLst>
      <p:ext uri="{BB962C8B-B14F-4D97-AF65-F5344CB8AC3E}">
        <p14:creationId xmlns:p14="http://schemas.microsoft.com/office/powerpoint/2010/main" val="3032002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975D1BF-A483-F34D-A121-DBABCD238C39}" type="slidenum">
              <a:rPr lang="en-US" smtClean="0"/>
              <a:t>4</a:t>
            </a:fld>
            <a:endParaRPr lang="en-US" dirty="0"/>
          </a:p>
        </p:txBody>
      </p:sp>
    </p:spTree>
    <p:extLst>
      <p:ext uri="{BB962C8B-B14F-4D97-AF65-F5344CB8AC3E}">
        <p14:creationId xmlns:p14="http://schemas.microsoft.com/office/powerpoint/2010/main" val="2446438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975D1BF-A483-F34D-A121-DBABCD238C39}" type="slidenum">
              <a:rPr lang="en-US" smtClean="0"/>
              <a:t>5</a:t>
            </a:fld>
            <a:endParaRPr lang="en-US"/>
          </a:p>
        </p:txBody>
      </p:sp>
    </p:spTree>
    <p:extLst>
      <p:ext uri="{BB962C8B-B14F-4D97-AF65-F5344CB8AC3E}">
        <p14:creationId xmlns:p14="http://schemas.microsoft.com/office/powerpoint/2010/main" val="3332516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lding slide - Sydney 1">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15222A-655C-334F-A7B9-3141B854D8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AD5DF4BA-F6E8-7E4B-87AF-911849512B55}"/>
              </a:ext>
            </a:extLst>
          </p:cNvPr>
          <p:cNvGrpSpPr/>
          <p:nvPr userDrawn="1"/>
        </p:nvGrpSpPr>
        <p:grpSpPr>
          <a:xfrm>
            <a:off x="0" y="0"/>
            <a:ext cx="12192000" cy="6858000"/>
            <a:chOff x="221381" y="731520"/>
            <a:chExt cx="12192000" cy="6858000"/>
          </a:xfrm>
        </p:grpSpPr>
        <p:sp>
          <p:nvSpPr>
            <p:cNvPr id="10" name="Rectangle 9">
              <a:extLst>
                <a:ext uri="{FF2B5EF4-FFF2-40B4-BE49-F238E27FC236}">
                  <a16:creationId xmlns:a16="http://schemas.microsoft.com/office/drawing/2014/main" id="{78BD627E-2D80-D145-A8EB-9A95D9B6F427}"/>
                </a:ext>
              </a:extLst>
            </p:cNvPr>
            <p:cNvSpPr/>
            <p:nvPr userDrawn="1"/>
          </p:nvSpPr>
          <p:spPr>
            <a:xfrm>
              <a:off x="221381" y="731520"/>
              <a:ext cx="12192000" cy="6858000"/>
            </a:xfrm>
            <a:prstGeom prst="rect">
              <a:avLst/>
            </a:prstGeom>
            <a:gradFill>
              <a:gsLst>
                <a:gs pos="0">
                  <a:schemeClr val="accent1">
                    <a:alpha val="0"/>
                  </a:schemeClr>
                </a:gs>
                <a:gs pos="100000">
                  <a:schemeClr val="accent1">
                    <a:alpha val="5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FB047C83-2316-0949-8D38-DB65AE500AD3}"/>
                </a:ext>
              </a:extLst>
            </p:cNvPr>
            <p:cNvPicPr>
              <a:picLocks noChangeAspect="1"/>
            </p:cNvPicPr>
            <p:nvPr userDrawn="1"/>
          </p:nvPicPr>
          <p:blipFill>
            <a:blip r:embed="rId3"/>
            <a:stretch>
              <a:fillRect/>
            </a:stretch>
          </p:blipFill>
          <p:spPr>
            <a:xfrm>
              <a:off x="221381" y="731520"/>
              <a:ext cx="12192000" cy="6858000"/>
            </a:xfrm>
            <a:prstGeom prst="rect">
              <a:avLst/>
            </a:prstGeom>
          </p:spPr>
        </p:pic>
      </p:grpSp>
      <p:pic>
        <p:nvPicPr>
          <p:cNvPr id="65" name="Picture 64">
            <a:extLst>
              <a:ext uri="{FF2B5EF4-FFF2-40B4-BE49-F238E27FC236}">
                <a16:creationId xmlns:a16="http://schemas.microsoft.com/office/drawing/2014/main" id="{41A1070F-3573-B542-B23A-37B83010CB61}"/>
              </a:ext>
            </a:extLst>
          </p:cNvPr>
          <p:cNvPicPr>
            <a:picLocks noChangeAspect="1"/>
          </p:cNvPicPr>
          <p:nvPr userDrawn="1"/>
        </p:nvPicPr>
        <p:blipFill>
          <a:blip r:embed="rId4"/>
          <a:stretch>
            <a:fillRect/>
          </a:stretch>
        </p:blipFill>
        <p:spPr>
          <a:xfrm>
            <a:off x="3526556" y="2069742"/>
            <a:ext cx="5138888" cy="3175717"/>
          </a:xfrm>
          <a:prstGeom prst="rect">
            <a:avLst/>
          </a:prstGeom>
        </p:spPr>
      </p:pic>
      <p:pic>
        <p:nvPicPr>
          <p:cNvPr id="7" name="Picture 6">
            <a:extLst>
              <a:ext uri="{FF2B5EF4-FFF2-40B4-BE49-F238E27FC236}">
                <a16:creationId xmlns:a16="http://schemas.microsoft.com/office/drawing/2014/main" id="{6CEE0711-DA72-C946-AF0A-DD574E30938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spTree>
    <p:extLst>
      <p:ext uri="{BB962C8B-B14F-4D97-AF65-F5344CB8AC3E}">
        <p14:creationId xmlns:p14="http://schemas.microsoft.com/office/powerpoint/2010/main" val="19543086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con bullets">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05FA38-C36A-824A-A5E1-4A6B86E9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863" y="5786528"/>
            <a:ext cx="780446" cy="843874"/>
          </a:xfrm>
          <a:prstGeom prst="rect">
            <a:avLst/>
          </a:prstGeom>
        </p:spPr>
      </p:pic>
      <p:pic>
        <p:nvPicPr>
          <p:cNvPr id="7" name="Picture 6">
            <a:extLst>
              <a:ext uri="{FF2B5EF4-FFF2-40B4-BE49-F238E27FC236}">
                <a16:creationId xmlns:a16="http://schemas.microsoft.com/office/drawing/2014/main" id="{578EF999-C70E-DD4D-8D2A-1A7D254463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8266" y="5900738"/>
            <a:ext cx="1315840" cy="813160"/>
          </a:xfrm>
          <a:prstGeom prst="rect">
            <a:avLst/>
          </a:prstGeom>
        </p:spPr>
      </p:pic>
      <p:sp>
        <p:nvSpPr>
          <p:cNvPr id="8" name="Text Placeholder 7">
            <a:extLst>
              <a:ext uri="{FF2B5EF4-FFF2-40B4-BE49-F238E27FC236}">
                <a16:creationId xmlns:a16="http://schemas.microsoft.com/office/drawing/2014/main" id="{AAFA2E2E-3CC0-1446-9268-C3774256816B}"/>
              </a:ext>
            </a:extLst>
          </p:cNvPr>
          <p:cNvSpPr>
            <a:spLocks noGrp="1"/>
          </p:cNvSpPr>
          <p:nvPr>
            <p:ph type="body" sz="quarter" idx="13" hasCustomPrompt="1"/>
          </p:nvPr>
        </p:nvSpPr>
        <p:spPr>
          <a:xfrm>
            <a:off x="564114" y="549275"/>
            <a:ext cx="10916685" cy="717214"/>
          </a:xfrm>
        </p:spPr>
        <p:txBody>
          <a:bodyPr>
            <a:noAutofit/>
          </a:bodyPr>
          <a:lstStyle>
            <a:lvl1pPr marL="0" indent="0">
              <a:buNone/>
              <a:defRPr sz="36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sp>
        <p:nvSpPr>
          <p:cNvPr id="21" name="Content Placeholder 2">
            <a:extLst>
              <a:ext uri="{FF2B5EF4-FFF2-40B4-BE49-F238E27FC236}">
                <a16:creationId xmlns:a16="http://schemas.microsoft.com/office/drawing/2014/main" id="{F86B355D-419D-294B-90EA-09C815D8DDBE}"/>
              </a:ext>
            </a:extLst>
          </p:cNvPr>
          <p:cNvSpPr>
            <a:spLocks noGrp="1"/>
          </p:cNvSpPr>
          <p:nvPr>
            <p:ph sz="quarter" idx="24"/>
          </p:nvPr>
        </p:nvSpPr>
        <p:spPr>
          <a:xfrm>
            <a:off x="2003898" y="1631496"/>
            <a:ext cx="3920248" cy="1797504"/>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3" name="Picture 62">
            <a:extLst>
              <a:ext uri="{FF2B5EF4-FFF2-40B4-BE49-F238E27FC236}">
                <a16:creationId xmlns:a16="http://schemas.microsoft.com/office/drawing/2014/main" id="{FF2F1043-5658-894B-8CD1-75163914BA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
        <p:nvSpPr>
          <p:cNvPr id="9" name="Content Placeholder 2">
            <a:extLst>
              <a:ext uri="{FF2B5EF4-FFF2-40B4-BE49-F238E27FC236}">
                <a16:creationId xmlns:a16="http://schemas.microsoft.com/office/drawing/2014/main" id="{E6941BA7-82B4-E94C-BA61-C5B48AD328CF}"/>
              </a:ext>
            </a:extLst>
          </p:cNvPr>
          <p:cNvSpPr>
            <a:spLocks noGrp="1"/>
          </p:cNvSpPr>
          <p:nvPr>
            <p:ph sz="quarter" idx="25"/>
          </p:nvPr>
        </p:nvSpPr>
        <p:spPr>
          <a:xfrm>
            <a:off x="7560551" y="1631496"/>
            <a:ext cx="3920248" cy="1797504"/>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05C63DEC-20B0-5642-AB4D-D474DE26B9D7}"/>
              </a:ext>
            </a:extLst>
          </p:cNvPr>
          <p:cNvSpPr>
            <a:spLocks noGrp="1"/>
          </p:cNvSpPr>
          <p:nvPr>
            <p:ph sz="quarter" idx="26"/>
          </p:nvPr>
        </p:nvSpPr>
        <p:spPr>
          <a:xfrm>
            <a:off x="2003898" y="3912633"/>
            <a:ext cx="3920248" cy="1797504"/>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853F849D-2B39-4547-823F-35CD2E16B739}"/>
              </a:ext>
            </a:extLst>
          </p:cNvPr>
          <p:cNvSpPr>
            <a:spLocks noGrp="1"/>
          </p:cNvSpPr>
          <p:nvPr>
            <p:ph sz="quarter" idx="27"/>
          </p:nvPr>
        </p:nvSpPr>
        <p:spPr>
          <a:xfrm>
            <a:off x="7560551" y="3912633"/>
            <a:ext cx="3920248" cy="1797504"/>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005553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05FA38-C36A-824A-A5E1-4A6B86E9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863" y="5786528"/>
            <a:ext cx="780446" cy="843874"/>
          </a:xfrm>
          <a:prstGeom prst="rect">
            <a:avLst/>
          </a:prstGeom>
        </p:spPr>
      </p:pic>
      <p:pic>
        <p:nvPicPr>
          <p:cNvPr id="7" name="Picture 6">
            <a:extLst>
              <a:ext uri="{FF2B5EF4-FFF2-40B4-BE49-F238E27FC236}">
                <a16:creationId xmlns:a16="http://schemas.microsoft.com/office/drawing/2014/main" id="{578EF999-C70E-DD4D-8D2A-1A7D254463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8266" y="5900738"/>
            <a:ext cx="1315840" cy="813160"/>
          </a:xfrm>
          <a:prstGeom prst="rect">
            <a:avLst/>
          </a:prstGeom>
        </p:spPr>
      </p:pic>
      <p:pic>
        <p:nvPicPr>
          <p:cNvPr id="10" name="Picture 9">
            <a:extLst>
              <a:ext uri="{FF2B5EF4-FFF2-40B4-BE49-F238E27FC236}">
                <a16:creationId xmlns:a16="http://schemas.microsoft.com/office/drawing/2014/main" id="{C9794A1B-1872-5345-AAD9-0B0EDEFA0D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Tree>
    <p:extLst>
      <p:ext uri="{BB962C8B-B14F-4D97-AF65-F5344CB8AC3E}">
        <p14:creationId xmlns:p14="http://schemas.microsoft.com/office/powerpoint/2010/main" val="309527320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5C4BEE-2713-7A44-9B79-845615C7B2B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4F6F6B-5D6B-B549-B499-B8BA95B01244}"/>
              </a:ext>
            </a:extLst>
          </p:cNvPr>
          <p:cNvSpPr>
            <a:spLocks noGrp="1"/>
          </p:cNvSpPr>
          <p:nvPr>
            <p:ph type="ctrTitle"/>
          </p:nvPr>
        </p:nvSpPr>
        <p:spPr>
          <a:xfrm>
            <a:off x="1524000" y="1912075"/>
            <a:ext cx="9144000" cy="2017668"/>
          </a:xfrm>
        </p:spPr>
        <p:txBody>
          <a:bodyPr anchor="ctr"/>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CE9F431-ABCB-9047-9010-414200E652F5}"/>
              </a:ext>
            </a:extLst>
          </p:cNvPr>
          <p:cNvSpPr>
            <a:spLocks noGrp="1"/>
          </p:cNvSpPr>
          <p:nvPr>
            <p:ph type="subTitle" idx="1"/>
          </p:nvPr>
        </p:nvSpPr>
        <p:spPr>
          <a:xfrm>
            <a:off x="1524000" y="4303381"/>
            <a:ext cx="9144000" cy="578076"/>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783E84C7-AE28-B541-82E5-821B719202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0343" y="417051"/>
            <a:ext cx="1649714" cy="1019486"/>
          </a:xfrm>
          <a:prstGeom prst="rect">
            <a:avLst/>
          </a:prstGeom>
        </p:spPr>
      </p:pic>
      <p:sp>
        <p:nvSpPr>
          <p:cNvPr id="12" name="Rectangle 11">
            <a:extLst>
              <a:ext uri="{FF2B5EF4-FFF2-40B4-BE49-F238E27FC236}">
                <a16:creationId xmlns:a16="http://schemas.microsoft.com/office/drawing/2014/main" id="{2C35CC38-B608-4842-97BA-1DA4AD0B155F}"/>
              </a:ext>
            </a:extLst>
          </p:cNvPr>
          <p:cNvSpPr/>
          <p:nvPr userDrawn="1"/>
        </p:nvSpPr>
        <p:spPr>
          <a:xfrm>
            <a:off x="1506000" y="4021971"/>
            <a:ext cx="9180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FD7E698-1C7F-734E-B36F-A9BD7E1BD7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spTree>
    <p:extLst>
      <p:ext uri="{BB962C8B-B14F-4D97-AF65-F5344CB8AC3E}">
        <p14:creationId xmlns:p14="http://schemas.microsoft.com/office/powerpoint/2010/main" val="190085024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 Im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C058D6-9ADE-F544-B769-7D9E04C94DCD}"/>
              </a:ext>
            </a:extLst>
          </p:cNvPr>
          <p:cNvSpPr/>
          <p:nvPr userDrawn="1"/>
        </p:nvSpPr>
        <p:spPr>
          <a:xfrm>
            <a:off x="-1" y="0"/>
            <a:ext cx="25200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4DD0F3-7A63-0A4B-BB2D-48CBB570752F}"/>
              </a:ext>
            </a:extLst>
          </p:cNvPr>
          <p:cNvSpPr/>
          <p:nvPr userDrawn="1"/>
        </p:nvSpPr>
        <p:spPr>
          <a:xfrm>
            <a:off x="0" y="0"/>
            <a:ext cx="2519999" cy="6858000"/>
          </a:xfrm>
          <a:prstGeom prst="rect">
            <a:avLst/>
          </a:prstGeom>
          <a:gradFill>
            <a:gsLst>
              <a:gs pos="0">
                <a:schemeClr val="accent1">
                  <a:alpha val="25000"/>
                </a:schemeClr>
              </a:gs>
              <a:gs pos="99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4F6F6B-5D6B-B549-B499-B8BA95B01244}"/>
              </a:ext>
            </a:extLst>
          </p:cNvPr>
          <p:cNvSpPr>
            <a:spLocks noGrp="1"/>
          </p:cNvSpPr>
          <p:nvPr>
            <p:ph type="ctrTitle" hasCustomPrompt="1"/>
          </p:nvPr>
        </p:nvSpPr>
        <p:spPr>
          <a:xfrm>
            <a:off x="2960343" y="549275"/>
            <a:ext cx="8536331" cy="647227"/>
          </a:xfrm>
        </p:spPr>
        <p:txBody>
          <a:bodyPr anchor="ctr">
            <a:normAutofit/>
          </a:bodyPr>
          <a:lstStyle>
            <a:lvl1pPr algn="l">
              <a:defRPr sz="4000">
                <a:solidFill>
                  <a:schemeClr val="accent1"/>
                </a:solidFill>
              </a:defRPr>
            </a:lvl1pPr>
          </a:lstStyle>
          <a:p>
            <a:r>
              <a:rPr lang="en-US" dirty="0"/>
              <a:t>Agenda</a:t>
            </a:r>
          </a:p>
        </p:txBody>
      </p:sp>
      <p:pic>
        <p:nvPicPr>
          <p:cNvPr id="9" name="Picture 8">
            <a:extLst>
              <a:ext uri="{FF2B5EF4-FFF2-40B4-BE49-F238E27FC236}">
                <a16:creationId xmlns:a16="http://schemas.microsoft.com/office/drawing/2014/main" id="{783E84C7-AE28-B541-82E5-821B719202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0343" y="417051"/>
            <a:ext cx="1649714" cy="1019486"/>
          </a:xfrm>
          <a:prstGeom prst="rect">
            <a:avLst/>
          </a:prstGeom>
        </p:spPr>
      </p:pic>
      <p:sp>
        <p:nvSpPr>
          <p:cNvPr id="14" name="Content Placeholder 16">
            <a:extLst>
              <a:ext uri="{FF2B5EF4-FFF2-40B4-BE49-F238E27FC236}">
                <a16:creationId xmlns:a16="http://schemas.microsoft.com/office/drawing/2014/main" id="{F49FA0EC-1FD0-0644-B948-0C01E67D7B0F}"/>
              </a:ext>
            </a:extLst>
          </p:cNvPr>
          <p:cNvSpPr>
            <a:spLocks noGrp="1"/>
          </p:cNvSpPr>
          <p:nvPr>
            <p:ph sz="quarter" idx="11"/>
          </p:nvPr>
        </p:nvSpPr>
        <p:spPr>
          <a:xfrm>
            <a:off x="3874638" y="1716679"/>
            <a:ext cx="7622036" cy="436469"/>
          </a:xfrm>
        </p:spPr>
        <p:txBody>
          <a:bodyPr>
            <a:no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Edit Master text styles</a:t>
            </a:r>
          </a:p>
        </p:txBody>
      </p:sp>
      <p:sp>
        <p:nvSpPr>
          <p:cNvPr id="16" name="Content Placeholder 16">
            <a:extLst>
              <a:ext uri="{FF2B5EF4-FFF2-40B4-BE49-F238E27FC236}">
                <a16:creationId xmlns:a16="http://schemas.microsoft.com/office/drawing/2014/main" id="{FCEBE51C-C6A1-EA47-9B8E-CC176C597D36}"/>
              </a:ext>
            </a:extLst>
          </p:cNvPr>
          <p:cNvSpPr>
            <a:spLocks noGrp="1"/>
          </p:cNvSpPr>
          <p:nvPr>
            <p:ph sz="quarter" idx="12"/>
          </p:nvPr>
        </p:nvSpPr>
        <p:spPr>
          <a:xfrm>
            <a:off x="3874638" y="2620636"/>
            <a:ext cx="7622036" cy="436469"/>
          </a:xfrm>
        </p:spPr>
        <p:txBody>
          <a:bodyPr>
            <a:no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Edit Master text styles</a:t>
            </a:r>
          </a:p>
        </p:txBody>
      </p:sp>
      <p:sp>
        <p:nvSpPr>
          <p:cNvPr id="23" name="Content Placeholder 16">
            <a:extLst>
              <a:ext uri="{FF2B5EF4-FFF2-40B4-BE49-F238E27FC236}">
                <a16:creationId xmlns:a16="http://schemas.microsoft.com/office/drawing/2014/main" id="{338B4845-7850-AD48-97D9-C59A2D3C528D}"/>
              </a:ext>
            </a:extLst>
          </p:cNvPr>
          <p:cNvSpPr>
            <a:spLocks noGrp="1"/>
          </p:cNvSpPr>
          <p:nvPr>
            <p:ph sz="quarter" idx="13"/>
          </p:nvPr>
        </p:nvSpPr>
        <p:spPr>
          <a:xfrm>
            <a:off x="3874638" y="3524593"/>
            <a:ext cx="7622036" cy="436469"/>
          </a:xfrm>
        </p:spPr>
        <p:txBody>
          <a:bodyPr>
            <a:no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Edit Master text styles</a:t>
            </a:r>
          </a:p>
        </p:txBody>
      </p:sp>
      <p:sp>
        <p:nvSpPr>
          <p:cNvPr id="24" name="Content Placeholder 16">
            <a:extLst>
              <a:ext uri="{FF2B5EF4-FFF2-40B4-BE49-F238E27FC236}">
                <a16:creationId xmlns:a16="http://schemas.microsoft.com/office/drawing/2014/main" id="{428DC31C-89FB-9A42-BFA2-968298A19BCE}"/>
              </a:ext>
            </a:extLst>
          </p:cNvPr>
          <p:cNvSpPr>
            <a:spLocks noGrp="1"/>
          </p:cNvSpPr>
          <p:nvPr>
            <p:ph sz="quarter" idx="14"/>
          </p:nvPr>
        </p:nvSpPr>
        <p:spPr>
          <a:xfrm>
            <a:off x="3874638" y="4428550"/>
            <a:ext cx="7622036" cy="436469"/>
          </a:xfrm>
        </p:spPr>
        <p:txBody>
          <a:bodyPr>
            <a:no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Edit Master text styles</a:t>
            </a:r>
          </a:p>
        </p:txBody>
      </p:sp>
      <p:sp>
        <p:nvSpPr>
          <p:cNvPr id="25" name="Content Placeholder 16">
            <a:extLst>
              <a:ext uri="{FF2B5EF4-FFF2-40B4-BE49-F238E27FC236}">
                <a16:creationId xmlns:a16="http://schemas.microsoft.com/office/drawing/2014/main" id="{E7C7B130-6119-1C45-9BE9-3A8EF0015E39}"/>
              </a:ext>
            </a:extLst>
          </p:cNvPr>
          <p:cNvSpPr>
            <a:spLocks noGrp="1"/>
          </p:cNvSpPr>
          <p:nvPr>
            <p:ph sz="quarter" idx="15"/>
          </p:nvPr>
        </p:nvSpPr>
        <p:spPr>
          <a:xfrm>
            <a:off x="3874638" y="5281473"/>
            <a:ext cx="7622036" cy="436469"/>
          </a:xfrm>
        </p:spPr>
        <p:txBody>
          <a:bodyPr>
            <a:no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Edit Master text styles</a:t>
            </a:r>
          </a:p>
        </p:txBody>
      </p:sp>
      <p:sp>
        <p:nvSpPr>
          <p:cNvPr id="18" name="Rectangle 17">
            <a:extLst>
              <a:ext uri="{FF2B5EF4-FFF2-40B4-BE49-F238E27FC236}">
                <a16:creationId xmlns:a16="http://schemas.microsoft.com/office/drawing/2014/main" id="{EA4D3F9B-0212-9449-88F5-CB659961FD1F}"/>
              </a:ext>
            </a:extLst>
          </p:cNvPr>
          <p:cNvSpPr/>
          <p:nvPr userDrawn="1"/>
        </p:nvSpPr>
        <p:spPr>
          <a:xfrm>
            <a:off x="2960342" y="1274441"/>
            <a:ext cx="8536333"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3C03F18-BCFC-2F44-BA01-3502BCFF59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spTree>
    <p:extLst>
      <p:ext uri="{BB962C8B-B14F-4D97-AF65-F5344CB8AC3E}">
        <p14:creationId xmlns:p14="http://schemas.microsoft.com/office/powerpoint/2010/main" val="3116193606"/>
      </p:ext>
    </p:extLst>
  </p:cSld>
  <p:clrMapOvr>
    <a:masterClrMapping/>
  </p:clrMapOvr>
  <p:extLst>
    <p:ext uri="{DCECCB84-F9BA-43D5-87BE-67443E8EF086}">
      <p15:sldGuideLst xmlns:p15="http://schemas.microsoft.com/office/powerpoint/2012/main">
        <p15:guide id="1" pos="18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Imag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6B8373-2D66-0343-8687-A09FA4DB06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2812035"/>
          </a:xfrm>
          <a:prstGeom prst="rect">
            <a:avLst/>
          </a:prstGeom>
        </p:spPr>
      </p:pic>
      <p:sp>
        <p:nvSpPr>
          <p:cNvPr id="11" name="Rectangle 10">
            <a:extLst>
              <a:ext uri="{FF2B5EF4-FFF2-40B4-BE49-F238E27FC236}">
                <a16:creationId xmlns:a16="http://schemas.microsoft.com/office/drawing/2014/main" id="{F18E113B-785B-1448-9133-E79067E9B900}"/>
              </a:ext>
            </a:extLst>
          </p:cNvPr>
          <p:cNvSpPr/>
          <p:nvPr userDrawn="1"/>
        </p:nvSpPr>
        <p:spPr>
          <a:xfrm>
            <a:off x="0" y="0"/>
            <a:ext cx="12192000" cy="2812035"/>
          </a:xfrm>
          <a:prstGeom prst="rect">
            <a:avLst/>
          </a:prstGeom>
          <a:gradFill>
            <a:gsLst>
              <a:gs pos="0">
                <a:schemeClr val="accent1">
                  <a:alpha val="0"/>
                </a:schemeClr>
              </a:gs>
              <a:gs pos="100000">
                <a:schemeClr val="accent1">
                  <a:alpha val="5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589F6D2-806F-814C-91F6-D999E4CF2E2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1813" b="58996"/>
          <a:stretch/>
        </p:blipFill>
        <p:spPr>
          <a:xfrm>
            <a:off x="8755380" y="0"/>
            <a:ext cx="3436620" cy="2812035"/>
          </a:xfrm>
          <a:prstGeom prst="rect">
            <a:avLst/>
          </a:prstGeom>
        </p:spPr>
      </p:pic>
      <p:pic>
        <p:nvPicPr>
          <p:cNvPr id="15" name="Picture 14">
            <a:extLst>
              <a:ext uri="{FF2B5EF4-FFF2-40B4-BE49-F238E27FC236}">
                <a16:creationId xmlns:a16="http://schemas.microsoft.com/office/drawing/2014/main" id="{1D05FA38-C36A-824A-A5E1-4A6B86E98F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0863" y="5786528"/>
            <a:ext cx="780446" cy="843874"/>
          </a:xfrm>
          <a:prstGeom prst="rect">
            <a:avLst/>
          </a:prstGeom>
        </p:spPr>
      </p:pic>
      <p:sp>
        <p:nvSpPr>
          <p:cNvPr id="8" name="Text Placeholder 7">
            <a:extLst>
              <a:ext uri="{FF2B5EF4-FFF2-40B4-BE49-F238E27FC236}">
                <a16:creationId xmlns:a16="http://schemas.microsoft.com/office/drawing/2014/main" id="{0A7B1A99-F1CB-3743-81ED-D3D970225770}"/>
              </a:ext>
            </a:extLst>
          </p:cNvPr>
          <p:cNvSpPr>
            <a:spLocks noGrp="1"/>
          </p:cNvSpPr>
          <p:nvPr>
            <p:ph type="body" sz="quarter" idx="12" hasCustomPrompt="1"/>
          </p:nvPr>
        </p:nvSpPr>
        <p:spPr>
          <a:xfrm>
            <a:off x="564115" y="2056385"/>
            <a:ext cx="5981700" cy="755650"/>
          </a:xfrm>
        </p:spPr>
        <p:txBody>
          <a:bodyPr anchor="ctr"/>
          <a:lstStyle>
            <a:lvl1pPr marL="0" indent="0">
              <a:buNone/>
              <a:defRPr>
                <a:solidFill>
                  <a:schemeClr val="bg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First level (Section number)</a:t>
            </a:r>
          </a:p>
        </p:txBody>
      </p:sp>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564115" y="3211675"/>
            <a:ext cx="9746076" cy="1714723"/>
          </a:xfrm>
        </p:spPr>
        <p:txBody>
          <a:bodyPr>
            <a:noAutofit/>
          </a:bodyPr>
          <a:lstStyle>
            <a:lvl1pPr marL="0" indent="0">
              <a:buNone/>
              <a:defRPr sz="48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Divider title goes here</a:t>
            </a:r>
          </a:p>
        </p:txBody>
      </p:sp>
      <p:pic>
        <p:nvPicPr>
          <p:cNvPr id="18" name="Picture 17">
            <a:extLst>
              <a:ext uri="{FF2B5EF4-FFF2-40B4-BE49-F238E27FC236}">
                <a16:creationId xmlns:a16="http://schemas.microsoft.com/office/drawing/2014/main" id="{E184A576-4261-DC4D-9BDC-2ACB4E8469C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0343" y="417051"/>
            <a:ext cx="1649714" cy="1019486"/>
          </a:xfrm>
          <a:prstGeom prst="rect">
            <a:avLst/>
          </a:prstGeom>
        </p:spPr>
      </p:pic>
      <p:pic>
        <p:nvPicPr>
          <p:cNvPr id="13" name="Picture 12">
            <a:extLst>
              <a:ext uri="{FF2B5EF4-FFF2-40B4-BE49-F238E27FC236}">
                <a16:creationId xmlns:a16="http://schemas.microsoft.com/office/drawing/2014/main" id="{618554E1-CE7C-6946-ABF2-B30DB3BC567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Tree>
    <p:extLst>
      <p:ext uri="{BB962C8B-B14F-4D97-AF65-F5344CB8AC3E}">
        <p14:creationId xmlns:p14="http://schemas.microsoft.com/office/powerpoint/2010/main" val="129873565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Text/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B315F2-B809-E74A-A5D9-E62DDB9536B5}"/>
              </a:ext>
            </a:extLst>
          </p:cNvPr>
          <p:cNvSpPr>
            <a:spLocks noGrp="1"/>
          </p:cNvSpPr>
          <p:nvPr>
            <p:ph type="pic" sz="quarter" idx="15" hasCustomPrompt="1"/>
          </p:nvPr>
        </p:nvSpPr>
        <p:spPr>
          <a:xfrm>
            <a:off x="6096000" y="0"/>
            <a:ext cx="6096000" cy="6858000"/>
          </a:xfrm>
          <a:blipFill dpi="0" rotWithShape="1">
            <a:blip r:embed="rId2" cstate="screen">
              <a:extLst>
                <a:ext uri="{BEBA8EAE-BF5A-486C-A8C5-ECC9F3942E4B}">
                  <a14:imgProps xmlns:a14="http://schemas.microsoft.com/office/drawing/2010/main">
                    <a14:imgLayer r:embed="rId3">
                      <a14:imgEffect>
                        <a14:brightnessContrast bright="-10000" contrast="25000"/>
                      </a14:imgEffect>
                    </a14:imgLayer>
                  </a14:imgProps>
                </a:ext>
                <a:ext uri="{28A0092B-C50C-407E-A947-70E740481C1C}">
                  <a14:useLocalDpi xmlns:a14="http://schemas.microsoft.com/office/drawing/2010/main"/>
                </a:ext>
              </a:extLst>
            </a:blip>
            <a:srcRect/>
            <a:stretch>
              <a:fillRect/>
            </a:stretch>
          </a:blipFill>
        </p:spPr>
        <p:txBody>
          <a:bodyPr/>
          <a:lstStyle>
            <a:lvl1pPr marL="0" indent="0">
              <a:buNone/>
              <a:defRPr>
                <a:solidFill>
                  <a:schemeClr val="bg1"/>
                </a:solidFill>
              </a:defRPr>
            </a:lvl1pPr>
          </a:lstStyle>
          <a:p>
            <a:r>
              <a:rPr lang="en-US"/>
              <a:t>Select icon to change picture</a:t>
            </a:r>
          </a:p>
        </p:txBody>
      </p:sp>
      <p:pic>
        <p:nvPicPr>
          <p:cNvPr id="15" name="Picture 14">
            <a:extLst>
              <a:ext uri="{FF2B5EF4-FFF2-40B4-BE49-F238E27FC236}">
                <a16:creationId xmlns:a16="http://schemas.microsoft.com/office/drawing/2014/main" id="{1D05FA38-C36A-824A-A5E1-4A6B86E98F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0863" y="5786528"/>
            <a:ext cx="780446" cy="843874"/>
          </a:xfrm>
          <a:prstGeom prst="rect">
            <a:avLst/>
          </a:prstGeom>
        </p:spPr>
      </p:pic>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564114" y="564265"/>
            <a:ext cx="5328000" cy="717214"/>
          </a:xfrm>
        </p:spPr>
        <p:txBody>
          <a:bodyPr>
            <a:noAutofit/>
          </a:bodyPr>
          <a:lstStyle>
            <a:lvl1pPr marL="0" indent="0">
              <a:buNone/>
              <a:defRPr sz="36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sp>
        <p:nvSpPr>
          <p:cNvPr id="3" name="Content Placeholder 2">
            <a:extLst>
              <a:ext uri="{FF2B5EF4-FFF2-40B4-BE49-F238E27FC236}">
                <a16:creationId xmlns:a16="http://schemas.microsoft.com/office/drawing/2014/main" id="{5ADE86E0-0090-3449-A6F5-D627B3DAB9A8}"/>
              </a:ext>
            </a:extLst>
          </p:cNvPr>
          <p:cNvSpPr>
            <a:spLocks noGrp="1"/>
          </p:cNvSpPr>
          <p:nvPr>
            <p:ph sz="quarter" idx="14"/>
          </p:nvPr>
        </p:nvSpPr>
        <p:spPr>
          <a:xfrm>
            <a:off x="563564" y="1480717"/>
            <a:ext cx="5328000" cy="40771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78EF999-C70E-DD4D-8D2A-1A7D254463A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18266" y="5900738"/>
            <a:ext cx="1315840" cy="813159"/>
          </a:xfrm>
          <a:prstGeom prst="rect">
            <a:avLst/>
          </a:prstGeom>
        </p:spPr>
      </p:pic>
      <p:pic>
        <p:nvPicPr>
          <p:cNvPr id="10" name="Picture 9">
            <a:extLst>
              <a:ext uri="{FF2B5EF4-FFF2-40B4-BE49-F238E27FC236}">
                <a16:creationId xmlns:a16="http://schemas.microsoft.com/office/drawing/2014/main" id="{EF20FAFB-619E-5943-844A-14406EEAE82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Tree>
    <p:extLst>
      <p:ext uri="{BB962C8B-B14F-4D97-AF65-F5344CB8AC3E}">
        <p14:creationId xmlns:p14="http://schemas.microsoft.com/office/powerpoint/2010/main" val="1641156531"/>
      </p:ext>
    </p:extLst>
  </p:cSld>
  <p:clrMapOvr>
    <a:masterClrMapping/>
  </p:clrMapOvr>
  <p:extLst>
    <p:ext uri="{DCECCB84-F9BA-43D5-87BE-67443E8EF086}">
      <p15:sldGuideLst xmlns:p15="http://schemas.microsoft.com/office/powerpoint/2012/main">
        <p15:guide id="8" pos="372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TopImage/BottomText">
    <p:bg>
      <p:bgPr>
        <a:solidFill>
          <a:schemeClr val="bg1"/>
        </a:soli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94B88FA-09A7-FC4F-BF2E-27F3084ADFE0}"/>
              </a:ext>
            </a:extLst>
          </p:cNvPr>
          <p:cNvSpPr>
            <a:spLocks noGrp="1"/>
          </p:cNvSpPr>
          <p:nvPr>
            <p:ph type="pic" sz="quarter" idx="16" hasCustomPrompt="1"/>
          </p:nvPr>
        </p:nvSpPr>
        <p:spPr>
          <a:xfrm>
            <a:off x="0" y="0"/>
            <a:ext cx="12192001" cy="1551600"/>
          </a:xfr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solidFill>
                  <a:schemeClr val="bg1"/>
                </a:solidFill>
              </a:defRPr>
            </a:lvl1pPr>
          </a:lstStyle>
          <a:p>
            <a:r>
              <a:rPr lang="en-US"/>
              <a:t>Select icon to change picture</a:t>
            </a:r>
          </a:p>
        </p:txBody>
      </p:sp>
      <p:pic>
        <p:nvPicPr>
          <p:cNvPr id="15" name="Picture 14">
            <a:extLst>
              <a:ext uri="{FF2B5EF4-FFF2-40B4-BE49-F238E27FC236}">
                <a16:creationId xmlns:a16="http://schemas.microsoft.com/office/drawing/2014/main" id="{1D05FA38-C36A-824A-A5E1-4A6B86E98F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0863" y="5786528"/>
            <a:ext cx="780446" cy="843874"/>
          </a:xfrm>
          <a:prstGeom prst="rect">
            <a:avLst/>
          </a:prstGeom>
        </p:spPr>
      </p:pic>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564114" y="549275"/>
            <a:ext cx="10916685" cy="717214"/>
          </a:xfrm>
        </p:spPr>
        <p:txBody>
          <a:bodyPr>
            <a:noAutofit/>
          </a:bodyPr>
          <a:lstStyle>
            <a:lvl1pPr marL="0" indent="0">
              <a:buNone/>
              <a:defRPr sz="3600" b="1">
                <a:solidFill>
                  <a:schemeClr val="bg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sp>
        <p:nvSpPr>
          <p:cNvPr id="3" name="Content Placeholder 2">
            <a:extLst>
              <a:ext uri="{FF2B5EF4-FFF2-40B4-BE49-F238E27FC236}">
                <a16:creationId xmlns:a16="http://schemas.microsoft.com/office/drawing/2014/main" id="{5ADE86E0-0090-3449-A6F5-D627B3DAB9A8}"/>
              </a:ext>
            </a:extLst>
          </p:cNvPr>
          <p:cNvSpPr>
            <a:spLocks noGrp="1"/>
          </p:cNvSpPr>
          <p:nvPr>
            <p:ph sz="quarter" idx="14"/>
          </p:nvPr>
        </p:nvSpPr>
        <p:spPr>
          <a:xfrm>
            <a:off x="563564" y="1831742"/>
            <a:ext cx="5352436" cy="37260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78EF999-C70E-DD4D-8D2A-1A7D254463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18266" y="5900738"/>
            <a:ext cx="1315840" cy="813160"/>
          </a:xfrm>
          <a:prstGeom prst="rect">
            <a:avLst/>
          </a:prstGeom>
        </p:spPr>
      </p:pic>
      <p:pic>
        <p:nvPicPr>
          <p:cNvPr id="10" name="Picture 9">
            <a:extLst>
              <a:ext uri="{FF2B5EF4-FFF2-40B4-BE49-F238E27FC236}">
                <a16:creationId xmlns:a16="http://schemas.microsoft.com/office/drawing/2014/main" id="{EF20FAFB-619E-5943-844A-14406EEAE8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
        <p:nvSpPr>
          <p:cNvPr id="8" name="Content Placeholder 2">
            <a:extLst>
              <a:ext uri="{FF2B5EF4-FFF2-40B4-BE49-F238E27FC236}">
                <a16:creationId xmlns:a16="http://schemas.microsoft.com/office/drawing/2014/main" id="{E229CEB7-A1D4-B244-8D76-543089FBF209}"/>
              </a:ext>
            </a:extLst>
          </p:cNvPr>
          <p:cNvSpPr>
            <a:spLocks noGrp="1"/>
          </p:cNvSpPr>
          <p:nvPr>
            <p:ph sz="quarter" idx="15"/>
          </p:nvPr>
        </p:nvSpPr>
        <p:spPr>
          <a:xfrm>
            <a:off x="6253162" y="1831742"/>
            <a:ext cx="5244570" cy="37260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31309BA6-F326-F54B-AA5C-AA30206518B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79805" t="16795" b="60564"/>
          <a:stretch/>
        </p:blipFill>
        <p:spPr>
          <a:xfrm>
            <a:off x="9729788" y="0"/>
            <a:ext cx="2462212" cy="1552755"/>
          </a:xfrm>
          <a:prstGeom prst="rect">
            <a:avLst/>
          </a:prstGeom>
        </p:spPr>
      </p:pic>
    </p:spTree>
    <p:extLst>
      <p:ext uri="{BB962C8B-B14F-4D97-AF65-F5344CB8AC3E}">
        <p14:creationId xmlns:p14="http://schemas.microsoft.com/office/powerpoint/2010/main" val="3111894718"/>
      </p:ext>
    </p:extLst>
  </p:cSld>
  <p:clrMapOvr>
    <a:masterClrMapping/>
  </p:clrMapOvr>
  <p:extLst>
    <p:ext uri="{DCECCB84-F9BA-43D5-87BE-67443E8EF086}">
      <p15:sldGuideLst xmlns:p15="http://schemas.microsoft.com/office/powerpoint/2012/main">
        <p15:guide id="8" pos="3727">
          <p15:clr>
            <a:srgbClr val="FBAE40"/>
          </p15:clr>
        </p15:guide>
        <p15:guide id="9" pos="393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Image/Text">
    <p:bg>
      <p:bgPr>
        <a:solidFill>
          <a:schemeClr val="bg1"/>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505BBDD6-F492-9F45-A492-3F8E8C680E84}"/>
              </a:ext>
            </a:extLst>
          </p:cNvPr>
          <p:cNvSpPr>
            <a:spLocks noGrp="1"/>
          </p:cNvSpPr>
          <p:nvPr>
            <p:ph type="pic" sz="quarter" idx="15" hasCustomPrompt="1"/>
          </p:nvPr>
        </p:nvSpPr>
        <p:spPr>
          <a:xfrm>
            <a:off x="0" y="0"/>
            <a:ext cx="2566988" cy="6858000"/>
          </a:xfr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solidFill>
                  <a:schemeClr val="bg1"/>
                </a:solidFill>
              </a:defRPr>
            </a:lvl1pPr>
          </a:lstStyle>
          <a:p>
            <a:r>
              <a:rPr lang="en-US"/>
              <a:t>Select icon to change picture</a:t>
            </a:r>
          </a:p>
        </p:txBody>
      </p:sp>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2942847" y="549275"/>
            <a:ext cx="8553827" cy="717214"/>
          </a:xfrm>
        </p:spPr>
        <p:txBody>
          <a:bodyPr>
            <a:noAutofit/>
          </a:bodyPr>
          <a:lstStyle>
            <a:lvl1pPr marL="0" indent="0">
              <a:buNone/>
              <a:defRPr sz="36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pic>
        <p:nvPicPr>
          <p:cNvPr id="7" name="Picture 6">
            <a:extLst>
              <a:ext uri="{FF2B5EF4-FFF2-40B4-BE49-F238E27FC236}">
                <a16:creationId xmlns:a16="http://schemas.microsoft.com/office/drawing/2014/main" id="{578EF999-C70E-DD4D-8D2A-1A7D254463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8266" y="5900738"/>
            <a:ext cx="1315840" cy="813160"/>
          </a:xfrm>
          <a:prstGeom prst="rect">
            <a:avLst/>
          </a:prstGeom>
        </p:spPr>
      </p:pic>
      <p:sp>
        <p:nvSpPr>
          <p:cNvPr id="9" name="Content Placeholder 2">
            <a:extLst>
              <a:ext uri="{FF2B5EF4-FFF2-40B4-BE49-F238E27FC236}">
                <a16:creationId xmlns:a16="http://schemas.microsoft.com/office/drawing/2014/main" id="{D0D4A15E-9746-7D43-BA33-8936455F7416}"/>
              </a:ext>
            </a:extLst>
          </p:cNvPr>
          <p:cNvSpPr>
            <a:spLocks noGrp="1"/>
          </p:cNvSpPr>
          <p:nvPr>
            <p:ph sz="quarter" idx="16"/>
          </p:nvPr>
        </p:nvSpPr>
        <p:spPr>
          <a:xfrm>
            <a:off x="2942848" y="1480717"/>
            <a:ext cx="8553826" cy="42168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59288608-D3B1-F847-B0B4-30B7AD816B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spTree>
    <p:extLst>
      <p:ext uri="{BB962C8B-B14F-4D97-AF65-F5344CB8AC3E}">
        <p14:creationId xmlns:p14="http://schemas.microsoft.com/office/powerpoint/2010/main" val="199247564"/>
      </p:ext>
    </p:extLst>
  </p:cSld>
  <p:clrMapOvr>
    <a:masterClrMapping/>
  </p:clrMapOvr>
  <p:extLst>
    <p:ext uri="{DCECCB84-F9BA-43D5-87BE-67443E8EF086}">
      <p15:sldGuideLst xmlns:p15="http://schemas.microsoft.com/office/powerpoint/2012/main">
        <p15:guide id="8" pos="1617">
          <p15:clr>
            <a:srgbClr val="FBAE40"/>
          </p15:clr>
        </p15:guide>
        <p15:guide id="9" pos="18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Text/Emphasis -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D4D264-AE26-244C-9EDA-A03623317AC2}"/>
              </a:ext>
            </a:extLst>
          </p:cNvPr>
          <p:cNvSpPr/>
          <p:nvPr userDrawn="1"/>
        </p:nvSpPr>
        <p:spPr>
          <a:xfrm>
            <a:off x="8075613" y="0"/>
            <a:ext cx="4116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565151" y="549275"/>
            <a:ext cx="7092000" cy="716400"/>
          </a:xfrm>
        </p:spPr>
        <p:txBody>
          <a:bodyPr>
            <a:noAutofit/>
          </a:bodyPr>
          <a:lstStyle>
            <a:lvl1pPr marL="0" indent="0">
              <a:buNone/>
              <a:defRPr sz="36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sp>
        <p:nvSpPr>
          <p:cNvPr id="9" name="Content Placeholder 2">
            <a:extLst>
              <a:ext uri="{FF2B5EF4-FFF2-40B4-BE49-F238E27FC236}">
                <a16:creationId xmlns:a16="http://schemas.microsoft.com/office/drawing/2014/main" id="{D0D4A15E-9746-7D43-BA33-8936455F7416}"/>
              </a:ext>
            </a:extLst>
          </p:cNvPr>
          <p:cNvSpPr>
            <a:spLocks noGrp="1"/>
          </p:cNvSpPr>
          <p:nvPr>
            <p:ph sz="quarter" idx="16"/>
          </p:nvPr>
        </p:nvSpPr>
        <p:spPr>
          <a:xfrm>
            <a:off x="565151" y="1480717"/>
            <a:ext cx="7092000" cy="42168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59288608-D3B1-F847-B0B4-30B7AD816B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pic>
        <p:nvPicPr>
          <p:cNvPr id="10" name="Picture 9">
            <a:extLst>
              <a:ext uri="{FF2B5EF4-FFF2-40B4-BE49-F238E27FC236}">
                <a16:creationId xmlns:a16="http://schemas.microsoft.com/office/drawing/2014/main" id="{98ABDBF2-216E-A741-AC55-3E9D8A005A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8266" y="5900738"/>
            <a:ext cx="1315840" cy="813159"/>
          </a:xfrm>
          <a:prstGeom prst="rect">
            <a:avLst/>
          </a:prstGeom>
        </p:spPr>
      </p:pic>
      <p:pic>
        <p:nvPicPr>
          <p:cNvPr id="12" name="Picture 11">
            <a:extLst>
              <a:ext uri="{FF2B5EF4-FFF2-40B4-BE49-F238E27FC236}">
                <a16:creationId xmlns:a16="http://schemas.microsoft.com/office/drawing/2014/main" id="{08C7AC85-933A-4C45-8F6E-6DE198D504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
        <p:nvSpPr>
          <p:cNvPr id="4" name="Picture Placeholder 3">
            <a:extLst>
              <a:ext uri="{FF2B5EF4-FFF2-40B4-BE49-F238E27FC236}">
                <a16:creationId xmlns:a16="http://schemas.microsoft.com/office/drawing/2014/main" id="{AE73961C-8D15-E84B-ACFB-E6158B711525}"/>
              </a:ext>
            </a:extLst>
          </p:cNvPr>
          <p:cNvSpPr>
            <a:spLocks noGrp="1"/>
          </p:cNvSpPr>
          <p:nvPr>
            <p:ph type="pic" sz="quarter" idx="18" hasCustomPrompt="1"/>
          </p:nvPr>
        </p:nvSpPr>
        <p:spPr>
          <a:xfrm>
            <a:off x="8075613" y="0"/>
            <a:ext cx="4116387"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Select icon to change picture</a:t>
            </a:r>
          </a:p>
        </p:txBody>
      </p:sp>
      <p:sp>
        <p:nvSpPr>
          <p:cNvPr id="3" name="Text Placeholder 2">
            <a:extLst>
              <a:ext uri="{FF2B5EF4-FFF2-40B4-BE49-F238E27FC236}">
                <a16:creationId xmlns:a16="http://schemas.microsoft.com/office/drawing/2014/main" id="{EC0269C5-9C24-2042-BB38-750928D604DE}"/>
              </a:ext>
            </a:extLst>
          </p:cNvPr>
          <p:cNvSpPr>
            <a:spLocks noGrp="1"/>
          </p:cNvSpPr>
          <p:nvPr>
            <p:ph type="body" sz="quarter" idx="17" hasCustomPrompt="1"/>
          </p:nvPr>
        </p:nvSpPr>
        <p:spPr>
          <a:xfrm>
            <a:off x="8482520" y="549275"/>
            <a:ext cx="3014156" cy="5148263"/>
          </a:xfrm>
        </p:spPr>
        <p:txBody>
          <a:bodyPr anchor="ct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Use this area for pull quotes, facts or statistics</a:t>
            </a:r>
          </a:p>
        </p:txBody>
      </p:sp>
    </p:spTree>
    <p:extLst>
      <p:ext uri="{BB962C8B-B14F-4D97-AF65-F5344CB8AC3E}">
        <p14:creationId xmlns:p14="http://schemas.microsoft.com/office/powerpoint/2010/main" val="598216502"/>
      </p:ext>
    </p:extLst>
  </p:cSld>
  <p:clrMapOvr>
    <a:masterClrMapping/>
  </p:clrMapOvr>
  <p:extLst>
    <p:ext uri="{DCECCB84-F9BA-43D5-87BE-67443E8EF086}">
      <p15:sldGuideLst xmlns:p15="http://schemas.microsoft.com/office/powerpoint/2012/main">
        <p15:guide id="10" pos="4838">
          <p15:clr>
            <a:srgbClr val="FBAE40"/>
          </p15:clr>
        </p15:guide>
        <p15:guide id="11" pos="508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 Blu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AF56B2-EEA5-6343-A547-F3972E8D0B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4F6F6B-5D6B-B549-B499-B8BA95B01244}"/>
              </a:ext>
            </a:extLst>
          </p:cNvPr>
          <p:cNvSpPr>
            <a:spLocks noGrp="1"/>
          </p:cNvSpPr>
          <p:nvPr>
            <p:ph type="ctrTitle"/>
          </p:nvPr>
        </p:nvSpPr>
        <p:spPr>
          <a:xfrm>
            <a:off x="1524000" y="1912075"/>
            <a:ext cx="9144000" cy="2017668"/>
          </a:xfrm>
        </p:spPr>
        <p:txBody>
          <a:bodyPr anchor="ctr"/>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CE9F431-ABCB-9047-9010-414200E652F5}"/>
              </a:ext>
            </a:extLst>
          </p:cNvPr>
          <p:cNvSpPr>
            <a:spLocks noGrp="1"/>
          </p:cNvSpPr>
          <p:nvPr>
            <p:ph type="subTitle" idx="1"/>
          </p:nvPr>
        </p:nvSpPr>
        <p:spPr>
          <a:xfrm>
            <a:off x="1524000" y="4303381"/>
            <a:ext cx="9144000" cy="578076"/>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783E84C7-AE28-B541-82E5-821B719202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0343" y="417051"/>
            <a:ext cx="1649714" cy="1019486"/>
          </a:xfrm>
          <a:prstGeom prst="rect">
            <a:avLst/>
          </a:prstGeom>
        </p:spPr>
      </p:pic>
      <p:sp>
        <p:nvSpPr>
          <p:cNvPr id="12" name="Rectangle 11">
            <a:extLst>
              <a:ext uri="{FF2B5EF4-FFF2-40B4-BE49-F238E27FC236}">
                <a16:creationId xmlns:a16="http://schemas.microsoft.com/office/drawing/2014/main" id="{2C35CC38-B608-4842-97BA-1DA4AD0B155F}"/>
              </a:ext>
            </a:extLst>
          </p:cNvPr>
          <p:cNvSpPr/>
          <p:nvPr userDrawn="1"/>
        </p:nvSpPr>
        <p:spPr>
          <a:xfrm>
            <a:off x="1506000" y="4021971"/>
            <a:ext cx="9180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EFFE579-ECEA-5C4E-A9D9-95B0508833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spTree>
    <p:extLst>
      <p:ext uri="{BB962C8B-B14F-4D97-AF65-F5344CB8AC3E}">
        <p14:creationId xmlns:p14="http://schemas.microsoft.com/office/powerpoint/2010/main" val="356373165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lding slide - Sydney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15222A-655C-334F-A7B9-3141B854D8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AD5DF4BA-F6E8-7E4B-87AF-911849512B55}"/>
              </a:ext>
            </a:extLst>
          </p:cNvPr>
          <p:cNvGrpSpPr/>
          <p:nvPr userDrawn="1"/>
        </p:nvGrpSpPr>
        <p:grpSpPr>
          <a:xfrm>
            <a:off x="0" y="0"/>
            <a:ext cx="12192000" cy="6858000"/>
            <a:chOff x="221381" y="731520"/>
            <a:chExt cx="12192000" cy="6858000"/>
          </a:xfrm>
        </p:grpSpPr>
        <p:sp>
          <p:nvSpPr>
            <p:cNvPr id="10" name="Rectangle 9">
              <a:extLst>
                <a:ext uri="{FF2B5EF4-FFF2-40B4-BE49-F238E27FC236}">
                  <a16:creationId xmlns:a16="http://schemas.microsoft.com/office/drawing/2014/main" id="{78BD627E-2D80-D145-A8EB-9A95D9B6F427}"/>
                </a:ext>
              </a:extLst>
            </p:cNvPr>
            <p:cNvSpPr/>
            <p:nvPr userDrawn="1"/>
          </p:nvSpPr>
          <p:spPr>
            <a:xfrm>
              <a:off x="221381" y="731520"/>
              <a:ext cx="12192000" cy="6858000"/>
            </a:xfrm>
            <a:prstGeom prst="rect">
              <a:avLst/>
            </a:prstGeom>
            <a:gradFill>
              <a:gsLst>
                <a:gs pos="0">
                  <a:schemeClr val="accent1">
                    <a:alpha val="0"/>
                  </a:schemeClr>
                </a:gs>
                <a:gs pos="100000">
                  <a:schemeClr val="accent1">
                    <a:alpha val="5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FB047C83-2316-0949-8D38-DB65AE500AD3}"/>
                </a:ext>
              </a:extLst>
            </p:cNvPr>
            <p:cNvPicPr>
              <a:picLocks noChangeAspect="1"/>
            </p:cNvPicPr>
            <p:nvPr userDrawn="1"/>
          </p:nvPicPr>
          <p:blipFill>
            <a:blip r:embed="rId3"/>
            <a:stretch>
              <a:fillRect/>
            </a:stretch>
          </p:blipFill>
          <p:spPr>
            <a:xfrm>
              <a:off x="221381" y="731520"/>
              <a:ext cx="12192000" cy="6858000"/>
            </a:xfrm>
            <a:prstGeom prst="rect">
              <a:avLst/>
            </a:prstGeom>
          </p:spPr>
        </p:pic>
      </p:grpSp>
      <p:pic>
        <p:nvPicPr>
          <p:cNvPr id="65" name="Picture 64">
            <a:extLst>
              <a:ext uri="{FF2B5EF4-FFF2-40B4-BE49-F238E27FC236}">
                <a16:creationId xmlns:a16="http://schemas.microsoft.com/office/drawing/2014/main" id="{41A1070F-3573-B542-B23A-37B83010CB61}"/>
              </a:ext>
            </a:extLst>
          </p:cNvPr>
          <p:cNvPicPr>
            <a:picLocks noChangeAspect="1"/>
          </p:cNvPicPr>
          <p:nvPr userDrawn="1"/>
        </p:nvPicPr>
        <p:blipFill>
          <a:blip r:embed="rId4"/>
          <a:stretch>
            <a:fillRect/>
          </a:stretch>
        </p:blipFill>
        <p:spPr>
          <a:xfrm>
            <a:off x="3526556" y="2069742"/>
            <a:ext cx="5138888" cy="3175717"/>
          </a:xfrm>
          <a:prstGeom prst="rect">
            <a:avLst/>
          </a:prstGeom>
        </p:spPr>
      </p:pic>
      <p:pic>
        <p:nvPicPr>
          <p:cNvPr id="7" name="Picture 6">
            <a:extLst>
              <a:ext uri="{FF2B5EF4-FFF2-40B4-BE49-F238E27FC236}">
                <a16:creationId xmlns:a16="http://schemas.microsoft.com/office/drawing/2014/main" id="{6CEE0711-DA72-C946-AF0A-DD574E30938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spTree>
    <p:extLst>
      <p:ext uri="{BB962C8B-B14F-4D97-AF65-F5344CB8AC3E}">
        <p14:creationId xmlns:p14="http://schemas.microsoft.com/office/powerpoint/2010/main" val="2139702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Blu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C058D6-9ADE-F544-B769-7D9E04C94DCD}"/>
              </a:ext>
            </a:extLst>
          </p:cNvPr>
          <p:cNvSpPr/>
          <p:nvPr userDrawn="1"/>
        </p:nvSpPr>
        <p:spPr>
          <a:xfrm>
            <a:off x="-1" y="0"/>
            <a:ext cx="25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4F6F6B-5D6B-B549-B499-B8BA95B01244}"/>
              </a:ext>
            </a:extLst>
          </p:cNvPr>
          <p:cNvSpPr>
            <a:spLocks noGrp="1"/>
          </p:cNvSpPr>
          <p:nvPr>
            <p:ph type="ctrTitle" hasCustomPrompt="1"/>
          </p:nvPr>
        </p:nvSpPr>
        <p:spPr>
          <a:xfrm>
            <a:off x="2960343" y="549275"/>
            <a:ext cx="8536331" cy="647227"/>
          </a:xfrm>
        </p:spPr>
        <p:txBody>
          <a:bodyPr anchor="ctr">
            <a:normAutofit/>
          </a:bodyPr>
          <a:lstStyle>
            <a:lvl1pPr algn="l">
              <a:defRPr sz="4000">
                <a:solidFill>
                  <a:schemeClr val="accent1"/>
                </a:solidFill>
              </a:defRPr>
            </a:lvl1pPr>
          </a:lstStyle>
          <a:p>
            <a:r>
              <a:rPr lang="en-US" dirty="0"/>
              <a:t>Agenda</a:t>
            </a:r>
          </a:p>
        </p:txBody>
      </p:sp>
      <p:pic>
        <p:nvPicPr>
          <p:cNvPr id="9" name="Picture 8">
            <a:extLst>
              <a:ext uri="{FF2B5EF4-FFF2-40B4-BE49-F238E27FC236}">
                <a16:creationId xmlns:a16="http://schemas.microsoft.com/office/drawing/2014/main" id="{783E84C7-AE28-B541-82E5-821B719202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343" y="417051"/>
            <a:ext cx="1649714" cy="1019486"/>
          </a:xfrm>
          <a:prstGeom prst="rect">
            <a:avLst/>
          </a:prstGeom>
        </p:spPr>
      </p:pic>
      <p:sp>
        <p:nvSpPr>
          <p:cNvPr id="14" name="Content Placeholder 16">
            <a:extLst>
              <a:ext uri="{FF2B5EF4-FFF2-40B4-BE49-F238E27FC236}">
                <a16:creationId xmlns:a16="http://schemas.microsoft.com/office/drawing/2014/main" id="{F49FA0EC-1FD0-0644-B948-0C01E67D7B0F}"/>
              </a:ext>
            </a:extLst>
          </p:cNvPr>
          <p:cNvSpPr>
            <a:spLocks noGrp="1"/>
          </p:cNvSpPr>
          <p:nvPr>
            <p:ph sz="quarter" idx="11"/>
          </p:nvPr>
        </p:nvSpPr>
        <p:spPr>
          <a:xfrm>
            <a:off x="3874638" y="1716679"/>
            <a:ext cx="7622036" cy="436469"/>
          </a:xfrm>
        </p:spPr>
        <p:txBody>
          <a:bodyPr>
            <a:no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Edit Master text styles</a:t>
            </a:r>
          </a:p>
        </p:txBody>
      </p:sp>
      <p:sp>
        <p:nvSpPr>
          <p:cNvPr id="16" name="Content Placeholder 16">
            <a:extLst>
              <a:ext uri="{FF2B5EF4-FFF2-40B4-BE49-F238E27FC236}">
                <a16:creationId xmlns:a16="http://schemas.microsoft.com/office/drawing/2014/main" id="{FCEBE51C-C6A1-EA47-9B8E-CC176C597D36}"/>
              </a:ext>
            </a:extLst>
          </p:cNvPr>
          <p:cNvSpPr>
            <a:spLocks noGrp="1"/>
          </p:cNvSpPr>
          <p:nvPr>
            <p:ph sz="quarter" idx="12"/>
          </p:nvPr>
        </p:nvSpPr>
        <p:spPr>
          <a:xfrm>
            <a:off x="3874638" y="2620636"/>
            <a:ext cx="7622036" cy="436469"/>
          </a:xfrm>
        </p:spPr>
        <p:txBody>
          <a:bodyPr>
            <a:no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Edit Master text styles</a:t>
            </a:r>
          </a:p>
        </p:txBody>
      </p:sp>
      <p:sp>
        <p:nvSpPr>
          <p:cNvPr id="23" name="Content Placeholder 16">
            <a:extLst>
              <a:ext uri="{FF2B5EF4-FFF2-40B4-BE49-F238E27FC236}">
                <a16:creationId xmlns:a16="http://schemas.microsoft.com/office/drawing/2014/main" id="{338B4845-7850-AD48-97D9-C59A2D3C528D}"/>
              </a:ext>
            </a:extLst>
          </p:cNvPr>
          <p:cNvSpPr>
            <a:spLocks noGrp="1"/>
          </p:cNvSpPr>
          <p:nvPr>
            <p:ph sz="quarter" idx="13"/>
          </p:nvPr>
        </p:nvSpPr>
        <p:spPr>
          <a:xfrm>
            <a:off x="3874638" y="3524593"/>
            <a:ext cx="7622036" cy="436469"/>
          </a:xfrm>
        </p:spPr>
        <p:txBody>
          <a:bodyPr>
            <a:no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Edit Master text styles</a:t>
            </a:r>
          </a:p>
        </p:txBody>
      </p:sp>
      <p:sp>
        <p:nvSpPr>
          <p:cNvPr id="24" name="Content Placeholder 16">
            <a:extLst>
              <a:ext uri="{FF2B5EF4-FFF2-40B4-BE49-F238E27FC236}">
                <a16:creationId xmlns:a16="http://schemas.microsoft.com/office/drawing/2014/main" id="{428DC31C-89FB-9A42-BFA2-968298A19BCE}"/>
              </a:ext>
            </a:extLst>
          </p:cNvPr>
          <p:cNvSpPr>
            <a:spLocks noGrp="1"/>
          </p:cNvSpPr>
          <p:nvPr>
            <p:ph sz="quarter" idx="14"/>
          </p:nvPr>
        </p:nvSpPr>
        <p:spPr>
          <a:xfrm>
            <a:off x="3874638" y="4428550"/>
            <a:ext cx="7622036" cy="436469"/>
          </a:xfrm>
        </p:spPr>
        <p:txBody>
          <a:bodyPr>
            <a:no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Edit Master text styles</a:t>
            </a:r>
          </a:p>
        </p:txBody>
      </p:sp>
      <p:sp>
        <p:nvSpPr>
          <p:cNvPr id="25" name="Content Placeholder 16">
            <a:extLst>
              <a:ext uri="{FF2B5EF4-FFF2-40B4-BE49-F238E27FC236}">
                <a16:creationId xmlns:a16="http://schemas.microsoft.com/office/drawing/2014/main" id="{E7C7B130-6119-1C45-9BE9-3A8EF0015E39}"/>
              </a:ext>
            </a:extLst>
          </p:cNvPr>
          <p:cNvSpPr>
            <a:spLocks noGrp="1"/>
          </p:cNvSpPr>
          <p:nvPr>
            <p:ph sz="quarter" idx="15"/>
          </p:nvPr>
        </p:nvSpPr>
        <p:spPr>
          <a:xfrm>
            <a:off x="3874638" y="5281473"/>
            <a:ext cx="7622036" cy="436469"/>
          </a:xfrm>
        </p:spPr>
        <p:txBody>
          <a:bodyPr>
            <a:no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Edit Master text styles</a:t>
            </a:r>
          </a:p>
        </p:txBody>
      </p:sp>
      <p:sp>
        <p:nvSpPr>
          <p:cNvPr id="18" name="Rectangle 17">
            <a:extLst>
              <a:ext uri="{FF2B5EF4-FFF2-40B4-BE49-F238E27FC236}">
                <a16:creationId xmlns:a16="http://schemas.microsoft.com/office/drawing/2014/main" id="{EA4D3F9B-0212-9449-88F5-CB659961FD1F}"/>
              </a:ext>
            </a:extLst>
          </p:cNvPr>
          <p:cNvSpPr/>
          <p:nvPr userDrawn="1"/>
        </p:nvSpPr>
        <p:spPr>
          <a:xfrm>
            <a:off x="2960342" y="1274441"/>
            <a:ext cx="8536333"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3C03F18-BCFC-2F44-BA01-3502BCFF59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spTree>
    <p:extLst>
      <p:ext uri="{BB962C8B-B14F-4D97-AF65-F5344CB8AC3E}">
        <p14:creationId xmlns:p14="http://schemas.microsoft.com/office/powerpoint/2010/main" val="1091465269"/>
      </p:ext>
    </p:extLst>
  </p:cSld>
  <p:clrMapOvr>
    <a:masterClrMapping/>
  </p:clrMapOvr>
  <p:extLst>
    <p:ext uri="{DCECCB84-F9BA-43D5-87BE-67443E8EF086}">
      <p15:sldGuideLst xmlns:p15="http://schemas.microsoft.com/office/powerpoint/2012/main">
        <p15:guide id="1" pos="184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1741505-4751-B947-8BAF-FD33A94E5326}"/>
              </a:ext>
            </a:extLst>
          </p:cNvPr>
          <p:cNvSpPr/>
          <p:nvPr userDrawn="1"/>
        </p:nvSpPr>
        <p:spPr>
          <a:xfrm>
            <a:off x="0" y="0"/>
            <a:ext cx="12192000" cy="2812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4624E22-C287-A04D-8ED8-0DF6BE22B0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8996"/>
          <a:stretch/>
        </p:blipFill>
        <p:spPr>
          <a:xfrm>
            <a:off x="0" y="0"/>
            <a:ext cx="12192000" cy="2812035"/>
          </a:xfrm>
          <a:prstGeom prst="rect">
            <a:avLst/>
          </a:prstGeom>
        </p:spPr>
      </p:pic>
      <p:pic>
        <p:nvPicPr>
          <p:cNvPr id="15" name="Picture 14">
            <a:extLst>
              <a:ext uri="{FF2B5EF4-FFF2-40B4-BE49-F238E27FC236}">
                <a16:creationId xmlns:a16="http://schemas.microsoft.com/office/drawing/2014/main" id="{1D05FA38-C36A-824A-A5E1-4A6B86E98F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0863" y="5786528"/>
            <a:ext cx="780446" cy="843874"/>
          </a:xfrm>
          <a:prstGeom prst="rect">
            <a:avLst/>
          </a:prstGeom>
        </p:spPr>
      </p:pic>
      <p:sp>
        <p:nvSpPr>
          <p:cNvPr id="8" name="Text Placeholder 7">
            <a:extLst>
              <a:ext uri="{FF2B5EF4-FFF2-40B4-BE49-F238E27FC236}">
                <a16:creationId xmlns:a16="http://schemas.microsoft.com/office/drawing/2014/main" id="{0A7B1A99-F1CB-3743-81ED-D3D970225770}"/>
              </a:ext>
            </a:extLst>
          </p:cNvPr>
          <p:cNvSpPr>
            <a:spLocks noGrp="1"/>
          </p:cNvSpPr>
          <p:nvPr>
            <p:ph type="body" sz="quarter" idx="12" hasCustomPrompt="1"/>
          </p:nvPr>
        </p:nvSpPr>
        <p:spPr>
          <a:xfrm>
            <a:off x="564115" y="2056385"/>
            <a:ext cx="5981700" cy="755650"/>
          </a:xfrm>
        </p:spPr>
        <p:txBody>
          <a:bodyPr anchor="ctr"/>
          <a:lstStyle>
            <a:lvl1pPr marL="0" indent="0">
              <a:buNone/>
              <a:defRPr>
                <a:solidFill>
                  <a:schemeClr val="bg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First level (Section number)</a:t>
            </a:r>
          </a:p>
        </p:txBody>
      </p:sp>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564115" y="3211675"/>
            <a:ext cx="9746076" cy="1714723"/>
          </a:xfrm>
        </p:spPr>
        <p:txBody>
          <a:bodyPr>
            <a:noAutofit/>
          </a:bodyPr>
          <a:lstStyle>
            <a:lvl1pPr marL="0" indent="0">
              <a:buNone/>
              <a:defRPr sz="48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Divider title goes here</a:t>
            </a:r>
          </a:p>
        </p:txBody>
      </p:sp>
      <p:pic>
        <p:nvPicPr>
          <p:cNvPr id="18" name="Picture 17">
            <a:extLst>
              <a:ext uri="{FF2B5EF4-FFF2-40B4-BE49-F238E27FC236}">
                <a16:creationId xmlns:a16="http://schemas.microsoft.com/office/drawing/2014/main" id="{E184A576-4261-DC4D-9BDC-2ACB4E8469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0343" y="417051"/>
            <a:ext cx="1649714" cy="1019486"/>
          </a:xfrm>
          <a:prstGeom prst="rect">
            <a:avLst/>
          </a:prstGeom>
        </p:spPr>
      </p:pic>
      <p:pic>
        <p:nvPicPr>
          <p:cNvPr id="12" name="Picture 11">
            <a:extLst>
              <a:ext uri="{FF2B5EF4-FFF2-40B4-BE49-F238E27FC236}">
                <a16:creationId xmlns:a16="http://schemas.microsoft.com/office/drawing/2014/main" id="{07AEB2B4-BCF1-C148-BE79-CAE6F4920FF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Tree>
    <p:extLst>
      <p:ext uri="{BB962C8B-B14F-4D97-AF65-F5344CB8AC3E}">
        <p14:creationId xmlns:p14="http://schemas.microsoft.com/office/powerpoint/2010/main" val="66392169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Text/Blu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05C03F-D04E-6B4A-857E-651E6F785E0C}"/>
              </a:ext>
            </a:extLst>
          </p:cNvPr>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D05FA38-C36A-824A-A5E1-4A6B86E9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863" y="5786528"/>
            <a:ext cx="780446" cy="843874"/>
          </a:xfrm>
          <a:prstGeom prst="rect">
            <a:avLst/>
          </a:prstGeom>
        </p:spPr>
      </p:pic>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564114" y="549275"/>
            <a:ext cx="5352499" cy="717214"/>
          </a:xfrm>
        </p:spPr>
        <p:txBody>
          <a:bodyPr>
            <a:noAutofit/>
          </a:bodyPr>
          <a:lstStyle>
            <a:lvl1pPr marL="0" indent="0">
              <a:buNone/>
              <a:defRPr sz="36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sp>
        <p:nvSpPr>
          <p:cNvPr id="3" name="Content Placeholder 2">
            <a:extLst>
              <a:ext uri="{FF2B5EF4-FFF2-40B4-BE49-F238E27FC236}">
                <a16:creationId xmlns:a16="http://schemas.microsoft.com/office/drawing/2014/main" id="{5ADE86E0-0090-3449-A6F5-D627B3DAB9A8}"/>
              </a:ext>
            </a:extLst>
          </p:cNvPr>
          <p:cNvSpPr>
            <a:spLocks noGrp="1"/>
          </p:cNvSpPr>
          <p:nvPr>
            <p:ph sz="quarter" idx="14"/>
          </p:nvPr>
        </p:nvSpPr>
        <p:spPr>
          <a:xfrm>
            <a:off x="563564" y="1480717"/>
            <a:ext cx="5352436" cy="40771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78EF999-C70E-DD4D-8D2A-1A7D254463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8266" y="5900738"/>
            <a:ext cx="1315840" cy="813159"/>
          </a:xfrm>
          <a:prstGeom prst="rect">
            <a:avLst/>
          </a:prstGeom>
        </p:spPr>
      </p:pic>
      <p:pic>
        <p:nvPicPr>
          <p:cNvPr id="10" name="Picture 9">
            <a:extLst>
              <a:ext uri="{FF2B5EF4-FFF2-40B4-BE49-F238E27FC236}">
                <a16:creationId xmlns:a16="http://schemas.microsoft.com/office/drawing/2014/main" id="{EF20FAFB-619E-5943-844A-14406EEAE8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
        <p:nvSpPr>
          <p:cNvPr id="11" name="Content Placeholder 2">
            <a:extLst>
              <a:ext uri="{FF2B5EF4-FFF2-40B4-BE49-F238E27FC236}">
                <a16:creationId xmlns:a16="http://schemas.microsoft.com/office/drawing/2014/main" id="{21C268D4-3696-234B-BC80-26E26D3785A0}"/>
              </a:ext>
            </a:extLst>
          </p:cNvPr>
          <p:cNvSpPr>
            <a:spLocks noGrp="1"/>
          </p:cNvSpPr>
          <p:nvPr>
            <p:ph sz="quarter" idx="15"/>
          </p:nvPr>
        </p:nvSpPr>
        <p:spPr>
          <a:xfrm>
            <a:off x="6240463" y="1480717"/>
            <a:ext cx="5236888" cy="4077121"/>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0431708"/>
      </p:ext>
    </p:extLst>
  </p:cSld>
  <p:clrMapOvr>
    <a:masterClrMapping/>
  </p:clrMapOvr>
  <p:extLst>
    <p:ext uri="{DCECCB84-F9BA-43D5-87BE-67443E8EF086}">
      <p15:sldGuideLst xmlns:p15="http://schemas.microsoft.com/office/powerpoint/2012/main">
        <p15:guide id="8" pos="3727">
          <p15:clr>
            <a:srgbClr val="FBAE40"/>
          </p15:clr>
        </p15:guide>
        <p15:guide id="9" pos="393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TopBlue/BottomTex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153869-93BB-9F47-AB98-60B0B5E2F0F6}"/>
              </a:ext>
            </a:extLst>
          </p:cNvPr>
          <p:cNvSpPr/>
          <p:nvPr userDrawn="1"/>
        </p:nvSpPr>
        <p:spPr>
          <a:xfrm>
            <a:off x="0" y="0"/>
            <a:ext cx="12192000" cy="1552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D05FA38-C36A-824A-A5E1-4A6B86E9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863" y="5786528"/>
            <a:ext cx="780446" cy="843874"/>
          </a:xfrm>
          <a:prstGeom prst="rect">
            <a:avLst/>
          </a:prstGeom>
        </p:spPr>
      </p:pic>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564114" y="549275"/>
            <a:ext cx="10916685" cy="717214"/>
          </a:xfrm>
        </p:spPr>
        <p:txBody>
          <a:bodyPr>
            <a:noAutofit/>
          </a:bodyPr>
          <a:lstStyle>
            <a:lvl1pPr marL="0" indent="0">
              <a:buNone/>
              <a:defRPr sz="3600" b="1">
                <a:solidFill>
                  <a:schemeClr val="bg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sp>
        <p:nvSpPr>
          <p:cNvPr id="3" name="Content Placeholder 2">
            <a:extLst>
              <a:ext uri="{FF2B5EF4-FFF2-40B4-BE49-F238E27FC236}">
                <a16:creationId xmlns:a16="http://schemas.microsoft.com/office/drawing/2014/main" id="{5ADE86E0-0090-3449-A6F5-D627B3DAB9A8}"/>
              </a:ext>
            </a:extLst>
          </p:cNvPr>
          <p:cNvSpPr>
            <a:spLocks noGrp="1"/>
          </p:cNvSpPr>
          <p:nvPr>
            <p:ph sz="quarter" idx="14"/>
          </p:nvPr>
        </p:nvSpPr>
        <p:spPr>
          <a:xfrm>
            <a:off x="563564" y="1831742"/>
            <a:ext cx="5352436" cy="37260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78EF999-C70E-DD4D-8D2A-1A7D254463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8266" y="5900738"/>
            <a:ext cx="1315840" cy="813160"/>
          </a:xfrm>
          <a:prstGeom prst="rect">
            <a:avLst/>
          </a:prstGeom>
        </p:spPr>
      </p:pic>
      <p:pic>
        <p:nvPicPr>
          <p:cNvPr id="10" name="Picture 9">
            <a:extLst>
              <a:ext uri="{FF2B5EF4-FFF2-40B4-BE49-F238E27FC236}">
                <a16:creationId xmlns:a16="http://schemas.microsoft.com/office/drawing/2014/main" id="{EF20FAFB-619E-5943-844A-14406EEAE8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
        <p:nvSpPr>
          <p:cNvPr id="8" name="Content Placeholder 2">
            <a:extLst>
              <a:ext uri="{FF2B5EF4-FFF2-40B4-BE49-F238E27FC236}">
                <a16:creationId xmlns:a16="http://schemas.microsoft.com/office/drawing/2014/main" id="{E229CEB7-A1D4-B244-8D76-543089FBF209}"/>
              </a:ext>
            </a:extLst>
          </p:cNvPr>
          <p:cNvSpPr>
            <a:spLocks noGrp="1"/>
          </p:cNvSpPr>
          <p:nvPr>
            <p:ph sz="quarter" idx="15"/>
          </p:nvPr>
        </p:nvSpPr>
        <p:spPr>
          <a:xfrm>
            <a:off x="6253162" y="1831742"/>
            <a:ext cx="5244570" cy="37260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499A187C-55F3-CA4F-9F89-31CB0E85B6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79805" t="16795" b="60564"/>
          <a:stretch/>
        </p:blipFill>
        <p:spPr>
          <a:xfrm>
            <a:off x="9729788" y="0"/>
            <a:ext cx="2462212" cy="1552755"/>
          </a:xfrm>
          <a:prstGeom prst="rect">
            <a:avLst/>
          </a:prstGeom>
        </p:spPr>
      </p:pic>
    </p:spTree>
    <p:extLst>
      <p:ext uri="{BB962C8B-B14F-4D97-AF65-F5344CB8AC3E}">
        <p14:creationId xmlns:p14="http://schemas.microsoft.com/office/powerpoint/2010/main" val="3324561272"/>
      </p:ext>
    </p:extLst>
  </p:cSld>
  <p:clrMapOvr>
    <a:masterClrMapping/>
  </p:clrMapOvr>
  <p:extLst>
    <p:ext uri="{DCECCB84-F9BA-43D5-87BE-67443E8EF086}">
      <p15:sldGuideLst xmlns:p15="http://schemas.microsoft.com/office/powerpoint/2012/main">
        <p15:guide id="8" pos="3727">
          <p15:clr>
            <a:srgbClr val="FBAE40"/>
          </p15:clr>
        </p15:guide>
        <p15:guide id="9" pos="393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Blue/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D4D264-AE26-244C-9EDA-A03623317AC2}"/>
              </a:ext>
            </a:extLst>
          </p:cNvPr>
          <p:cNvSpPr/>
          <p:nvPr userDrawn="1"/>
        </p:nvSpPr>
        <p:spPr>
          <a:xfrm>
            <a:off x="1" y="0"/>
            <a:ext cx="25669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2942847" y="549275"/>
            <a:ext cx="8553827" cy="717214"/>
          </a:xfrm>
        </p:spPr>
        <p:txBody>
          <a:bodyPr>
            <a:noAutofit/>
          </a:bodyPr>
          <a:lstStyle>
            <a:lvl1pPr marL="0" indent="0">
              <a:buNone/>
              <a:defRPr sz="36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pic>
        <p:nvPicPr>
          <p:cNvPr id="7" name="Picture 6">
            <a:extLst>
              <a:ext uri="{FF2B5EF4-FFF2-40B4-BE49-F238E27FC236}">
                <a16:creationId xmlns:a16="http://schemas.microsoft.com/office/drawing/2014/main" id="{578EF999-C70E-DD4D-8D2A-1A7D25446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8266" y="5900738"/>
            <a:ext cx="1315840" cy="813160"/>
          </a:xfrm>
          <a:prstGeom prst="rect">
            <a:avLst/>
          </a:prstGeom>
        </p:spPr>
      </p:pic>
      <p:sp>
        <p:nvSpPr>
          <p:cNvPr id="9" name="Content Placeholder 2">
            <a:extLst>
              <a:ext uri="{FF2B5EF4-FFF2-40B4-BE49-F238E27FC236}">
                <a16:creationId xmlns:a16="http://schemas.microsoft.com/office/drawing/2014/main" id="{D0D4A15E-9746-7D43-BA33-8936455F7416}"/>
              </a:ext>
            </a:extLst>
          </p:cNvPr>
          <p:cNvSpPr>
            <a:spLocks noGrp="1"/>
          </p:cNvSpPr>
          <p:nvPr>
            <p:ph sz="quarter" idx="16"/>
          </p:nvPr>
        </p:nvSpPr>
        <p:spPr>
          <a:xfrm>
            <a:off x="2942848" y="1480717"/>
            <a:ext cx="8553826" cy="42533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59288608-D3B1-F847-B0B4-30B7AD816B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pic>
        <p:nvPicPr>
          <p:cNvPr id="11" name="Picture 10">
            <a:extLst>
              <a:ext uri="{FF2B5EF4-FFF2-40B4-BE49-F238E27FC236}">
                <a16:creationId xmlns:a16="http://schemas.microsoft.com/office/drawing/2014/main" id="{89F0615A-2ECF-4946-8293-6C5BF586310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2566988" cy="5734050"/>
          </a:xfrm>
          <a:prstGeom prst="rect">
            <a:avLst/>
          </a:prstGeom>
        </p:spPr>
      </p:pic>
    </p:spTree>
    <p:extLst>
      <p:ext uri="{BB962C8B-B14F-4D97-AF65-F5344CB8AC3E}">
        <p14:creationId xmlns:p14="http://schemas.microsoft.com/office/powerpoint/2010/main" val="1177894804"/>
      </p:ext>
    </p:extLst>
  </p:cSld>
  <p:clrMapOvr>
    <a:masterClrMapping/>
  </p:clrMapOvr>
  <p:extLst>
    <p:ext uri="{DCECCB84-F9BA-43D5-87BE-67443E8EF086}">
      <p15:sldGuideLst xmlns:p15="http://schemas.microsoft.com/office/powerpoint/2012/main">
        <p15:guide id="8" pos="1617">
          <p15:clr>
            <a:srgbClr val="FBAE40"/>
          </p15:clr>
        </p15:guide>
        <p15:guide id="9" pos="18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Text/Emphasis - Blu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D4D264-AE26-244C-9EDA-A03623317AC2}"/>
              </a:ext>
            </a:extLst>
          </p:cNvPr>
          <p:cNvSpPr/>
          <p:nvPr userDrawn="1"/>
        </p:nvSpPr>
        <p:spPr>
          <a:xfrm>
            <a:off x="8075613" y="0"/>
            <a:ext cx="4116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550862" y="549275"/>
            <a:ext cx="7129463" cy="717214"/>
          </a:xfrm>
        </p:spPr>
        <p:txBody>
          <a:bodyPr>
            <a:noAutofit/>
          </a:bodyPr>
          <a:lstStyle>
            <a:lvl1pPr marL="0" indent="0">
              <a:buNone/>
              <a:defRPr sz="36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sp>
        <p:nvSpPr>
          <p:cNvPr id="9" name="Content Placeholder 2">
            <a:extLst>
              <a:ext uri="{FF2B5EF4-FFF2-40B4-BE49-F238E27FC236}">
                <a16:creationId xmlns:a16="http://schemas.microsoft.com/office/drawing/2014/main" id="{D0D4A15E-9746-7D43-BA33-8936455F7416}"/>
              </a:ext>
            </a:extLst>
          </p:cNvPr>
          <p:cNvSpPr>
            <a:spLocks noGrp="1"/>
          </p:cNvSpPr>
          <p:nvPr>
            <p:ph sz="quarter" idx="16"/>
          </p:nvPr>
        </p:nvSpPr>
        <p:spPr>
          <a:xfrm>
            <a:off x="550863" y="1480717"/>
            <a:ext cx="7129462" cy="42533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59288608-D3B1-F847-B0B4-30B7AD816B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pic>
        <p:nvPicPr>
          <p:cNvPr id="10" name="Picture 9">
            <a:extLst>
              <a:ext uri="{FF2B5EF4-FFF2-40B4-BE49-F238E27FC236}">
                <a16:creationId xmlns:a16="http://schemas.microsoft.com/office/drawing/2014/main" id="{98ABDBF2-216E-A741-AC55-3E9D8A005A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8266" y="5900738"/>
            <a:ext cx="1315840" cy="813159"/>
          </a:xfrm>
          <a:prstGeom prst="rect">
            <a:avLst/>
          </a:prstGeom>
        </p:spPr>
      </p:pic>
      <p:pic>
        <p:nvPicPr>
          <p:cNvPr id="12" name="Picture 11">
            <a:extLst>
              <a:ext uri="{FF2B5EF4-FFF2-40B4-BE49-F238E27FC236}">
                <a16:creationId xmlns:a16="http://schemas.microsoft.com/office/drawing/2014/main" id="{08C7AC85-933A-4C45-8F6E-6DE198D504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
        <p:nvSpPr>
          <p:cNvPr id="3" name="Text Placeholder 2">
            <a:extLst>
              <a:ext uri="{FF2B5EF4-FFF2-40B4-BE49-F238E27FC236}">
                <a16:creationId xmlns:a16="http://schemas.microsoft.com/office/drawing/2014/main" id="{EC0269C5-9C24-2042-BB38-750928D604DE}"/>
              </a:ext>
            </a:extLst>
          </p:cNvPr>
          <p:cNvSpPr>
            <a:spLocks noGrp="1"/>
          </p:cNvSpPr>
          <p:nvPr>
            <p:ph type="body" sz="quarter" idx="17" hasCustomPrompt="1"/>
          </p:nvPr>
        </p:nvSpPr>
        <p:spPr>
          <a:xfrm>
            <a:off x="8482520" y="549275"/>
            <a:ext cx="3014156" cy="5184775"/>
          </a:xfrm>
        </p:spPr>
        <p:txBody>
          <a:bodyPr anchor="ct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Use this area for pull quotes, facts or statistics</a:t>
            </a:r>
          </a:p>
        </p:txBody>
      </p:sp>
    </p:spTree>
    <p:extLst>
      <p:ext uri="{BB962C8B-B14F-4D97-AF65-F5344CB8AC3E}">
        <p14:creationId xmlns:p14="http://schemas.microsoft.com/office/powerpoint/2010/main" val="1825900194"/>
      </p:ext>
    </p:extLst>
  </p:cSld>
  <p:clrMapOvr>
    <a:masterClrMapping/>
  </p:clrMapOvr>
  <p:extLst>
    <p:ext uri="{DCECCB84-F9BA-43D5-87BE-67443E8EF086}">
      <p15:sldGuideLst xmlns:p15="http://schemas.microsoft.com/office/powerpoint/2012/main">
        <p15:guide id="10" pos="4838">
          <p15:clr>
            <a:srgbClr val="FBAE40"/>
          </p15:clr>
        </p15:guide>
        <p15:guide id="11" pos="508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75B92-1C29-449C-B49B-E20688C2CB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FEF3B66-5248-4835-A503-B5029CF71F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D196422-2B25-4C9E-B4DD-4167A6FC3B07}"/>
              </a:ext>
            </a:extLst>
          </p:cNvPr>
          <p:cNvSpPr>
            <a:spLocks noGrp="1"/>
          </p:cNvSpPr>
          <p:nvPr>
            <p:ph type="dt" sz="half" idx="10"/>
          </p:nvPr>
        </p:nvSpPr>
        <p:spPr/>
        <p:txBody>
          <a:bodyPr/>
          <a:lstStyle/>
          <a:p>
            <a:fld id="{2715D2D5-7811-4A22-8052-994D4653E337}" type="datetimeFigureOut">
              <a:rPr lang="en-AU" smtClean="0"/>
              <a:t>31/07/2023</a:t>
            </a:fld>
            <a:endParaRPr lang="en-AU"/>
          </a:p>
        </p:txBody>
      </p:sp>
      <p:sp>
        <p:nvSpPr>
          <p:cNvPr id="5" name="Footer Placeholder 4">
            <a:extLst>
              <a:ext uri="{FF2B5EF4-FFF2-40B4-BE49-F238E27FC236}">
                <a16:creationId xmlns:a16="http://schemas.microsoft.com/office/drawing/2014/main" id="{FDA9D48F-89A2-44AE-861A-BCDEB1DA5AE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587A7C3-6E93-4BC6-9EC8-5C116D9AB15E}"/>
              </a:ext>
            </a:extLst>
          </p:cNvPr>
          <p:cNvSpPr>
            <a:spLocks noGrp="1"/>
          </p:cNvSpPr>
          <p:nvPr>
            <p:ph type="sldNum" sz="quarter" idx="12"/>
          </p:nvPr>
        </p:nvSpPr>
        <p:spPr/>
        <p:txBody>
          <a:bodyPr/>
          <a:lstStyle/>
          <a:p>
            <a:fld id="{1D06022A-E6D1-4BEB-88AA-29463DD4BC7E}" type="slidenum">
              <a:rPr lang="en-AU" smtClean="0"/>
              <a:t>‹#›</a:t>
            </a:fld>
            <a:endParaRPr lang="en-AU"/>
          </a:p>
        </p:txBody>
      </p:sp>
    </p:spTree>
    <p:extLst>
      <p:ext uri="{BB962C8B-B14F-4D97-AF65-F5344CB8AC3E}">
        <p14:creationId xmlns:p14="http://schemas.microsoft.com/office/powerpoint/2010/main" val="1251621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338B-B8D0-4EE4-9076-3DF147FDB80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B60512D-3060-4BDD-AAA0-F5174C60D7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34D5069-0EDF-4D0F-9C34-27FDC59B41AD}"/>
              </a:ext>
            </a:extLst>
          </p:cNvPr>
          <p:cNvSpPr>
            <a:spLocks noGrp="1"/>
          </p:cNvSpPr>
          <p:nvPr>
            <p:ph type="dt" sz="half" idx="10"/>
          </p:nvPr>
        </p:nvSpPr>
        <p:spPr/>
        <p:txBody>
          <a:bodyPr/>
          <a:lstStyle/>
          <a:p>
            <a:fld id="{2715D2D5-7811-4A22-8052-994D4653E337}" type="datetimeFigureOut">
              <a:rPr lang="en-AU" smtClean="0"/>
              <a:t>31/07/2023</a:t>
            </a:fld>
            <a:endParaRPr lang="en-AU"/>
          </a:p>
        </p:txBody>
      </p:sp>
      <p:sp>
        <p:nvSpPr>
          <p:cNvPr id="5" name="Footer Placeholder 4">
            <a:extLst>
              <a:ext uri="{FF2B5EF4-FFF2-40B4-BE49-F238E27FC236}">
                <a16:creationId xmlns:a16="http://schemas.microsoft.com/office/drawing/2014/main" id="{B8A0877F-D7D3-4569-B2B9-7CD4FAE8937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4C6D652-C141-4A92-8B6C-D7BEDFC762A7}"/>
              </a:ext>
            </a:extLst>
          </p:cNvPr>
          <p:cNvSpPr>
            <a:spLocks noGrp="1"/>
          </p:cNvSpPr>
          <p:nvPr>
            <p:ph type="sldNum" sz="quarter" idx="12"/>
          </p:nvPr>
        </p:nvSpPr>
        <p:spPr/>
        <p:txBody>
          <a:bodyPr/>
          <a:lstStyle/>
          <a:p>
            <a:fld id="{1D06022A-E6D1-4BEB-88AA-29463DD4BC7E}" type="slidenum">
              <a:rPr lang="en-AU" smtClean="0"/>
              <a:t>‹#›</a:t>
            </a:fld>
            <a:endParaRPr lang="en-AU"/>
          </a:p>
        </p:txBody>
      </p:sp>
    </p:spTree>
    <p:extLst>
      <p:ext uri="{BB962C8B-B14F-4D97-AF65-F5344CB8AC3E}">
        <p14:creationId xmlns:p14="http://schemas.microsoft.com/office/powerpoint/2010/main" val="568139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A48C-F544-4DDF-B8AE-1211A4499B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B2634DB-DCE7-44AF-A749-93F1227388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85820F-27DA-4645-BEDF-272C54054F03}"/>
              </a:ext>
            </a:extLst>
          </p:cNvPr>
          <p:cNvSpPr>
            <a:spLocks noGrp="1"/>
          </p:cNvSpPr>
          <p:nvPr>
            <p:ph type="dt" sz="half" idx="10"/>
          </p:nvPr>
        </p:nvSpPr>
        <p:spPr/>
        <p:txBody>
          <a:bodyPr/>
          <a:lstStyle/>
          <a:p>
            <a:fld id="{2715D2D5-7811-4A22-8052-994D4653E337}" type="datetimeFigureOut">
              <a:rPr lang="en-AU" smtClean="0"/>
              <a:t>31/07/2023</a:t>
            </a:fld>
            <a:endParaRPr lang="en-AU"/>
          </a:p>
        </p:txBody>
      </p:sp>
      <p:sp>
        <p:nvSpPr>
          <p:cNvPr id="5" name="Footer Placeholder 4">
            <a:extLst>
              <a:ext uri="{FF2B5EF4-FFF2-40B4-BE49-F238E27FC236}">
                <a16:creationId xmlns:a16="http://schemas.microsoft.com/office/drawing/2014/main" id="{6276650A-604D-469E-8564-CBEC049A665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448DAFF-A633-4D53-8532-6F4D01B1E9FB}"/>
              </a:ext>
            </a:extLst>
          </p:cNvPr>
          <p:cNvSpPr>
            <a:spLocks noGrp="1"/>
          </p:cNvSpPr>
          <p:nvPr>
            <p:ph type="sldNum" sz="quarter" idx="12"/>
          </p:nvPr>
        </p:nvSpPr>
        <p:spPr/>
        <p:txBody>
          <a:bodyPr/>
          <a:lstStyle/>
          <a:p>
            <a:fld id="{1D06022A-E6D1-4BEB-88AA-29463DD4BC7E}" type="slidenum">
              <a:rPr lang="en-AU" smtClean="0"/>
              <a:t>‹#›</a:t>
            </a:fld>
            <a:endParaRPr lang="en-AU"/>
          </a:p>
        </p:txBody>
      </p:sp>
    </p:spTree>
    <p:extLst>
      <p:ext uri="{BB962C8B-B14F-4D97-AF65-F5344CB8AC3E}">
        <p14:creationId xmlns:p14="http://schemas.microsoft.com/office/powerpoint/2010/main" val="1707555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93958-CC7A-4A9D-ACB8-57ED6063564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D3EB987-D2C4-4A2B-94D8-5327A7E7B2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C53D9AA-AE15-4ABA-9A32-08AA245F6C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F7ED359-F288-492F-80EE-1BAB0C2CD6E3}"/>
              </a:ext>
            </a:extLst>
          </p:cNvPr>
          <p:cNvSpPr>
            <a:spLocks noGrp="1"/>
          </p:cNvSpPr>
          <p:nvPr>
            <p:ph type="dt" sz="half" idx="10"/>
          </p:nvPr>
        </p:nvSpPr>
        <p:spPr/>
        <p:txBody>
          <a:bodyPr/>
          <a:lstStyle/>
          <a:p>
            <a:fld id="{2715D2D5-7811-4A22-8052-994D4653E337}" type="datetimeFigureOut">
              <a:rPr lang="en-AU" smtClean="0"/>
              <a:t>31/07/2023</a:t>
            </a:fld>
            <a:endParaRPr lang="en-AU"/>
          </a:p>
        </p:txBody>
      </p:sp>
      <p:sp>
        <p:nvSpPr>
          <p:cNvPr id="6" name="Footer Placeholder 5">
            <a:extLst>
              <a:ext uri="{FF2B5EF4-FFF2-40B4-BE49-F238E27FC236}">
                <a16:creationId xmlns:a16="http://schemas.microsoft.com/office/drawing/2014/main" id="{D52572E1-BFDA-49FE-8F94-3450A8C1BFE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667C4C8-46C0-441A-A8F8-502EEC6483D3}"/>
              </a:ext>
            </a:extLst>
          </p:cNvPr>
          <p:cNvSpPr>
            <a:spLocks noGrp="1"/>
          </p:cNvSpPr>
          <p:nvPr>
            <p:ph type="sldNum" sz="quarter" idx="12"/>
          </p:nvPr>
        </p:nvSpPr>
        <p:spPr/>
        <p:txBody>
          <a:bodyPr/>
          <a:lstStyle/>
          <a:p>
            <a:fld id="{1D06022A-E6D1-4BEB-88AA-29463DD4BC7E}" type="slidenum">
              <a:rPr lang="en-AU" smtClean="0"/>
              <a:t>‹#›</a:t>
            </a:fld>
            <a:endParaRPr lang="en-AU"/>
          </a:p>
        </p:txBody>
      </p:sp>
    </p:spTree>
    <p:extLst>
      <p:ext uri="{BB962C8B-B14F-4D97-AF65-F5344CB8AC3E}">
        <p14:creationId xmlns:p14="http://schemas.microsoft.com/office/powerpoint/2010/main" val="3539419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lding slide - Regional">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6C0D44-4306-FF4D-9AAC-6A4DE9519E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EF9CE3E5-7C09-6C4A-8215-DCA7F047E20A}"/>
              </a:ext>
            </a:extLst>
          </p:cNvPr>
          <p:cNvGrpSpPr/>
          <p:nvPr userDrawn="1"/>
        </p:nvGrpSpPr>
        <p:grpSpPr>
          <a:xfrm>
            <a:off x="0" y="0"/>
            <a:ext cx="12192000" cy="6858000"/>
            <a:chOff x="0" y="422910"/>
            <a:chExt cx="12192000" cy="6858000"/>
          </a:xfrm>
        </p:grpSpPr>
        <p:sp>
          <p:nvSpPr>
            <p:cNvPr id="5" name="Rectangle 4">
              <a:extLst>
                <a:ext uri="{FF2B5EF4-FFF2-40B4-BE49-F238E27FC236}">
                  <a16:creationId xmlns:a16="http://schemas.microsoft.com/office/drawing/2014/main" id="{CFCAB0F9-45D6-DA41-819B-0C1CD2C41C8D}"/>
                </a:ext>
              </a:extLst>
            </p:cNvPr>
            <p:cNvSpPr/>
            <p:nvPr userDrawn="1"/>
          </p:nvSpPr>
          <p:spPr>
            <a:xfrm>
              <a:off x="0" y="422910"/>
              <a:ext cx="12192000" cy="6858000"/>
            </a:xfrm>
            <a:prstGeom prst="rect">
              <a:avLst/>
            </a:prstGeom>
            <a:gradFill>
              <a:gsLst>
                <a:gs pos="0">
                  <a:schemeClr val="accent1">
                    <a:alpha val="0"/>
                  </a:schemeClr>
                </a:gs>
                <a:gs pos="100000">
                  <a:schemeClr val="accent1">
                    <a:alpha val="5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FB047C83-2316-0949-8D38-DB65AE500AD3}"/>
                </a:ext>
              </a:extLst>
            </p:cNvPr>
            <p:cNvPicPr>
              <a:picLocks noChangeAspect="1"/>
            </p:cNvPicPr>
            <p:nvPr userDrawn="1"/>
          </p:nvPicPr>
          <p:blipFill>
            <a:blip r:embed="rId3"/>
            <a:stretch>
              <a:fillRect/>
            </a:stretch>
          </p:blipFill>
          <p:spPr>
            <a:xfrm>
              <a:off x="0" y="422910"/>
              <a:ext cx="12192000" cy="6858000"/>
            </a:xfrm>
            <a:prstGeom prst="rect">
              <a:avLst/>
            </a:prstGeom>
          </p:spPr>
        </p:pic>
      </p:grpSp>
      <p:pic>
        <p:nvPicPr>
          <p:cNvPr id="65" name="Picture 64">
            <a:extLst>
              <a:ext uri="{FF2B5EF4-FFF2-40B4-BE49-F238E27FC236}">
                <a16:creationId xmlns:a16="http://schemas.microsoft.com/office/drawing/2014/main" id="{41A1070F-3573-B542-B23A-37B83010CB61}"/>
              </a:ext>
            </a:extLst>
          </p:cNvPr>
          <p:cNvPicPr>
            <a:picLocks noChangeAspect="1"/>
          </p:cNvPicPr>
          <p:nvPr userDrawn="1"/>
        </p:nvPicPr>
        <p:blipFill>
          <a:blip r:embed="rId4"/>
          <a:stretch>
            <a:fillRect/>
          </a:stretch>
        </p:blipFill>
        <p:spPr>
          <a:xfrm>
            <a:off x="3526556" y="2069742"/>
            <a:ext cx="5138888" cy="3175717"/>
          </a:xfrm>
          <a:prstGeom prst="rect">
            <a:avLst/>
          </a:prstGeom>
        </p:spPr>
      </p:pic>
      <p:pic>
        <p:nvPicPr>
          <p:cNvPr id="7" name="Picture 6">
            <a:extLst>
              <a:ext uri="{FF2B5EF4-FFF2-40B4-BE49-F238E27FC236}">
                <a16:creationId xmlns:a16="http://schemas.microsoft.com/office/drawing/2014/main" id="{6CEE0711-DA72-C946-AF0A-DD574E30938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spTree>
    <p:extLst>
      <p:ext uri="{BB962C8B-B14F-4D97-AF65-F5344CB8AC3E}">
        <p14:creationId xmlns:p14="http://schemas.microsoft.com/office/powerpoint/2010/main" val="11454458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C074D-3050-47A2-BB30-F933236C309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AE9CD8E-868E-4038-9EF2-92F36046C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A75702-3CD3-4617-8A32-9AF41246E1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E14A749-C750-4893-ACB3-43FFB529A2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362702-9DC6-45C6-A2DA-3E2FE2B24F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FEC307C-84E5-43B8-AC59-A776D016805E}"/>
              </a:ext>
            </a:extLst>
          </p:cNvPr>
          <p:cNvSpPr>
            <a:spLocks noGrp="1"/>
          </p:cNvSpPr>
          <p:nvPr>
            <p:ph type="dt" sz="half" idx="10"/>
          </p:nvPr>
        </p:nvSpPr>
        <p:spPr/>
        <p:txBody>
          <a:bodyPr/>
          <a:lstStyle/>
          <a:p>
            <a:fld id="{2715D2D5-7811-4A22-8052-994D4653E337}" type="datetimeFigureOut">
              <a:rPr lang="en-AU" smtClean="0"/>
              <a:t>31/07/2023</a:t>
            </a:fld>
            <a:endParaRPr lang="en-AU"/>
          </a:p>
        </p:txBody>
      </p:sp>
      <p:sp>
        <p:nvSpPr>
          <p:cNvPr id="8" name="Footer Placeholder 7">
            <a:extLst>
              <a:ext uri="{FF2B5EF4-FFF2-40B4-BE49-F238E27FC236}">
                <a16:creationId xmlns:a16="http://schemas.microsoft.com/office/drawing/2014/main" id="{DC8F0B22-9655-46C1-AF29-361323E5389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FDF31E2-0C1C-4A25-A3B9-E748E477F346}"/>
              </a:ext>
            </a:extLst>
          </p:cNvPr>
          <p:cNvSpPr>
            <a:spLocks noGrp="1"/>
          </p:cNvSpPr>
          <p:nvPr>
            <p:ph type="sldNum" sz="quarter" idx="12"/>
          </p:nvPr>
        </p:nvSpPr>
        <p:spPr/>
        <p:txBody>
          <a:bodyPr/>
          <a:lstStyle/>
          <a:p>
            <a:fld id="{1D06022A-E6D1-4BEB-88AA-29463DD4BC7E}" type="slidenum">
              <a:rPr lang="en-AU" smtClean="0"/>
              <a:t>‹#›</a:t>
            </a:fld>
            <a:endParaRPr lang="en-AU"/>
          </a:p>
        </p:txBody>
      </p:sp>
    </p:spTree>
    <p:extLst>
      <p:ext uri="{BB962C8B-B14F-4D97-AF65-F5344CB8AC3E}">
        <p14:creationId xmlns:p14="http://schemas.microsoft.com/office/powerpoint/2010/main" val="2583853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7D9D-B060-4C10-BC86-7E0C8148F17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1BB5E3C-348B-4ACE-986D-034DD56B5316}"/>
              </a:ext>
            </a:extLst>
          </p:cNvPr>
          <p:cNvSpPr>
            <a:spLocks noGrp="1"/>
          </p:cNvSpPr>
          <p:nvPr>
            <p:ph type="dt" sz="half" idx="10"/>
          </p:nvPr>
        </p:nvSpPr>
        <p:spPr/>
        <p:txBody>
          <a:bodyPr/>
          <a:lstStyle/>
          <a:p>
            <a:fld id="{2715D2D5-7811-4A22-8052-994D4653E337}" type="datetimeFigureOut">
              <a:rPr lang="en-AU" smtClean="0"/>
              <a:t>31/07/2023</a:t>
            </a:fld>
            <a:endParaRPr lang="en-AU"/>
          </a:p>
        </p:txBody>
      </p:sp>
      <p:sp>
        <p:nvSpPr>
          <p:cNvPr id="4" name="Footer Placeholder 3">
            <a:extLst>
              <a:ext uri="{FF2B5EF4-FFF2-40B4-BE49-F238E27FC236}">
                <a16:creationId xmlns:a16="http://schemas.microsoft.com/office/drawing/2014/main" id="{FB7BF7A3-581A-4055-81E2-EEFD7E360EF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5B1A9A8-B34E-4509-8A31-81E8A615EA46}"/>
              </a:ext>
            </a:extLst>
          </p:cNvPr>
          <p:cNvSpPr>
            <a:spLocks noGrp="1"/>
          </p:cNvSpPr>
          <p:nvPr>
            <p:ph type="sldNum" sz="quarter" idx="12"/>
          </p:nvPr>
        </p:nvSpPr>
        <p:spPr/>
        <p:txBody>
          <a:bodyPr/>
          <a:lstStyle/>
          <a:p>
            <a:fld id="{1D06022A-E6D1-4BEB-88AA-29463DD4BC7E}" type="slidenum">
              <a:rPr lang="en-AU" smtClean="0"/>
              <a:t>‹#›</a:t>
            </a:fld>
            <a:endParaRPr lang="en-AU"/>
          </a:p>
        </p:txBody>
      </p:sp>
    </p:spTree>
    <p:extLst>
      <p:ext uri="{BB962C8B-B14F-4D97-AF65-F5344CB8AC3E}">
        <p14:creationId xmlns:p14="http://schemas.microsoft.com/office/powerpoint/2010/main" val="2008856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DA5D2-5903-4835-9E60-450AFF796B7E}"/>
              </a:ext>
            </a:extLst>
          </p:cNvPr>
          <p:cNvSpPr>
            <a:spLocks noGrp="1"/>
          </p:cNvSpPr>
          <p:nvPr>
            <p:ph type="dt" sz="half" idx="10"/>
          </p:nvPr>
        </p:nvSpPr>
        <p:spPr/>
        <p:txBody>
          <a:bodyPr/>
          <a:lstStyle/>
          <a:p>
            <a:fld id="{2715D2D5-7811-4A22-8052-994D4653E337}" type="datetimeFigureOut">
              <a:rPr lang="en-AU" smtClean="0"/>
              <a:t>31/07/2023</a:t>
            </a:fld>
            <a:endParaRPr lang="en-AU"/>
          </a:p>
        </p:txBody>
      </p:sp>
      <p:sp>
        <p:nvSpPr>
          <p:cNvPr id="3" name="Footer Placeholder 2">
            <a:extLst>
              <a:ext uri="{FF2B5EF4-FFF2-40B4-BE49-F238E27FC236}">
                <a16:creationId xmlns:a16="http://schemas.microsoft.com/office/drawing/2014/main" id="{A21C17D1-21C4-470A-A757-8B7A094F4CE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53BAE4E-A1D9-48DB-BC3B-0F53DD4AB6E0}"/>
              </a:ext>
            </a:extLst>
          </p:cNvPr>
          <p:cNvSpPr>
            <a:spLocks noGrp="1"/>
          </p:cNvSpPr>
          <p:nvPr>
            <p:ph type="sldNum" sz="quarter" idx="12"/>
          </p:nvPr>
        </p:nvSpPr>
        <p:spPr/>
        <p:txBody>
          <a:bodyPr/>
          <a:lstStyle/>
          <a:p>
            <a:fld id="{1D06022A-E6D1-4BEB-88AA-29463DD4BC7E}" type="slidenum">
              <a:rPr lang="en-AU" smtClean="0"/>
              <a:t>‹#›</a:t>
            </a:fld>
            <a:endParaRPr lang="en-AU"/>
          </a:p>
        </p:txBody>
      </p:sp>
    </p:spTree>
    <p:extLst>
      <p:ext uri="{BB962C8B-B14F-4D97-AF65-F5344CB8AC3E}">
        <p14:creationId xmlns:p14="http://schemas.microsoft.com/office/powerpoint/2010/main" val="1036096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28597-FE2D-4C85-A243-447C9DEBC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C12CA34-9B79-487C-A2DD-3AABA0C005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F854BFF-F2A0-4331-90B6-3C4B0E26B7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43C88-C10B-4B24-B9AB-19EDA52B604D}"/>
              </a:ext>
            </a:extLst>
          </p:cNvPr>
          <p:cNvSpPr>
            <a:spLocks noGrp="1"/>
          </p:cNvSpPr>
          <p:nvPr>
            <p:ph type="dt" sz="half" idx="10"/>
          </p:nvPr>
        </p:nvSpPr>
        <p:spPr/>
        <p:txBody>
          <a:bodyPr/>
          <a:lstStyle/>
          <a:p>
            <a:fld id="{2715D2D5-7811-4A22-8052-994D4653E337}" type="datetimeFigureOut">
              <a:rPr lang="en-AU" smtClean="0"/>
              <a:t>31/07/2023</a:t>
            </a:fld>
            <a:endParaRPr lang="en-AU"/>
          </a:p>
        </p:txBody>
      </p:sp>
      <p:sp>
        <p:nvSpPr>
          <p:cNvPr id="6" name="Footer Placeholder 5">
            <a:extLst>
              <a:ext uri="{FF2B5EF4-FFF2-40B4-BE49-F238E27FC236}">
                <a16:creationId xmlns:a16="http://schemas.microsoft.com/office/drawing/2014/main" id="{8C7FE0F6-FAF6-432E-B5F0-29E2943880D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CF023A7-2AF2-4494-80C2-06BD15C63A65}"/>
              </a:ext>
            </a:extLst>
          </p:cNvPr>
          <p:cNvSpPr>
            <a:spLocks noGrp="1"/>
          </p:cNvSpPr>
          <p:nvPr>
            <p:ph type="sldNum" sz="quarter" idx="12"/>
          </p:nvPr>
        </p:nvSpPr>
        <p:spPr/>
        <p:txBody>
          <a:bodyPr/>
          <a:lstStyle/>
          <a:p>
            <a:fld id="{1D06022A-E6D1-4BEB-88AA-29463DD4BC7E}" type="slidenum">
              <a:rPr lang="en-AU" smtClean="0"/>
              <a:t>‹#›</a:t>
            </a:fld>
            <a:endParaRPr lang="en-AU"/>
          </a:p>
        </p:txBody>
      </p:sp>
    </p:spTree>
    <p:extLst>
      <p:ext uri="{BB962C8B-B14F-4D97-AF65-F5344CB8AC3E}">
        <p14:creationId xmlns:p14="http://schemas.microsoft.com/office/powerpoint/2010/main" val="899605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59EE8-811C-4387-912F-38EE204A4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AADB686-6FB7-4F18-AF3A-1C2123A3D2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5560851-0FC1-42A3-A28E-DE526BCD3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FEA0B8-1605-44F9-922D-57C2AE666359}"/>
              </a:ext>
            </a:extLst>
          </p:cNvPr>
          <p:cNvSpPr>
            <a:spLocks noGrp="1"/>
          </p:cNvSpPr>
          <p:nvPr>
            <p:ph type="dt" sz="half" idx="10"/>
          </p:nvPr>
        </p:nvSpPr>
        <p:spPr/>
        <p:txBody>
          <a:bodyPr/>
          <a:lstStyle/>
          <a:p>
            <a:fld id="{2715D2D5-7811-4A22-8052-994D4653E337}" type="datetimeFigureOut">
              <a:rPr lang="en-AU" smtClean="0"/>
              <a:t>31/07/2023</a:t>
            </a:fld>
            <a:endParaRPr lang="en-AU"/>
          </a:p>
        </p:txBody>
      </p:sp>
      <p:sp>
        <p:nvSpPr>
          <p:cNvPr id="6" name="Footer Placeholder 5">
            <a:extLst>
              <a:ext uri="{FF2B5EF4-FFF2-40B4-BE49-F238E27FC236}">
                <a16:creationId xmlns:a16="http://schemas.microsoft.com/office/drawing/2014/main" id="{066B64F9-687D-46D9-A9E1-CD402727216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3546B1D-065F-4532-9811-AF1B160CD0FF}"/>
              </a:ext>
            </a:extLst>
          </p:cNvPr>
          <p:cNvSpPr>
            <a:spLocks noGrp="1"/>
          </p:cNvSpPr>
          <p:nvPr>
            <p:ph type="sldNum" sz="quarter" idx="12"/>
          </p:nvPr>
        </p:nvSpPr>
        <p:spPr/>
        <p:txBody>
          <a:bodyPr/>
          <a:lstStyle/>
          <a:p>
            <a:fld id="{1D06022A-E6D1-4BEB-88AA-29463DD4BC7E}" type="slidenum">
              <a:rPr lang="en-AU" smtClean="0"/>
              <a:t>‹#›</a:t>
            </a:fld>
            <a:endParaRPr lang="en-AU"/>
          </a:p>
        </p:txBody>
      </p:sp>
    </p:spTree>
    <p:extLst>
      <p:ext uri="{BB962C8B-B14F-4D97-AF65-F5344CB8AC3E}">
        <p14:creationId xmlns:p14="http://schemas.microsoft.com/office/powerpoint/2010/main" val="3280096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1D557-350E-476E-84D5-6EF33889B22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7507372-58A3-4CDE-8976-316C0F0AE2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38AC2B-A3D6-44A3-BAE5-426F32337FC8}"/>
              </a:ext>
            </a:extLst>
          </p:cNvPr>
          <p:cNvSpPr>
            <a:spLocks noGrp="1"/>
          </p:cNvSpPr>
          <p:nvPr>
            <p:ph type="dt" sz="half" idx="10"/>
          </p:nvPr>
        </p:nvSpPr>
        <p:spPr/>
        <p:txBody>
          <a:bodyPr/>
          <a:lstStyle/>
          <a:p>
            <a:fld id="{2715D2D5-7811-4A22-8052-994D4653E337}" type="datetimeFigureOut">
              <a:rPr lang="en-AU" smtClean="0"/>
              <a:t>31/07/2023</a:t>
            </a:fld>
            <a:endParaRPr lang="en-AU"/>
          </a:p>
        </p:txBody>
      </p:sp>
      <p:sp>
        <p:nvSpPr>
          <p:cNvPr id="5" name="Footer Placeholder 4">
            <a:extLst>
              <a:ext uri="{FF2B5EF4-FFF2-40B4-BE49-F238E27FC236}">
                <a16:creationId xmlns:a16="http://schemas.microsoft.com/office/drawing/2014/main" id="{74F0829B-FC33-49A9-9553-5CD8F20686E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A12CA06-18D9-425D-A85F-BBE12B974AC2}"/>
              </a:ext>
            </a:extLst>
          </p:cNvPr>
          <p:cNvSpPr>
            <a:spLocks noGrp="1"/>
          </p:cNvSpPr>
          <p:nvPr>
            <p:ph type="sldNum" sz="quarter" idx="12"/>
          </p:nvPr>
        </p:nvSpPr>
        <p:spPr/>
        <p:txBody>
          <a:bodyPr/>
          <a:lstStyle/>
          <a:p>
            <a:fld id="{1D06022A-E6D1-4BEB-88AA-29463DD4BC7E}" type="slidenum">
              <a:rPr lang="en-AU" smtClean="0"/>
              <a:t>‹#›</a:t>
            </a:fld>
            <a:endParaRPr lang="en-AU"/>
          </a:p>
        </p:txBody>
      </p:sp>
    </p:spTree>
    <p:extLst>
      <p:ext uri="{BB962C8B-B14F-4D97-AF65-F5344CB8AC3E}">
        <p14:creationId xmlns:p14="http://schemas.microsoft.com/office/powerpoint/2010/main" val="3384357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1E678-FD70-4FB3-9393-E67B468FFA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B489E23-F568-4685-A87D-F470D7843B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26924FF-42AF-4E7B-AF33-9BB35C1FD469}"/>
              </a:ext>
            </a:extLst>
          </p:cNvPr>
          <p:cNvSpPr>
            <a:spLocks noGrp="1"/>
          </p:cNvSpPr>
          <p:nvPr>
            <p:ph type="dt" sz="half" idx="10"/>
          </p:nvPr>
        </p:nvSpPr>
        <p:spPr/>
        <p:txBody>
          <a:bodyPr/>
          <a:lstStyle/>
          <a:p>
            <a:fld id="{2715D2D5-7811-4A22-8052-994D4653E337}" type="datetimeFigureOut">
              <a:rPr lang="en-AU" smtClean="0"/>
              <a:t>31/07/2023</a:t>
            </a:fld>
            <a:endParaRPr lang="en-AU"/>
          </a:p>
        </p:txBody>
      </p:sp>
      <p:sp>
        <p:nvSpPr>
          <p:cNvPr id="5" name="Footer Placeholder 4">
            <a:extLst>
              <a:ext uri="{FF2B5EF4-FFF2-40B4-BE49-F238E27FC236}">
                <a16:creationId xmlns:a16="http://schemas.microsoft.com/office/drawing/2014/main" id="{ED430F9D-8B82-4064-A6A3-521038DE159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E445501-65E8-4D03-9156-863350BF91BB}"/>
              </a:ext>
            </a:extLst>
          </p:cNvPr>
          <p:cNvSpPr>
            <a:spLocks noGrp="1"/>
          </p:cNvSpPr>
          <p:nvPr>
            <p:ph type="sldNum" sz="quarter" idx="12"/>
          </p:nvPr>
        </p:nvSpPr>
        <p:spPr/>
        <p:txBody>
          <a:bodyPr/>
          <a:lstStyle/>
          <a:p>
            <a:fld id="{1D06022A-E6D1-4BEB-88AA-29463DD4BC7E}" type="slidenum">
              <a:rPr lang="en-AU" smtClean="0"/>
              <a:t>‹#›</a:t>
            </a:fld>
            <a:endParaRPr lang="en-AU"/>
          </a:p>
        </p:txBody>
      </p:sp>
    </p:spTree>
    <p:extLst>
      <p:ext uri="{BB962C8B-B14F-4D97-AF65-F5344CB8AC3E}">
        <p14:creationId xmlns:p14="http://schemas.microsoft.com/office/powerpoint/2010/main" val="258693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lding slide - Bathurst">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A9D7F3-2C73-E442-8DF9-39FC609BBE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0" name="Picture 69">
            <a:extLst>
              <a:ext uri="{FF2B5EF4-FFF2-40B4-BE49-F238E27FC236}">
                <a16:creationId xmlns:a16="http://schemas.microsoft.com/office/drawing/2014/main" id="{FB047C83-2316-0949-8D38-DB65AE500AD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65" name="Picture 64">
            <a:extLst>
              <a:ext uri="{FF2B5EF4-FFF2-40B4-BE49-F238E27FC236}">
                <a16:creationId xmlns:a16="http://schemas.microsoft.com/office/drawing/2014/main" id="{41A1070F-3573-B542-B23A-37B83010CB61}"/>
              </a:ext>
            </a:extLst>
          </p:cNvPr>
          <p:cNvPicPr>
            <a:picLocks noChangeAspect="1"/>
          </p:cNvPicPr>
          <p:nvPr userDrawn="1"/>
        </p:nvPicPr>
        <p:blipFill>
          <a:blip r:embed="rId4"/>
          <a:stretch>
            <a:fillRect/>
          </a:stretch>
        </p:blipFill>
        <p:spPr>
          <a:xfrm>
            <a:off x="3526556" y="2069742"/>
            <a:ext cx="5138888" cy="3175717"/>
          </a:xfrm>
          <a:prstGeom prst="rect">
            <a:avLst/>
          </a:prstGeom>
        </p:spPr>
      </p:pic>
      <p:pic>
        <p:nvPicPr>
          <p:cNvPr id="7" name="Picture 6">
            <a:extLst>
              <a:ext uri="{FF2B5EF4-FFF2-40B4-BE49-F238E27FC236}">
                <a16:creationId xmlns:a16="http://schemas.microsoft.com/office/drawing/2014/main" id="{6CEE0711-DA72-C946-AF0A-DD574E30938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spTree>
    <p:extLst>
      <p:ext uri="{BB962C8B-B14F-4D97-AF65-F5344CB8AC3E}">
        <p14:creationId xmlns:p14="http://schemas.microsoft.com/office/powerpoint/2010/main" val="23820929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lding slide - Coastal">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816224-CD3C-3E4F-AFC2-325767B1BD4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4000" contrast="24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634B9B8F-D319-894A-94BF-098CE68D645D}"/>
              </a:ext>
            </a:extLst>
          </p:cNvPr>
          <p:cNvGrpSpPr/>
          <p:nvPr userDrawn="1"/>
        </p:nvGrpSpPr>
        <p:grpSpPr>
          <a:xfrm>
            <a:off x="0" y="0"/>
            <a:ext cx="12192000" cy="6858000"/>
            <a:chOff x="0" y="422910"/>
            <a:chExt cx="12192000" cy="6858000"/>
          </a:xfrm>
        </p:grpSpPr>
        <p:sp>
          <p:nvSpPr>
            <p:cNvPr id="10" name="Rectangle 9">
              <a:extLst>
                <a:ext uri="{FF2B5EF4-FFF2-40B4-BE49-F238E27FC236}">
                  <a16:creationId xmlns:a16="http://schemas.microsoft.com/office/drawing/2014/main" id="{F6F42491-77D0-D641-B4D6-539F4370D8D6}"/>
                </a:ext>
              </a:extLst>
            </p:cNvPr>
            <p:cNvSpPr/>
            <p:nvPr userDrawn="1"/>
          </p:nvSpPr>
          <p:spPr>
            <a:xfrm>
              <a:off x="0" y="422910"/>
              <a:ext cx="12192000" cy="6858000"/>
            </a:xfrm>
            <a:prstGeom prst="rect">
              <a:avLst/>
            </a:prstGeom>
            <a:gradFill>
              <a:gsLst>
                <a:gs pos="0">
                  <a:schemeClr val="accent1">
                    <a:alpha val="0"/>
                  </a:schemeClr>
                </a:gs>
                <a:gs pos="100000">
                  <a:schemeClr val="accent1">
                    <a:alpha val="5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0AE63E-66AA-9340-ACD0-39E34D3949BD}"/>
                </a:ext>
              </a:extLst>
            </p:cNvPr>
            <p:cNvPicPr>
              <a:picLocks noChangeAspect="1"/>
            </p:cNvPicPr>
            <p:nvPr userDrawn="1"/>
          </p:nvPicPr>
          <p:blipFill>
            <a:blip r:embed="rId4"/>
            <a:stretch>
              <a:fillRect/>
            </a:stretch>
          </p:blipFill>
          <p:spPr>
            <a:xfrm>
              <a:off x="0" y="422910"/>
              <a:ext cx="12192000" cy="6858000"/>
            </a:xfrm>
            <a:prstGeom prst="rect">
              <a:avLst/>
            </a:prstGeom>
          </p:spPr>
        </p:pic>
      </p:grpSp>
      <p:pic>
        <p:nvPicPr>
          <p:cNvPr id="65" name="Picture 64">
            <a:extLst>
              <a:ext uri="{FF2B5EF4-FFF2-40B4-BE49-F238E27FC236}">
                <a16:creationId xmlns:a16="http://schemas.microsoft.com/office/drawing/2014/main" id="{41A1070F-3573-B542-B23A-37B83010CB61}"/>
              </a:ext>
            </a:extLst>
          </p:cNvPr>
          <p:cNvPicPr>
            <a:picLocks noChangeAspect="1"/>
          </p:cNvPicPr>
          <p:nvPr userDrawn="1"/>
        </p:nvPicPr>
        <p:blipFill>
          <a:blip r:embed="rId5"/>
          <a:stretch>
            <a:fillRect/>
          </a:stretch>
        </p:blipFill>
        <p:spPr>
          <a:xfrm>
            <a:off x="3526556" y="2069742"/>
            <a:ext cx="5138888" cy="3175717"/>
          </a:xfrm>
          <a:prstGeom prst="rect">
            <a:avLst/>
          </a:prstGeom>
        </p:spPr>
      </p:pic>
      <p:pic>
        <p:nvPicPr>
          <p:cNvPr id="7" name="Picture 6">
            <a:extLst>
              <a:ext uri="{FF2B5EF4-FFF2-40B4-BE49-F238E27FC236}">
                <a16:creationId xmlns:a16="http://schemas.microsoft.com/office/drawing/2014/main" id="{6CEE0711-DA72-C946-AF0A-DD574E30938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50863" y="5749316"/>
            <a:ext cx="780446" cy="843874"/>
          </a:xfrm>
          <a:prstGeom prst="rect">
            <a:avLst/>
          </a:prstGeom>
        </p:spPr>
      </p:pic>
    </p:spTree>
    <p:extLst>
      <p:ext uri="{BB962C8B-B14F-4D97-AF65-F5344CB8AC3E}">
        <p14:creationId xmlns:p14="http://schemas.microsoft.com/office/powerpoint/2010/main" val="9487094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Title only">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05FA38-C36A-824A-A5E1-4A6B86E9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863" y="5786528"/>
            <a:ext cx="780446" cy="843874"/>
          </a:xfrm>
          <a:prstGeom prst="rect">
            <a:avLst/>
          </a:prstGeom>
        </p:spPr>
      </p:pic>
      <p:pic>
        <p:nvPicPr>
          <p:cNvPr id="7" name="Picture 6">
            <a:extLst>
              <a:ext uri="{FF2B5EF4-FFF2-40B4-BE49-F238E27FC236}">
                <a16:creationId xmlns:a16="http://schemas.microsoft.com/office/drawing/2014/main" id="{578EF999-C70E-DD4D-8D2A-1A7D254463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8266" y="5900738"/>
            <a:ext cx="1315840" cy="813160"/>
          </a:xfrm>
          <a:prstGeom prst="rect">
            <a:avLst/>
          </a:prstGeom>
        </p:spPr>
      </p:pic>
      <p:sp>
        <p:nvSpPr>
          <p:cNvPr id="8" name="Text Placeholder 7">
            <a:extLst>
              <a:ext uri="{FF2B5EF4-FFF2-40B4-BE49-F238E27FC236}">
                <a16:creationId xmlns:a16="http://schemas.microsoft.com/office/drawing/2014/main" id="{AAFA2E2E-3CC0-1446-9268-C3774256816B}"/>
              </a:ext>
            </a:extLst>
          </p:cNvPr>
          <p:cNvSpPr>
            <a:spLocks noGrp="1"/>
          </p:cNvSpPr>
          <p:nvPr>
            <p:ph type="body" sz="quarter" idx="13" hasCustomPrompt="1"/>
          </p:nvPr>
        </p:nvSpPr>
        <p:spPr>
          <a:xfrm>
            <a:off x="564114" y="549275"/>
            <a:ext cx="10916685" cy="717214"/>
          </a:xfrm>
        </p:spPr>
        <p:txBody>
          <a:bodyPr>
            <a:noAutofit/>
          </a:bodyPr>
          <a:lstStyle>
            <a:lvl1pPr marL="0" indent="0">
              <a:buNone/>
              <a:defRPr sz="36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pic>
        <p:nvPicPr>
          <p:cNvPr id="10" name="Picture 9">
            <a:extLst>
              <a:ext uri="{FF2B5EF4-FFF2-40B4-BE49-F238E27FC236}">
                <a16:creationId xmlns:a16="http://schemas.microsoft.com/office/drawing/2014/main" id="{C9794A1B-1872-5345-AAD9-0B0EDEFA0D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Tree>
    <p:extLst>
      <p:ext uri="{BB962C8B-B14F-4D97-AF65-F5344CB8AC3E}">
        <p14:creationId xmlns:p14="http://schemas.microsoft.com/office/powerpoint/2010/main" val="373775793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1 column">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05FA38-C36A-824A-A5E1-4A6B86E9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863" y="5786528"/>
            <a:ext cx="780446" cy="843874"/>
          </a:xfrm>
          <a:prstGeom prst="rect">
            <a:avLst/>
          </a:prstGeom>
        </p:spPr>
      </p:pic>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564114" y="549275"/>
            <a:ext cx="10916685" cy="717214"/>
          </a:xfrm>
        </p:spPr>
        <p:txBody>
          <a:bodyPr>
            <a:noAutofit/>
          </a:bodyPr>
          <a:lstStyle>
            <a:lvl1pPr marL="0" indent="0">
              <a:buNone/>
              <a:defRPr sz="36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sp>
        <p:nvSpPr>
          <p:cNvPr id="3" name="Content Placeholder 2">
            <a:extLst>
              <a:ext uri="{FF2B5EF4-FFF2-40B4-BE49-F238E27FC236}">
                <a16:creationId xmlns:a16="http://schemas.microsoft.com/office/drawing/2014/main" id="{5ADE86E0-0090-3449-A6F5-D627B3DAB9A8}"/>
              </a:ext>
            </a:extLst>
          </p:cNvPr>
          <p:cNvSpPr>
            <a:spLocks noGrp="1"/>
          </p:cNvSpPr>
          <p:nvPr>
            <p:ph sz="quarter" idx="14"/>
          </p:nvPr>
        </p:nvSpPr>
        <p:spPr>
          <a:xfrm>
            <a:off x="563562" y="1480716"/>
            <a:ext cx="10918800" cy="4078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78EF999-C70E-DD4D-8D2A-1A7D254463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8266" y="5900738"/>
            <a:ext cx="1315840" cy="813160"/>
          </a:xfrm>
          <a:prstGeom prst="rect">
            <a:avLst/>
          </a:prstGeom>
        </p:spPr>
      </p:pic>
      <p:pic>
        <p:nvPicPr>
          <p:cNvPr id="10" name="Picture 9">
            <a:extLst>
              <a:ext uri="{FF2B5EF4-FFF2-40B4-BE49-F238E27FC236}">
                <a16:creationId xmlns:a16="http://schemas.microsoft.com/office/drawing/2014/main" id="{EF20FAFB-619E-5943-844A-14406EEAE8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Tree>
    <p:extLst>
      <p:ext uri="{BB962C8B-B14F-4D97-AF65-F5344CB8AC3E}">
        <p14:creationId xmlns:p14="http://schemas.microsoft.com/office/powerpoint/2010/main" val="205187432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2 column">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05FA38-C36A-824A-A5E1-4A6B86E9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863" y="5786528"/>
            <a:ext cx="780446" cy="843874"/>
          </a:xfrm>
          <a:prstGeom prst="rect">
            <a:avLst/>
          </a:prstGeom>
        </p:spPr>
      </p:pic>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564114" y="549275"/>
            <a:ext cx="10916685" cy="717214"/>
          </a:xfrm>
        </p:spPr>
        <p:txBody>
          <a:bodyPr>
            <a:noAutofit/>
          </a:bodyPr>
          <a:lstStyle>
            <a:lvl1pPr marL="0" indent="0">
              <a:buNone/>
              <a:defRPr sz="36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sp>
        <p:nvSpPr>
          <p:cNvPr id="3" name="Content Placeholder 2">
            <a:extLst>
              <a:ext uri="{FF2B5EF4-FFF2-40B4-BE49-F238E27FC236}">
                <a16:creationId xmlns:a16="http://schemas.microsoft.com/office/drawing/2014/main" id="{5ADE86E0-0090-3449-A6F5-D627B3DAB9A8}"/>
              </a:ext>
            </a:extLst>
          </p:cNvPr>
          <p:cNvSpPr>
            <a:spLocks noGrp="1"/>
          </p:cNvSpPr>
          <p:nvPr>
            <p:ph sz="quarter" idx="14"/>
          </p:nvPr>
        </p:nvSpPr>
        <p:spPr>
          <a:xfrm>
            <a:off x="563564" y="1480717"/>
            <a:ext cx="5328000" cy="40771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78EF999-C70E-DD4D-8D2A-1A7D254463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8266" y="5900738"/>
            <a:ext cx="1315840" cy="813160"/>
          </a:xfrm>
          <a:prstGeom prst="rect">
            <a:avLst/>
          </a:prstGeom>
        </p:spPr>
      </p:pic>
      <p:pic>
        <p:nvPicPr>
          <p:cNvPr id="10" name="Picture 9">
            <a:extLst>
              <a:ext uri="{FF2B5EF4-FFF2-40B4-BE49-F238E27FC236}">
                <a16:creationId xmlns:a16="http://schemas.microsoft.com/office/drawing/2014/main" id="{EF20FAFB-619E-5943-844A-14406EEAE8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
        <p:nvSpPr>
          <p:cNvPr id="8" name="Content Placeholder 2">
            <a:extLst>
              <a:ext uri="{FF2B5EF4-FFF2-40B4-BE49-F238E27FC236}">
                <a16:creationId xmlns:a16="http://schemas.microsoft.com/office/drawing/2014/main" id="{E229CEB7-A1D4-B244-8D76-543089FBF209}"/>
              </a:ext>
            </a:extLst>
          </p:cNvPr>
          <p:cNvSpPr>
            <a:spLocks noGrp="1"/>
          </p:cNvSpPr>
          <p:nvPr>
            <p:ph sz="quarter" idx="15"/>
          </p:nvPr>
        </p:nvSpPr>
        <p:spPr>
          <a:xfrm>
            <a:off x="6253162" y="1480717"/>
            <a:ext cx="5220000" cy="40771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4168096"/>
      </p:ext>
    </p:extLst>
  </p:cSld>
  <p:clrMapOvr>
    <a:masterClrMapping/>
  </p:clrMapOvr>
  <p:extLst>
    <p:ext uri="{DCECCB84-F9BA-43D5-87BE-67443E8EF086}">
      <p15:sldGuideLst xmlns:p15="http://schemas.microsoft.com/office/powerpoint/2012/main">
        <p15:guide id="8" pos="3727">
          <p15:clr>
            <a:srgbClr val="FBAE40"/>
          </p15:clr>
        </p15:guide>
        <p15:guide id="9" pos="393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3 column">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05FA38-C36A-824A-A5E1-4A6B86E9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863" y="5786528"/>
            <a:ext cx="780446" cy="843874"/>
          </a:xfrm>
          <a:prstGeom prst="rect">
            <a:avLst/>
          </a:prstGeom>
        </p:spPr>
      </p:pic>
      <p:sp>
        <p:nvSpPr>
          <p:cNvPr id="16" name="Text Placeholder 7">
            <a:extLst>
              <a:ext uri="{FF2B5EF4-FFF2-40B4-BE49-F238E27FC236}">
                <a16:creationId xmlns:a16="http://schemas.microsoft.com/office/drawing/2014/main" id="{76BBFDBD-888C-C94C-B592-1C9900CDF51E}"/>
              </a:ext>
            </a:extLst>
          </p:cNvPr>
          <p:cNvSpPr>
            <a:spLocks noGrp="1"/>
          </p:cNvSpPr>
          <p:nvPr>
            <p:ph type="body" sz="quarter" idx="13" hasCustomPrompt="1"/>
          </p:nvPr>
        </p:nvSpPr>
        <p:spPr>
          <a:xfrm>
            <a:off x="564114" y="549275"/>
            <a:ext cx="10916685" cy="717214"/>
          </a:xfrm>
        </p:spPr>
        <p:txBody>
          <a:bodyPr>
            <a:noAutofit/>
          </a:bodyPr>
          <a:lstStyle>
            <a:lvl1pPr marL="0" indent="0">
              <a:buNone/>
              <a:defRPr sz="3600" b="1">
                <a:solidFill>
                  <a:schemeClr val="accent1"/>
                </a:solidFill>
              </a:defRPr>
            </a:lvl1pPr>
            <a:lvl2pPr marL="457200" indent="0">
              <a:buNone/>
              <a:defRPr sz="4400" b="1">
                <a:solidFill>
                  <a:schemeClr val="accent1"/>
                </a:solidFill>
              </a:defRPr>
            </a:lvl2pPr>
            <a:lvl3pPr marL="914400" indent="0">
              <a:buNone/>
              <a:defRPr sz="4000" b="1">
                <a:solidFill>
                  <a:schemeClr val="accent1"/>
                </a:solidFill>
              </a:defRPr>
            </a:lvl3pPr>
            <a:lvl4pPr marL="1371600" indent="0">
              <a:buNone/>
              <a:defRPr sz="3600" b="1">
                <a:solidFill>
                  <a:schemeClr val="accent1"/>
                </a:solidFill>
              </a:defRPr>
            </a:lvl4pPr>
            <a:lvl5pPr marL="1828800" indent="0">
              <a:buNone/>
              <a:defRPr sz="3600" b="1">
                <a:solidFill>
                  <a:schemeClr val="accent1"/>
                </a:solidFill>
              </a:defRPr>
            </a:lvl5pPr>
          </a:lstStyle>
          <a:p>
            <a:pPr lvl="0"/>
            <a:r>
              <a:rPr lang="en-US" dirty="0"/>
              <a:t>Title goes here</a:t>
            </a:r>
          </a:p>
        </p:txBody>
      </p:sp>
      <p:sp>
        <p:nvSpPr>
          <p:cNvPr id="3" name="Content Placeholder 2">
            <a:extLst>
              <a:ext uri="{FF2B5EF4-FFF2-40B4-BE49-F238E27FC236}">
                <a16:creationId xmlns:a16="http://schemas.microsoft.com/office/drawing/2014/main" id="{5ADE86E0-0090-3449-A6F5-D627B3DAB9A8}"/>
              </a:ext>
            </a:extLst>
          </p:cNvPr>
          <p:cNvSpPr>
            <a:spLocks noGrp="1"/>
          </p:cNvSpPr>
          <p:nvPr>
            <p:ph sz="quarter" idx="14"/>
          </p:nvPr>
        </p:nvSpPr>
        <p:spPr>
          <a:xfrm>
            <a:off x="563562" y="1480717"/>
            <a:ext cx="3361933" cy="40771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78EF999-C70E-DD4D-8D2A-1A7D254463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8266" y="5900738"/>
            <a:ext cx="1315840" cy="813160"/>
          </a:xfrm>
          <a:prstGeom prst="rect">
            <a:avLst/>
          </a:prstGeom>
        </p:spPr>
      </p:pic>
      <p:pic>
        <p:nvPicPr>
          <p:cNvPr id="10" name="Picture 9">
            <a:extLst>
              <a:ext uri="{FF2B5EF4-FFF2-40B4-BE49-F238E27FC236}">
                <a16:creationId xmlns:a16="http://schemas.microsoft.com/office/drawing/2014/main" id="{EF20FAFB-619E-5943-844A-14406EEAE8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9591" y="5756088"/>
            <a:ext cx="795560" cy="841562"/>
          </a:xfrm>
          <a:prstGeom prst="rect">
            <a:avLst/>
          </a:prstGeom>
        </p:spPr>
      </p:pic>
      <p:sp>
        <p:nvSpPr>
          <p:cNvPr id="9" name="Content Placeholder 2">
            <a:extLst>
              <a:ext uri="{FF2B5EF4-FFF2-40B4-BE49-F238E27FC236}">
                <a16:creationId xmlns:a16="http://schemas.microsoft.com/office/drawing/2014/main" id="{D0D4A15E-9746-7D43-BA33-8936455F7416}"/>
              </a:ext>
            </a:extLst>
          </p:cNvPr>
          <p:cNvSpPr>
            <a:spLocks noGrp="1"/>
          </p:cNvSpPr>
          <p:nvPr>
            <p:ph sz="quarter" idx="16"/>
          </p:nvPr>
        </p:nvSpPr>
        <p:spPr>
          <a:xfrm>
            <a:off x="4285495" y="1480717"/>
            <a:ext cx="3362400" cy="40771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3820B3AE-845E-5C45-8AEB-71A242BF84DC}"/>
              </a:ext>
            </a:extLst>
          </p:cNvPr>
          <p:cNvSpPr>
            <a:spLocks noGrp="1"/>
          </p:cNvSpPr>
          <p:nvPr>
            <p:ph sz="quarter" idx="17"/>
          </p:nvPr>
        </p:nvSpPr>
        <p:spPr>
          <a:xfrm>
            <a:off x="8080256" y="1480717"/>
            <a:ext cx="3362400" cy="40771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02849"/>
      </p:ext>
    </p:extLst>
  </p:cSld>
  <p:clrMapOvr>
    <a:masterClrMapping/>
  </p:clrMapOvr>
  <p:extLst>
    <p:ext uri="{DCECCB84-F9BA-43D5-87BE-67443E8EF086}">
      <p15:sldGuideLst xmlns:p15="http://schemas.microsoft.com/office/powerpoint/2012/main">
        <p15:guide id="8" pos="2479">
          <p15:clr>
            <a:srgbClr val="FBAE40"/>
          </p15:clr>
        </p15:guide>
        <p15:guide id="9" pos="2706">
          <p15:clr>
            <a:srgbClr val="FBAE40"/>
          </p15:clr>
        </p15:guide>
        <p15:guide id="10" pos="4838">
          <p15:clr>
            <a:srgbClr val="FBAE40"/>
          </p15:clr>
        </p15:guide>
        <p15:guide id="11" pos="508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emf"/><Relationship Id="rId5" Type="http://schemas.openxmlformats.org/officeDocument/2006/relationships/slideLayout" Target="../slideLayouts/slideLayout10.xml"/><Relationship Id="rId10" Type="http://schemas.openxmlformats.org/officeDocument/2006/relationships/oleObject" Target="../embeddings/oleObject2.bin"/><Relationship Id="rId4" Type="http://schemas.openxmlformats.org/officeDocument/2006/relationships/slideLayout" Target="../slideLayouts/slideLayout9.xml"/><Relationship Id="rId9"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oleObject" Target="../embeddings/oleObject3.bin"/><Relationship Id="rId5" Type="http://schemas.openxmlformats.org/officeDocument/2006/relationships/slideLayout" Target="../slideLayouts/slideLayout16.xml"/><Relationship Id="rId10" Type="http://schemas.openxmlformats.org/officeDocument/2006/relationships/tags" Target="../tags/tag7.xml"/><Relationship Id="rId4" Type="http://schemas.openxmlformats.org/officeDocument/2006/relationships/slideLayout" Target="../slideLayouts/slideLayout15.xml"/><Relationship Id="rId9"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oleObject" Target="../embeddings/oleObject4.bin"/><Relationship Id="rId5" Type="http://schemas.openxmlformats.org/officeDocument/2006/relationships/slideLayout" Target="../slideLayouts/slideLayout23.xml"/><Relationship Id="rId10" Type="http://schemas.openxmlformats.org/officeDocument/2006/relationships/tags" Target="../tags/tag9.xml"/><Relationship Id="rId4" Type="http://schemas.openxmlformats.org/officeDocument/2006/relationships/slideLayout" Target="../slideLayouts/slideLayout22.xml"/><Relationship Id="rId9" Type="http://schemas.openxmlformats.org/officeDocument/2006/relationships/tags" Target="../tags/tag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10.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6" Type="http://schemas.openxmlformats.org/officeDocument/2006/relationships/image" Target="../media/image1.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oleObject" Target="../embeddings/oleObject5.bin"/><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4FB3FA2-C109-4D4A-BC40-7C862C6F46DA}"/>
              </a:ext>
            </a:extLst>
          </p:cNvPr>
          <p:cNvGraphicFramePr>
            <a:graphicFrameLocks noChangeAspect="1"/>
          </p:cNvGraphicFramePr>
          <p:nvPr userDrawn="1">
            <p:custDataLst>
              <p:tags r:id="rId7"/>
            </p:custDataLst>
            <p:extLst>
              <p:ext uri="{D42A27DB-BD31-4B8C-83A1-F6EECF244321}">
                <p14:modId xmlns:p14="http://schemas.microsoft.com/office/powerpoint/2010/main" val="3149477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60" imgH="360" progId="TCLayout.ActiveDocument.1">
                  <p:embed/>
                </p:oleObj>
              </mc:Choice>
              <mc:Fallback>
                <p:oleObj name="think-cell Slide" r:id="rId9" imgW="360" imgH="360" progId="TCLayout.ActiveDocument.1">
                  <p:embed/>
                  <p:pic>
                    <p:nvPicPr>
                      <p:cNvPr id="5" name="Object 4" hidden="1">
                        <a:extLst>
                          <a:ext uri="{FF2B5EF4-FFF2-40B4-BE49-F238E27FC236}">
                            <a16:creationId xmlns:a16="http://schemas.microsoft.com/office/drawing/2014/main" id="{44FB3FA2-C109-4D4A-BC40-7C862C6F46DA}"/>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F3F5422-3C9B-4EC3-B91F-4E8E5B6E1E30}"/>
              </a:ext>
            </a:extLst>
          </p:cNvPr>
          <p:cNvSpPr/>
          <p:nvPr userDrawn="1">
            <p:custDataLst>
              <p:tags r:id="rId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a:extLst>
              <a:ext uri="{FF2B5EF4-FFF2-40B4-BE49-F238E27FC236}">
                <a16:creationId xmlns:a16="http://schemas.microsoft.com/office/drawing/2014/main" id="{E23C820A-FBEE-C149-B577-BD47B2970C90}"/>
              </a:ext>
            </a:extLst>
          </p:cNvPr>
          <p:cNvSpPr>
            <a:spLocks noGrp="1"/>
          </p:cNvSpPr>
          <p:nvPr>
            <p:ph type="title"/>
          </p:nvPr>
        </p:nvSpPr>
        <p:spPr>
          <a:xfrm>
            <a:off x="574675" y="549276"/>
            <a:ext cx="10922400" cy="712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E0EFB4-0B9E-E641-9BD1-030EB39C889C}"/>
              </a:ext>
            </a:extLst>
          </p:cNvPr>
          <p:cNvSpPr>
            <a:spLocks noGrp="1"/>
          </p:cNvSpPr>
          <p:nvPr>
            <p:ph type="body" idx="1"/>
          </p:nvPr>
        </p:nvSpPr>
        <p:spPr>
          <a:xfrm>
            <a:off x="574675" y="1618738"/>
            <a:ext cx="10918800" cy="4078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6150739"/>
      </p:ext>
    </p:extLst>
  </p:cSld>
  <p:clrMap bg1="lt1" tx1="dk1" bg2="lt2" tx2="dk2" accent1="accent1" accent2="accent2" accent3="accent3" accent4="accent4" accent5="accent5" accent6="accent6" hlink="hlink" folHlink="folHlink"/>
  <p:sldLayoutIdLst>
    <p:sldLayoutId id="2147483955" r:id="rId1"/>
    <p:sldLayoutId id="2147483960" r:id="rId2"/>
    <p:sldLayoutId id="2147483956" r:id="rId3"/>
    <p:sldLayoutId id="2147483957" r:id="rId4"/>
    <p:sldLayoutId id="2147483958" r:id="rId5"/>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BAE40"/>
          </p15:clr>
        </p15:guide>
        <p15:guide id="2" orient="horz" pos="346">
          <p15:clr>
            <a:srgbClr val="FBAE40"/>
          </p15:clr>
        </p15:guide>
        <p15:guide id="3" orient="horz" pos="3589">
          <p15:clr>
            <a:srgbClr val="FBAE40"/>
          </p15:clr>
        </p15:guide>
        <p15:guide id="4" orient="horz" pos="4156">
          <p15:clr>
            <a:srgbClr val="FBAE40"/>
          </p15:clr>
        </p15:guide>
        <p15:guide id="5" pos="7242">
          <p15:clr>
            <a:srgbClr val="FBAE40"/>
          </p15:clr>
        </p15:guide>
        <p15:guide id="6" pos="3840">
          <p15:clr>
            <a:srgbClr val="5ACBF0"/>
          </p15:clr>
        </p15:guide>
        <p15:guide id="7" orient="horz" pos="216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E4CEA0B-9170-4C82-8820-55544BA47050}"/>
              </a:ext>
            </a:extLst>
          </p:cNvPr>
          <p:cNvGraphicFramePr>
            <a:graphicFrameLocks noChangeAspect="1"/>
          </p:cNvGraphicFramePr>
          <p:nvPr userDrawn="1">
            <p:custDataLst>
              <p:tags r:id="rId8"/>
            </p:custDataLst>
            <p:extLst>
              <p:ext uri="{D42A27DB-BD31-4B8C-83A1-F6EECF244321}">
                <p14:modId xmlns:p14="http://schemas.microsoft.com/office/powerpoint/2010/main" val="3018484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60" imgH="360" progId="TCLayout.ActiveDocument.1">
                  <p:embed/>
                </p:oleObj>
              </mc:Choice>
              <mc:Fallback>
                <p:oleObj name="think-cell Slide" r:id="rId10" imgW="360" imgH="360" progId="TCLayout.ActiveDocument.1">
                  <p:embed/>
                  <p:pic>
                    <p:nvPicPr>
                      <p:cNvPr id="5" name="Object 4" hidden="1">
                        <a:extLst>
                          <a:ext uri="{FF2B5EF4-FFF2-40B4-BE49-F238E27FC236}">
                            <a16:creationId xmlns:a16="http://schemas.microsoft.com/office/drawing/2014/main" id="{3E4CEA0B-9170-4C82-8820-55544BA47050}"/>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0794C0-4294-48B2-A7F4-B9B29DCDB3E3}"/>
              </a:ext>
            </a:extLst>
          </p:cNvPr>
          <p:cNvSpPr/>
          <p:nvPr userDrawn="1">
            <p:custDataLst>
              <p:tags r:id="rId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a:extLst>
              <a:ext uri="{FF2B5EF4-FFF2-40B4-BE49-F238E27FC236}">
                <a16:creationId xmlns:a16="http://schemas.microsoft.com/office/drawing/2014/main" id="{E23C820A-FBEE-C149-B577-BD47B2970C90}"/>
              </a:ext>
            </a:extLst>
          </p:cNvPr>
          <p:cNvSpPr>
            <a:spLocks noGrp="1"/>
          </p:cNvSpPr>
          <p:nvPr>
            <p:ph type="title"/>
          </p:nvPr>
        </p:nvSpPr>
        <p:spPr>
          <a:xfrm>
            <a:off x="574675" y="549276"/>
            <a:ext cx="10922400" cy="712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E0EFB4-0B9E-E641-9BD1-030EB39C889C}"/>
              </a:ext>
            </a:extLst>
          </p:cNvPr>
          <p:cNvSpPr>
            <a:spLocks noGrp="1"/>
          </p:cNvSpPr>
          <p:nvPr>
            <p:ph type="body" idx="1"/>
          </p:nvPr>
        </p:nvSpPr>
        <p:spPr>
          <a:xfrm>
            <a:off x="574675" y="1618738"/>
            <a:ext cx="10918800" cy="4078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972127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52" r:id="rId5"/>
    <p:sldLayoutId id="2147483953" r:id="rId6"/>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BAE40"/>
          </p15:clr>
        </p15:guide>
        <p15:guide id="2" orient="horz" pos="346">
          <p15:clr>
            <a:srgbClr val="FBAE40"/>
          </p15:clr>
        </p15:guide>
        <p15:guide id="3" orient="horz" pos="3589">
          <p15:clr>
            <a:srgbClr val="FBAE40"/>
          </p15:clr>
        </p15:guide>
        <p15:guide id="4" orient="horz" pos="4156">
          <p15:clr>
            <a:srgbClr val="FBAE40"/>
          </p15:clr>
        </p15:guide>
        <p15:guide id="5" pos="7242">
          <p15:clr>
            <a:srgbClr val="FBAE40"/>
          </p15:clr>
        </p15:guide>
        <p15:guide id="6" pos="3840">
          <p15:clr>
            <a:srgbClr val="5ACBF0"/>
          </p15:clr>
        </p15:guide>
        <p15:guide id="7" orient="horz" pos="216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1F10531-7D27-4B0D-926E-781400C7927F}"/>
              </a:ext>
            </a:extLst>
          </p:cNvPr>
          <p:cNvGraphicFramePr>
            <a:graphicFrameLocks noChangeAspect="1"/>
          </p:cNvGraphicFramePr>
          <p:nvPr userDrawn="1">
            <p:custDataLst>
              <p:tags r:id="rId9"/>
            </p:custDataLst>
            <p:extLst>
              <p:ext uri="{D42A27DB-BD31-4B8C-83A1-F6EECF244321}">
                <p14:modId xmlns:p14="http://schemas.microsoft.com/office/powerpoint/2010/main" val="22913934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5" name="Object 4" hidden="1">
                        <a:extLst>
                          <a:ext uri="{FF2B5EF4-FFF2-40B4-BE49-F238E27FC236}">
                            <a16:creationId xmlns:a16="http://schemas.microsoft.com/office/drawing/2014/main" id="{F1F10531-7D27-4B0D-926E-781400C7927F}"/>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DF9D679-5D64-4FB8-ADF0-DEA52508D2AF}"/>
              </a:ext>
            </a:extLst>
          </p:cNvPr>
          <p:cNvSpPr/>
          <p:nvPr userDrawn="1">
            <p:custDataLst>
              <p:tags r:id="rId1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a:extLst>
              <a:ext uri="{FF2B5EF4-FFF2-40B4-BE49-F238E27FC236}">
                <a16:creationId xmlns:a16="http://schemas.microsoft.com/office/drawing/2014/main" id="{E23C820A-FBEE-C149-B577-BD47B2970C90}"/>
              </a:ext>
            </a:extLst>
          </p:cNvPr>
          <p:cNvSpPr>
            <a:spLocks noGrp="1"/>
          </p:cNvSpPr>
          <p:nvPr>
            <p:ph type="title"/>
          </p:nvPr>
        </p:nvSpPr>
        <p:spPr>
          <a:xfrm>
            <a:off x="574675" y="549276"/>
            <a:ext cx="10922400" cy="712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E0EFB4-0B9E-E641-9BD1-030EB39C889C}"/>
              </a:ext>
            </a:extLst>
          </p:cNvPr>
          <p:cNvSpPr>
            <a:spLocks noGrp="1"/>
          </p:cNvSpPr>
          <p:nvPr>
            <p:ph type="body" idx="1"/>
          </p:nvPr>
        </p:nvSpPr>
        <p:spPr>
          <a:xfrm>
            <a:off x="574675" y="1618738"/>
            <a:ext cx="10918800" cy="4078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7640600"/>
      </p:ext>
    </p:extLst>
  </p:cSld>
  <p:clrMap bg1="lt1" tx1="dk1" bg2="lt2" tx2="dk2" accent1="accent1" accent2="accent2" accent3="accent3" accent4="accent4" accent5="accent5" accent6="accent6" hlink="hlink" folHlink="folHlink"/>
  <p:sldLayoutIdLst>
    <p:sldLayoutId id="2147483959" r:id="rId1"/>
    <p:sldLayoutId id="2147483751" r:id="rId2"/>
    <p:sldLayoutId id="2147483755" r:id="rId3"/>
    <p:sldLayoutId id="2147483765" r:id="rId4"/>
    <p:sldLayoutId id="2147483771" r:id="rId5"/>
    <p:sldLayoutId id="2147483777" r:id="rId6"/>
    <p:sldLayoutId id="2147483784" r:id="rId7"/>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BAE40"/>
          </p15:clr>
        </p15:guide>
        <p15:guide id="2" orient="horz" pos="346">
          <p15:clr>
            <a:srgbClr val="FBAE40"/>
          </p15:clr>
        </p15:guide>
        <p15:guide id="3" orient="horz" pos="3589">
          <p15:clr>
            <a:srgbClr val="FBAE40"/>
          </p15:clr>
        </p15:guide>
        <p15:guide id="4" orient="horz" pos="4156">
          <p15:clr>
            <a:srgbClr val="FBAE40"/>
          </p15:clr>
        </p15:guide>
        <p15:guide id="5" pos="7242">
          <p15:clr>
            <a:srgbClr val="FBAE40"/>
          </p15:clr>
        </p15:guide>
        <p15:guide id="6" pos="3840">
          <p15:clr>
            <a:srgbClr val="5ACBF0"/>
          </p15:clr>
        </p15:guide>
        <p15:guide id="7" orient="horz" pos="2160">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C4E7869-5055-4E10-B2D2-1B141420ED15}"/>
              </a:ext>
            </a:extLst>
          </p:cNvPr>
          <p:cNvGraphicFramePr>
            <a:graphicFrameLocks noChangeAspect="1"/>
          </p:cNvGraphicFramePr>
          <p:nvPr userDrawn="1">
            <p:custDataLst>
              <p:tags r:id="rId9"/>
            </p:custDataLst>
            <p:extLst>
              <p:ext uri="{D42A27DB-BD31-4B8C-83A1-F6EECF244321}">
                <p14:modId xmlns:p14="http://schemas.microsoft.com/office/powerpoint/2010/main" val="2871677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5" name="Object 4" hidden="1">
                        <a:extLst>
                          <a:ext uri="{FF2B5EF4-FFF2-40B4-BE49-F238E27FC236}">
                            <a16:creationId xmlns:a16="http://schemas.microsoft.com/office/drawing/2014/main" id="{CC4E7869-5055-4E10-B2D2-1B141420ED15}"/>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AB14AE5-33F0-47AA-82E3-D2584E214C48}"/>
              </a:ext>
            </a:extLst>
          </p:cNvPr>
          <p:cNvSpPr/>
          <p:nvPr userDrawn="1">
            <p:custDataLst>
              <p:tags r:id="rId1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a:extLst>
              <a:ext uri="{FF2B5EF4-FFF2-40B4-BE49-F238E27FC236}">
                <a16:creationId xmlns:a16="http://schemas.microsoft.com/office/drawing/2014/main" id="{E23C820A-FBEE-C149-B577-BD47B2970C90}"/>
              </a:ext>
            </a:extLst>
          </p:cNvPr>
          <p:cNvSpPr>
            <a:spLocks noGrp="1"/>
          </p:cNvSpPr>
          <p:nvPr>
            <p:ph type="title"/>
          </p:nvPr>
        </p:nvSpPr>
        <p:spPr>
          <a:xfrm>
            <a:off x="574675" y="549276"/>
            <a:ext cx="10922400" cy="712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E0EFB4-0B9E-E641-9BD1-030EB39C889C}"/>
              </a:ext>
            </a:extLst>
          </p:cNvPr>
          <p:cNvSpPr>
            <a:spLocks noGrp="1"/>
          </p:cNvSpPr>
          <p:nvPr>
            <p:ph type="body" idx="1"/>
          </p:nvPr>
        </p:nvSpPr>
        <p:spPr>
          <a:xfrm>
            <a:off x="574675" y="1618738"/>
            <a:ext cx="10918800" cy="4078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863815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BAE40"/>
          </p15:clr>
        </p15:guide>
        <p15:guide id="2" orient="horz" pos="346">
          <p15:clr>
            <a:srgbClr val="FBAE40"/>
          </p15:clr>
        </p15:guide>
        <p15:guide id="4" orient="horz" pos="4156">
          <p15:clr>
            <a:srgbClr val="FBAE40"/>
          </p15:clr>
        </p15:guide>
        <p15:guide id="5" pos="7242">
          <p15:clr>
            <a:srgbClr val="FBAE40"/>
          </p15:clr>
        </p15:guide>
        <p15:guide id="6" pos="3840">
          <p15:clr>
            <a:srgbClr val="5ACBF0"/>
          </p15:clr>
        </p15:guide>
        <p15:guide id="7" orient="horz" pos="2160">
          <p15:clr>
            <a:srgbClr val="5ACBF0"/>
          </p15:clr>
        </p15:guide>
        <p15:guide id="8" orient="horz" pos="3589" userDrawn="1">
          <p15:clr>
            <a:srgbClr val="FBAE4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C7FA31E-3115-43BC-B809-5883F56E6174}"/>
              </a:ext>
            </a:extLst>
          </p:cNvPr>
          <p:cNvGraphicFramePr>
            <a:graphicFrameLocks noChangeAspect="1"/>
          </p:cNvGraphicFramePr>
          <p:nvPr userDrawn="1">
            <p:custDataLst>
              <p:tags r:id="rId13"/>
            </p:custDataLst>
            <p:extLst>
              <p:ext uri="{D42A27DB-BD31-4B8C-83A1-F6EECF244321}">
                <p14:modId xmlns:p14="http://schemas.microsoft.com/office/powerpoint/2010/main" val="2060408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60" imgH="360" progId="TCLayout.ActiveDocument.1">
                  <p:embed/>
                </p:oleObj>
              </mc:Choice>
              <mc:Fallback>
                <p:oleObj name="think-cell Slide" r:id="rId15" imgW="360" imgH="360" progId="TCLayout.ActiveDocument.1">
                  <p:embed/>
                  <p:pic>
                    <p:nvPicPr>
                      <p:cNvPr id="8" name="Object 7" hidden="1">
                        <a:extLst>
                          <a:ext uri="{FF2B5EF4-FFF2-40B4-BE49-F238E27FC236}">
                            <a16:creationId xmlns:a16="http://schemas.microsoft.com/office/drawing/2014/main" id="{4C7FA31E-3115-43BC-B809-5883F56E6174}"/>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98924EC-A5AD-4631-BC0F-2979EE68888E}"/>
              </a:ext>
            </a:extLst>
          </p:cNvPr>
          <p:cNvSpPr/>
          <p:nvPr userDrawn="1">
            <p:custDataLst>
              <p:tags r:id="rId1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Title Placeholder 1">
            <a:extLst>
              <a:ext uri="{FF2B5EF4-FFF2-40B4-BE49-F238E27FC236}">
                <a16:creationId xmlns:a16="http://schemas.microsoft.com/office/drawing/2014/main" id="{7569778D-6174-426A-A8C8-434014B7A2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93A349-91D9-4246-82BE-E0B596859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F6340CE-B32F-4379-9BF4-4D4DEF2023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5D2D5-7811-4A22-8052-994D4653E337}" type="datetimeFigureOut">
              <a:rPr lang="en-AU" smtClean="0"/>
              <a:t>31/07/2023</a:t>
            </a:fld>
            <a:endParaRPr lang="en-AU"/>
          </a:p>
        </p:txBody>
      </p:sp>
      <p:sp>
        <p:nvSpPr>
          <p:cNvPr id="5" name="Footer Placeholder 4">
            <a:extLst>
              <a:ext uri="{FF2B5EF4-FFF2-40B4-BE49-F238E27FC236}">
                <a16:creationId xmlns:a16="http://schemas.microsoft.com/office/drawing/2014/main" id="{928F7D82-4585-4E87-A434-E7EA1117F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8D3804F1-7822-4476-A880-2E365DACE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06022A-E6D1-4BEB-88AA-29463DD4BC7E}" type="slidenum">
              <a:rPr lang="en-AU" smtClean="0"/>
              <a:t>‹#›</a:t>
            </a:fld>
            <a:endParaRPr lang="en-AU"/>
          </a:p>
        </p:txBody>
      </p:sp>
    </p:spTree>
    <p:extLst>
      <p:ext uri="{BB962C8B-B14F-4D97-AF65-F5344CB8AC3E}">
        <p14:creationId xmlns:p14="http://schemas.microsoft.com/office/powerpoint/2010/main" val="2657196006"/>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buy.nsw.gov.au/__data/assets/pdf_file/0004/910471/201001-Procurement-Policy-Framework_v1_6a.pdf"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hyperlink" Target="https://arp.nsw.gov.au/pbd-2020-04-approved-procurement-arrangements" TargetMode="External"/><Relationship Id="rId13" Type="http://schemas.openxmlformats.org/officeDocument/2006/relationships/hyperlink" Target="https://arp.nsw.gov.au/pbd-2021-02-mandated-use-of-ict-purchasing-framework" TargetMode="External"/><Relationship Id="rId3" Type="http://schemas.openxmlformats.org/officeDocument/2006/relationships/slideLayout" Target="../slideLayouts/slideLayout27.xml"/><Relationship Id="rId7" Type="http://schemas.openxmlformats.org/officeDocument/2006/relationships/hyperlink" Target="https://buy.nsw.gov.au/buyer-guidance/before-you-buy/other-considerations/non-agency-buyers" TargetMode="External"/><Relationship Id="rId12" Type="http://schemas.openxmlformats.org/officeDocument/2006/relationships/hyperlink" Target="https://buy.nsw.gov.au/resources/ICT-Purchasing-Framework" TargetMode="External"/><Relationship Id="rId17" Type="http://schemas.openxmlformats.org/officeDocument/2006/relationships/hyperlink" Target="https://buy.nsw.gov.au/__data/assets/pdf_file/0009/599814/ICT-Consulting-Commercial-Framework_Feb_2020.pdf" TargetMode="External"/><Relationship Id="rId2" Type="http://schemas.openxmlformats.org/officeDocument/2006/relationships/tags" Target="../tags/tag13.xml"/><Relationship Id="rId16" Type="http://schemas.openxmlformats.org/officeDocument/2006/relationships/hyperlink" Target="https://www.procurepoint.nsw.gov.au/before-you-supply/ict-contract-templates/procure-it-version-32" TargetMode="External"/><Relationship Id="rId1" Type="http://schemas.openxmlformats.org/officeDocument/2006/relationships/tags" Target="../tags/tag12.xml"/><Relationship Id="rId6" Type="http://schemas.openxmlformats.org/officeDocument/2006/relationships/hyperlink" Target="https://www.digital.nsw.gov.au/beyond-digital/ministers-foreword" TargetMode="External"/><Relationship Id="rId11" Type="http://schemas.openxmlformats.org/officeDocument/2006/relationships/hyperlink" Target="https://buy.nsw.gov.au/schemes/ict-services-scheme" TargetMode="External"/><Relationship Id="rId5" Type="http://schemas.openxmlformats.org/officeDocument/2006/relationships/image" Target="../media/image1.emf"/><Relationship Id="rId15" Type="http://schemas.openxmlformats.org/officeDocument/2006/relationships/hyperlink" Target="https://buy.nsw.gov.au/resources/micta-icta" TargetMode="External"/><Relationship Id="rId10" Type="http://schemas.openxmlformats.org/officeDocument/2006/relationships/hyperlink" Target="https://procurepoint.nsw.gov.au/contracts-search?keywords=&amp;ctype%5B1%5D=1&amp;scope=All&amp;category%5B50%5D=50" TargetMode="External"/><Relationship Id="rId4" Type="http://schemas.openxmlformats.org/officeDocument/2006/relationships/oleObject" Target="../embeddings/oleObject6.bin"/><Relationship Id="rId9" Type="http://schemas.openxmlformats.org/officeDocument/2006/relationships/hyperlink" Target="https://buy.nsw.gov.au/contracts?form=wrapper&amp;cookie=false&amp;query=&amp;profile=_default&amp;num_ranks=&amp;show=&amp;action=&amp;clive=procurement-nsw-contracts&amp;f.Category%7CPolicyCategory=information+communications+technology&amp;collection=procurement-nsw-meta&amp;sort=metat&amp;facets=Category" TargetMode="External"/><Relationship Id="rId14" Type="http://schemas.openxmlformats.org/officeDocument/2006/relationships/hyperlink" Target="https://buy.nsw.gov.au/resources/core-and-contracts"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buy.nsw.gov.au/policy-library/procurement-board-directions/pbd-2019-05-enforceable-procurement-provisions" TargetMode="External"/><Relationship Id="rId3" Type="http://schemas.openxmlformats.org/officeDocument/2006/relationships/slideLayout" Target="../slideLayouts/slideLayout27.xml"/><Relationship Id="rId7" Type="http://schemas.openxmlformats.org/officeDocument/2006/relationships/hyperlink" Target="https://buy.nsw.gov.au/schemes/ict-services-scheme" TargetMode="External"/><Relationship Id="rId12" Type="http://schemas.openxmlformats.org/officeDocument/2006/relationships/hyperlink" Target="https://buy.nsw.gov.au/__data/assets/word_doc/0010/589132/risk_assessment_toolkit-_september_2019.docx" TargetMode="Externa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emf"/><Relationship Id="rId11" Type="http://schemas.openxmlformats.org/officeDocument/2006/relationships/hyperlink" Target="https://buy.nsw.gov.au/__data/assets/word_doc/0005/589136/01_ict_services_scheme_rules_for_suppliers.docx" TargetMode="External"/><Relationship Id="rId5" Type="http://schemas.openxmlformats.org/officeDocument/2006/relationships/oleObject" Target="../embeddings/oleObject7.bin"/><Relationship Id="rId10" Type="http://schemas.openxmlformats.org/officeDocument/2006/relationships/hyperlink" Target="https://arp.nsw.gov.au/assets/ars/attachments/01-EPP-Direction-In-force-from-2-September-2020.pdf" TargetMode="External"/><Relationship Id="rId4" Type="http://schemas.openxmlformats.org/officeDocument/2006/relationships/notesSlide" Target="../notesSlides/notesSlide1.xml"/><Relationship Id="rId9" Type="http://schemas.openxmlformats.org/officeDocument/2006/relationships/hyperlink" Target="https://arp.nsw.gov.au/pbd-2020-05-approved-procurement-arrangements-for-the-ict-services-scheme"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tenders.nsw.gov.au/?event=public.CN.search" TargetMode="External"/><Relationship Id="rId3" Type="http://schemas.openxmlformats.org/officeDocument/2006/relationships/slideLayout" Target="../slideLayouts/slideLayout27.xml"/><Relationship Id="rId7" Type="http://schemas.openxmlformats.org/officeDocument/2006/relationships/hyperlink" Target="https://arp.nsw.gov.au/pbd-2019-05-enforceable-procurement-provisions" TargetMode="Externa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7.bin"/><Relationship Id="rId10" Type="http://schemas.openxmlformats.org/officeDocument/2006/relationships/hyperlink" Target="https://arp.nsw.gov.au/pbd-2020-05-approved-procurement-arrangements-for-the-ict-services-scheme" TargetMode="External"/><Relationship Id="rId4" Type="http://schemas.openxmlformats.org/officeDocument/2006/relationships/notesSlide" Target="../notesSlides/notesSlide2.xml"/><Relationship Id="rId9" Type="http://schemas.openxmlformats.org/officeDocument/2006/relationships/hyperlink" Target="https://www.legislation.nsw.gov.au/view/html/inforce/current/act-2009-052#sec.35"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buy.nsw.gov.au/__data/assets/word_doc/0005/589136/01_ict_services_scheme_rules_for_suppliers.docx" TargetMode="External"/><Relationship Id="rId3" Type="http://schemas.openxmlformats.org/officeDocument/2006/relationships/slideLayout" Target="../slideLayouts/slideLayout27.xml"/><Relationship Id="rId7" Type="http://schemas.openxmlformats.org/officeDocument/2006/relationships/hyperlink" Target="https://www.tenders.nsw.gov.au/" TargetMode="External"/><Relationship Id="rId12" Type="http://schemas.openxmlformats.org/officeDocument/2006/relationships/hyperlink" Target="https://buy.nsw.gov.au/__data/assets/pdf_file/0004/910471/201001-Procurement-Policy-Framework_v1_6a.pdf" TargetMode="Externa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emf"/><Relationship Id="rId11" Type="http://schemas.openxmlformats.org/officeDocument/2006/relationships/hyperlink" Target="https://arp.nsw.gov.au/pbd-2020-04-approved-procurement-arrangements" TargetMode="External"/><Relationship Id="rId5" Type="http://schemas.openxmlformats.org/officeDocument/2006/relationships/oleObject" Target="../embeddings/oleObject8.bin"/><Relationship Id="rId10" Type="http://schemas.openxmlformats.org/officeDocument/2006/relationships/hyperlink" Target="https://arp.nsw.gov.au/pbd-2020-05-approved-procurement-arrangements-for-the-ict-services-scheme" TargetMode="External"/><Relationship Id="rId4" Type="http://schemas.openxmlformats.org/officeDocument/2006/relationships/notesSlide" Target="../notesSlides/notesSlide3.xml"/><Relationship Id="rId9" Type="http://schemas.openxmlformats.org/officeDocument/2006/relationships/hyperlink" Target="https://arp.nsw.gov.au/assets/ars/attachments/01-EPP-Direction-In-force-from-2-September-2020.pdf"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buy.nsw.gov.au/__data/assets/word_doc/0006/993903/User-Guide-MICTA-ICTA-and-Modules.docx" TargetMode="External"/><Relationship Id="rId3" Type="http://schemas.openxmlformats.org/officeDocument/2006/relationships/slideLayout" Target="../slideLayouts/slideLayout27.xml"/><Relationship Id="rId7" Type="http://schemas.openxmlformats.org/officeDocument/2006/relationships/hyperlink" Target="https://buy.nsw.gov.au/__data/assets/word_doc/0007/709171/core_agreement_guidelines_june_2020.docx" TargetMode="Externa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hyperlink" Target="https://arp.nsw.gov.au/pbd-2021-02-mandated-use-of-ict-purchasing-framework" TargetMode="External"/><Relationship Id="rId5" Type="http://schemas.openxmlformats.org/officeDocument/2006/relationships/image" Target="../media/image1.emf"/><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descr="ICT/Digital Sourcing Handbook for Buyers">
            <a:extLst>
              <a:ext uri="{FF2B5EF4-FFF2-40B4-BE49-F238E27FC236}">
                <a16:creationId xmlns:a16="http://schemas.microsoft.com/office/drawing/2014/main" id="{C7730092-8CD4-4DA7-92F8-696F54A325C1}"/>
              </a:ext>
            </a:extLst>
          </p:cNvPr>
          <p:cNvSpPr>
            <a:spLocks noGrp="1"/>
          </p:cNvSpPr>
          <p:nvPr>
            <p:ph type="ctrTitle"/>
          </p:nvPr>
        </p:nvSpPr>
        <p:spPr/>
        <p:txBody>
          <a:bodyPr/>
          <a:lstStyle/>
          <a:p>
            <a:r>
              <a:rPr lang="en-US" dirty="0"/>
              <a:t>ICT/Digital Sourcing Handbook for Buyers</a:t>
            </a:r>
            <a:endParaRPr lang="en-AU" dirty="0"/>
          </a:p>
        </p:txBody>
      </p:sp>
      <p:sp>
        <p:nvSpPr>
          <p:cNvPr id="7" name="TextBox 6" descr="Disclaimers">
            <a:extLst>
              <a:ext uri="{FF2B5EF4-FFF2-40B4-BE49-F238E27FC236}">
                <a16:creationId xmlns:a16="http://schemas.microsoft.com/office/drawing/2014/main" id="{2EC17F5C-ED85-48C8-8737-D8BC9F0DA018}"/>
              </a:ext>
            </a:extLst>
          </p:cNvPr>
          <p:cNvSpPr txBox="1"/>
          <p:nvPr/>
        </p:nvSpPr>
        <p:spPr>
          <a:xfrm>
            <a:off x="1537981" y="4875221"/>
            <a:ext cx="9219501" cy="1384995"/>
          </a:xfrm>
          <a:prstGeom prst="rect">
            <a:avLst/>
          </a:prstGeom>
          <a:noFill/>
        </p:spPr>
        <p:txBody>
          <a:bodyPr wrap="square" rtlCol="0">
            <a:spAutoFit/>
          </a:bodyPr>
          <a:lstStyle/>
          <a:p>
            <a:r>
              <a:rPr lang="en-AU" sz="1200" dirty="0">
                <a:solidFill>
                  <a:schemeClr val="bg1"/>
                </a:solidFill>
              </a:rPr>
              <a:t>The purpose of this ICT Services Scheme Handbook for Buyers (“ICT Services Handbook”) is to assist Buyers as to how to use the ICT Services Scheme. This document should be read in conjunction with existing agency-specific and NSW Government procurement policies and procedures.</a:t>
            </a:r>
          </a:p>
          <a:p>
            <a:r>
              <a:rPr lang="en-US" sz="1200" dirty="0">
                <a:solidFill>
                  <a:schemeClr val="bg1"/>
                </a:solidFill>
              </a:rPr>
              <a:t> </a:t>
            </a:r>
            <a:endParaRPr lang="en-AU" sz="1200" dirty="0">
              <a:solidFill>
                <a:schemeClr val="bg1"/>
              </a:solidFill>
            </a:endParaRPr>
          </a:p>
          <a:p>
            <a:r>
              <a:rPr lang="en-AU" sz="1200" dirty="0">
                <a:solidFill>
                  <a:schemeClr val="bg1"/>
                </a:solidFill>
              </a:rPr>
              <a:t>The ICT Services Handbook does not cover accreditation and authority to procure, procurement planning, needs analysis, preparation of tender documents, evaluation criteria, contract and supplier management or post-award requirements. More information can be found in the </a:t>
            </a:r>
            <a:r>
              <a:rPr lang="en-AU" sz="1200" dirty="0">
                <a:solidFill>
                  <a:schemeClr val="accent2"/>
                </a:solidFill>
                <a:hlinkClick r:id="rId2">
                  <a:extLst>
                    <a:ext uri="{A12FA001-AC4F-418D-AE19-62706E023703}">
                      <ahyp:hlinkClr xmlns:ahyp="http://schemas.microsoft.com/office/drawing/2018/hyperlinkcolor" val="tx"/>
                    </a:ext>
                  </a:extLst>
                </a:hlinkClick>
              </a:rPr>
              <a:t>NSW Government Procurement Policy Framework</a:t>
            </a:r>
            <a:r>
              <a:rPr lang="en-AU" sz="1200" dirty="0">
                <a:solidFill>
                  <a:schemeClr val="accent2"/>
                </a:solidFill>
              </a:rPr>
              <a:t>.</a:t>
            </a:r>
          </a:p>
        </p:txBody>
      </p:sp>
      <p:sp>
        <p:nvSpPr>
          <p:cNvPr id="6" name="Subtitle 2" descr="NSW GOVERNMENT ICT SERVICES SCHEME&#10;">
            <a:extLst>
              <a:ext uri="{FF2B5EF4-FFF2-40B4-BE49-F238E27FC236}">
                <a16:creationId xmlns:a16="http://schemas.microsoft.com/office/drawing/2014/main" id="{BAE6744F-C205-4507-BB5C-0E28DC434194}"/>
              </a:ext>
            </a:extLst>
          </p:cNvPr>
          <p:cNvSpPr>
            <a:spLocks noGrp="1"/>
          </p:cNvSpPr>
          <p:nvPr>
            <p:ph type="subTitle" idx="1"/>
          </p:nvPr>
        </p:nvSpPr>
        <p:spPr>
          <a:xfrm>
            <a:off x="1575731" y="4113444"/>
            <a:ext cx="9144000" cy="578076"/>
          </a:xfrm>
        </p:spPr>
        <p:txBody>
          <a:bodyPr>
            <a:normAutofit fontScale="47500" lnSpcReduction="20000"/>
          </a:bodyPr>
          <a:lstStyle/>
          <a:p>
            <a:endParaRPr lang="en-US" dirty="0"/>
          </a:p>
          <a:p>
            <a:r>
              <a:rPr lang="en-US" dirty="0"/>
              <a:t>NSW</a:t>
            </a:r>
            <a:r>
              <a:rPr lang="en-AU" dirty="0"/>
              <a:t> </a:t>
            </a:r>
            <a:r>
              <a:rPr lang="en-US" dirty="0"/>
              <a:t>GOVERNMENT ICT SERVICES SCHEME</a:t>
            </a:r>
            <a:endParaRPr lang="en-AU" dirty="0"/>
          </a:p>
        </p:txBody>
      </p:sp>
    </p:spTree>
    <p:extLst>
      <p:ext uri="{BB962C8B-B14F-4D97-AF65-F5344CB8AC3E}">
        <p14:creationId xmlns:p14="http://schemas.microsoft.com/office/powerpoint/2010/main" val="42109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E651DFA-ED4B-46D8-95D2-A78BF85A1451}"/>
              </a:ext>
            </a:extLst>
          </p:cNvPr>
          <p:cNvGraphicFramePr>
            <a:graphicFrameLocks noChangeAspect="1"/>
          </p:cNvGraphicFramePr>
          <p:nvPr>
            <p:custDataLst>
              <p:tags r:id="rId1"/>
            </p:custDataLst>
            <p:extLst>
              <p:ext uri="{D42A27DB-BD31-4B8C-83A1-F6EECF244321}">
                <p14:modId xmlns:p14="http://schemas.microsoft.com/office/powerpoint/2010/main" val="401515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9" name="Object 8" hidden="1">
                        <a:extLst>
                          <a:ext uri="{FF2B5EF4-FFF2-40B4-BE49-F238E27FC236}">
                            <a16:creationId xmlns:a16="http://schemas.microsoft.com/office/drawing/2014/main" id="{1E651DFA-ED4B-46D8-95D2-A78BF85A14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527C6BC7-3694-460A-A4E2-72C75AEC719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AU" sz="4000" dirty="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C7A75802-5E8C-40C4-89C4-BB7FF570D4E6}"/>
              </a:ext>
            </a:extLst>
          </p:cNvPr>
          <p:cNvSpPr>
            <a:spLocks noGrp="1"/>
          </p:cNvSpPr>
          <p:nvPr>
            <p:ph type="title"/>
          </p:nvPr>
        </p:nvSpPr>
        <p:spPr>
          <a:xfrm>
            <a:off x="353875" y="158750"/>
            <a:ext cx="4961154" cy="901774"/>
          </a:xfr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a:normAutofit fontScale="90000"/>
          </a:bodyPr>
          <a:lstStyle/>
          <a:p>
            <a:r>
              <a:rPr lang="en-AU" dirty="0"/>
              <a:t>WHAT IS THE SCHEME?</a:t>
            </a:r>
          </a:p>
        </p:txBody>
      </p:sp>
      <p:sp>
        <p:nvSpPr>
          <p:cNvPr id="3" name="Content Placeholder 2" descr="ICT Services Scheme Descriptions.">
            <a:extLst>
              <a:ext uri="{FF2B5EF4-FFF2-40B4-BE49-F238E27FC236}">
                <a16:creationId xmlns:a16="http://schemas.microsoft.com/office/drawing/2014/main" id="{F144495D-5717-4CFA-AD89-09C2F5C33899}"/>
              </a:ext>
            </a:extLst>
          </p:cNvPr>
          <p:cNvSpPr>
            <a:spLocks noGrp="1"/>
          </p:cNvSpPr>
          <p:nvPr>
            <p:ph idx="1"/>
          </p:nvPr>
        </p:nvSpPr>
        <p:spPr>
          <a:xfrm>
            <a:off x="336707" y="1175710"/>
            <a:ext cx="4978322" cy="2146572"/>
          </a:xfrm>
        </p:spPr>
        <p:style>
          <a:lnRef idx="2">
            <a:schemeClr val="dk1"/>
          </a:lnRef>
          <a:fillRef idx="1">
            <a:schemeClr val="lt1"/>
          </a:fillRef>
          <a:effectRef idx="0">
            <a:schemeClr val="dk1"/>
          </a:effectRef>
          <a:fontRef idx="minor">
            <a:schemeClr val="dk1"/>
          </a:fontRef>
        </p:style>
        <p:txBody>
          <a:bodyPr>
            <a:noAutofit/>
          </a:bodyPr>
          <a:lstStyle/>
          <a:p>
            <a:pPr marL="0" indent="0" algn="just">
              <a:buNone/>
            </a:pPr>
            <a:r>
              <a:rPr lang="en-AU" sz="1200" dirty="0"/>
              <a:t>The ICT Services Scheme (SCM0020) is a NSW whole-of-government prequalification scheme for sourcing ICT/digital goods and services. </a:t>
            </a:r>
            <a:r>
              <a:rPr lang="en-US" sz="1200" dirty="0"/>
              <a:t>Department of Customer Service administers the ICT Services Scheme as the Contract Authority. </a:t>
            </a:r>
            <a:endParaRPr lang="en-AU" sz="1200" dirty="0"/>
          </a:p>
          <a:p>
            <a:pPr marL="0" indent="0" algn="just">
              <a:buNone/>
            </a:pPr>
            <a:r>
              <a:rPr lang="en-AU" sz="1200" dirty="0"/>
              <a:t>The scope of the ICT Services Scheme aligns with the objectives of the </a:t>
            </a:r>
            <a:r>
              <a:rPr lang="en-AU" sz="1200" u="sng" dirty="0">
                <a:solidFill>
                  <a:srgbClr val="0070C0"/>
                </a:solidFill>
                <a:hlinkClick r:id="rId6">
                  <a:extLst>
                    <a:ext uri="{A12FA001-AC4F-418D-AE19-62706E023703}">
                      <ahyp:hlinkClr xmlns:ahyp="http://schemas.microsoft.com/office/drawing/2018/hyperlinkcolor" val="tx"/>
                    </a:ext>
                  </a:extLst>
                </a:hlinkClick>
              </a:rPr>
              <a:t>NSW</a:t>
            </a:r>
            <a:r>
              <a:rPr lang="en-AU" sz="1200" u="sng" dirty="0">
                <a:solidFill>
                  <a:srgbClr val="6B9F25"/>
                </a:solidFill>
                <a:hlinkClick r:id="rId6">
                  <a:extLst>
                    <a:ext uri="{A12FA001-AC4F-418D-AE19-62706E023703}">
                      <ahyp:hlinkClr xmlns:ahyp="http://schemas.microsoft.com/office/drawing/2018/hyperlinkcolor" val="tx"/>
                    </a:ext>
                  </a:extLst>
                </a:hlinkClick>
              </a:rPr>
              <a:t> </a:t>
            </a:r>
            <a:r>
              <a:rPr lang="en-AU" sz="1200" u="sng" dirty="0">
                <a:solidFill>
                  <a:srgbClr val="0070C0"/>
                </a:solidFill>
                <a:hlinkClick r:id="rId6">
                  <a:extLst>
                    <a:ext uri="{A12FA001-AC4F-418D-AE19-62706E023703}">
                      <ahyp:hlinkClr xmlns:ahyp="http://schemas.microsoft.com/office/drawing/2018/hyperlinkcolor" val="tx"/>
                    </a:ext>
                  </a:extLst>
                </a:hlinkClick>
              </a:rPr>
              <a:t>Government Beyond Digital Strategy </a:t>
            </a:r>
            <a:r>
              <a:rPr lang="en-AU" sz="1200" dirty="0"/>
              <a:t>by providing a framework that enables NSW Government to access a variety of ICT/Digital Suppliers and useful contract templates. It also aims to make it easier for small to medium sized enterprises to do business with NSW Government. </a:t>
            </a:r>
            <a:endParaRPr lang="en-US" sz="1200" dirty="0"/>
          </a:p>
          <a:p>
            <a:pPr marL="0" indent="0" algn="just">
              <a:buNone/>
            </a:pPr>
            <a:r>
              <a:rPr lang="en-AU" sz="1200" dirty="0"/>
              <a:t>The ICT Services Scheme is available for use by NSW Government agencies and other </a:t>
            </a:r>
            <a:r>
              <a:rPr lang="en-AU" sz="1200" dirty="0">
                <a:solidFill>
                  <a:srgbClr val="0070C0"/>
                </a:solidFill>
                <a:hlinkClick r:id="rId7">
                  <a:extLst>
                    <a:ext uri="{A12FA001-AC4F-418D-AE19-62706E023703}">
                      <ahyp:hlinkClr xmlns:ahyp="http://schemas.microsoft.com/office/drawing/2018/hyperlinkcolor" val="tx"/>
                    </a:ext>
                  </a:extLst>
                </a:hlinkClick>
              </a:rPr>
              <a:t>eligible Buyers</a:t>
            </a:r>
            <a:r>
              <a:rPr lang="en-AU" sz="1200" dirty="0"/>
              <a:t>.</a:t>
            </a:r>
            <a:r>
              <a:rPr lang="en-US" sz="1200" dirty="0"/>
              <a:t> </a:t>
            </a:r>
          </a:p>
        </p:txBody>
      </p:sp>
      <p:sp>
        <p:nvSpPr>
          <p:cNvPr id="6" name="TextBox 5" descr="IS IT MANDATORY TO BUY FROM THE SCHEME?&#10;">
            <a:extLst>
              <a:ext uri="{FF2B5EF4-FFF2-40B4-BE49-F238E27FC236}">
                <a16:creationId xmlns:a16="http://schemas.microsoft.com/office/drawing/2014/main" id="{2C31BE70-BFB1-474D-A6F3-FF156A0E5582}"/>
              </a:ext>
            </a:extLst>
          </p:cNvPr>
          <p:cNvSpPr txBox="1"/>
          <p:nvPr/>
        </p:nvSpPr>
        <p:spPr>
          <a:xfrm>
            <a:off x="335025" y="3430135"/>
            <a:ext cx="4978322" cy="1508105"/>
          </a:xfrm>
          <a:prstGeom prst="rect">
            <a:avLst/>
          </a:prstGeom>
          <a:solidFill>
            <a:srgbClr val="D1E3FF"/>
          </a:solidFill>
          <a:ln>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effectLst/>
                <a:uLnTx/>
                <a:uFillTx/>
                <a:ea typeface="+mn-ea"/>
                <a:cs typeface="+mn-cs"/>
              </a:rPr>
              <a:t>IS IT MANDATORY TO BUY FROM THE SCHEME?</a:t>
            </a:r>
            <a:endParaRPr lang="en-AU" sz="1600" b="1" dirty="0"/>
          </a:p>
          <a:p>
            <a:pPr lvl="0" algn="just">
              <a:defRPr/>
            </a:pPr>
            <a:r>
              <a:rPr lang="en-AU" sz="1200" dirty="0"/>
              <a:t>Under </a:t>
            </a:r>
            <a:r>
              <a:rPr lang="en-AU" sz="1200" dirty="0">
                <a:solidFill>
                  <a:srgbClr val="0070C0"/>
                </a:solidFill>
                <a:hlinkClick r:id="rId8">
                  <a:extLst>
                    <a:ext uri="{A12FA001-AC4F-418D-AE19-62706E023703}">
                      <ahyp:hlinkClr xmlns:ahyp="http://schemas.microsoft.com/office/drawing/2018/hyperlinkcolor" val="tx"/>
                    </a:ext>
                  </a:extLst>
                </a:hlinkClick>
              </a:rPr>
              <a:t>Procurement Board Direction 2020-04</a:t>
            </a:r>
            <a:r>
              <a:rPr lang="en-AU" sz="1200" dirty="0"/>
              <a:t>, agencies must use the ICT Services Scheme when procuring ICT goods and services, except where specific exemptions apply. If a whole-of-government arrangement for supply of specific ICT goods or services exists (for example Microsoft, Salesforce, Oracle, etc) then Buyers are expected to use those. </a:t>
            </a:r>
            <a:r>
              <a:rPr kumimoji="0" lang="en-US" sz="1200" b="0" i="0" u="none" strike="noStrike" kern="1200" cap="none" spc="0" normalizeH="0" baseline="0" noProof="0" dirty="0">
                <a:ln>
                  <a:noFill/>
                </a:ln>
                <a:effectLst/>
                <a:uLnTx/>
                <a:uFillTx/>
                <a:ea typeface="+mn-ea"/>
                <a:cs typeface="+mn-cs"/>
              </a:rPr>
              <a:t>A complete list of whole-of-government contracts can be found </a:t>
            </a:r>
            <a:r>
              <a:rPr kumimoji="0" lang="en-US" sz="1200" b="0" i="0" u="sng" strike="noStrike" kern="1200" cap="none" spc="0" normalizeH="0" baseline="0" noProof="0" dirty="0">
                <a:ln>
                  <a:noFill/>
                </a:ln>
                <a:solidFill>
                  <a:schemeClr val="accent6"/>
                </a:solidFill>
                <a:effectLst/>
                <a:uLnTx/>
                <a:uFillTx/>
                <a:ea typeface="+mn-ea"/>
                <a:cs typeface="+mn-cs"/>
                <a:hlinkClick r:id="rId9">
                  <a:extLst>
                    <a:ext uri="{A12FA001-AC4F-418D-AE19-62706E023703}">
                      <ahyp:hlinkClr xmlns:ahyp="http://schemas.microsoft.com/office/drawing/2018/hyperlinkcolor" val="tx"/>
                    </a:ext>
                  </a:extLst>
                </a:hlinkClick>
              </a:rPr>
              <a:t>here</a:t>
            </a:r>
            <a:r>
              <a:rPr kumimoji="0" lang="en-US" sz="1200" b="0" i="0" u="sng" strike="noStrike" kern="1200" cap="none" spc="0" normalizeH="0" baseline="0" noProof="0" dirty="0">
                <a:ln>
                  <a:noFill/>
                </a:ln>
                <a:solidFill>
                  <a:schemeClr val="accent6"/>
                </a:solidFill>
                <a:effectLst/>
                <a:uLnTx/>
                <a:uFillTx/>
                <a:ea typeface="+mn-ea"/>
                <a:cs typeface="+mn-cs"/>
                <a:hlinkClick r:id="rId10">
                  <a:extLst>
                    <a:ext uri="{A12FA001-AC4F-418D-AE19-62706E023703}">
                      <ahyp:hlinkClr xmlns:ahyp="http://schemas.microsoft.com/office/drawing/2018/hyperlinkcolor" val="tx"/>
                    </a:ext>
                  </a:extLst>
                </a:hlinkClick>
              </a:rPr>
              <a:t>.</a:t>
            </a:r>
            <a:endParaRPr kumimoji="0" lang="en-US" sz="1200" b="0" i="0" u="sng" strike="noStrike" kern="1200" cap="none" spc="0" normalizeH="0" baseline="0" noProof="0" dirty="0">
              <a:ln>
                <a:noFill/>
              </a:ln>
              <a:solidFill>
                <a:schemeClr val="accent6"/>
              </a:solidFill>
              <a:effectLst/>
              <a:uLnTx/>
              <a:uFillTx/>
              <a:ea typeface="+mn-ea"/>
              <a:cs typeface="+mn-cs"/>
            </a:endParaRPr>
          </a:p>
          <a:p>
            <a:pPr lvl="0" algn="just">
              <a:defRPr/>
            </a:pPr>
            <a:endParaRPr kumimoji="0" lang="en-AU" sz="400" b="0" i="0" u="none" strike="noStrike" kern="1200" cap="none" spc="0" normalizeH="0" baseline="0" noProof="0" dirty="0">
              <a:ln>
                <a:noFill/>
              </a:ln>
              <a:effectLst/>
              <a:uLnTx/>
              <a:uFillTx/>
              <a:latin typeface="Calibri" panose="020F0502020204030204"/>
              <a:ea typeface="+mn-ea"/>
              <a:cs typeface="+mn-cs"/>
            </a:endParaRPr>
          </a:p>
        </p:txBody>
      </p:sp>
      <p:sp>
        <p:nvSpPr>
          <p:cNvPr id="5" name="TextBox 4" descr="WHAT CATEGORIES And SUBCATEGORIES ARE AVAILABLE ON THE SCHEME?&#10;">
            <a:extLst>
              <a:ext uri="{FF2B5EF4-FFF2-40B4-BE49-F238E27FC236}">
                <a16:creationId xmlns:a16="http://schemas.microsoft.com/office/drawing/2014/main" id="{D4E9D06D-4904-40AC-8CA1-28E200908374}"/>
              </a:ext>
            </a:extLst>
          </p:cNvPr>
          <p:cNvSpPr txBox="1"/>
          <p:nvPr/>
        </p:nvSpPr>
        <p:spPr>
          <a:xfrm>
            <a:off x="335025" y="5110261"/>
            <a:ext cx="4980004" cy="1523494"/>
          </a:xfrm>
          <a:prstGeom prst="rect">
            <a:avLst/>
          </a:prstGeom>
          <a:solidFill>
            <a:schemeClr val="bg1">
              <a:lumMod val="85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defRPr/>
            </a:pPr>
            <a:r>
              <a:rPr lang="en-AU" sz="1600" b="1" dirty="0"/>
              <a:t>WHAT CAN I PROCURE FROM THE ICT SERVICES SCHEME</a:t>
            </a:r>
            <a:r>
              <a:rPr lang="en-US" sz="1600" b="1" dirty="0"/>
              <a:t>?</a:t>
            </a:r>
            <a:endParaRPr kumimoji="0" lang="en-AU" sz="1600" b="1" i="0" u="none" strike="noStrike" kern="1200" cap="none" spc="0" normalizeH="0" baseline="0" noProof="0" dirty="0">
              <a:ln>
                <a:noFill/>
              </a:ln>
              <a:effectLst/>
              <a:uLnTx/>
              <a:uFillTx/>
            </a:endParaRPr>
          </a:p>
          <a:p>
            <a:pPr lvl="0" algn="just">
              <a:defRPr/>
            </a:pPr>
            <a:r>
              <a:rPr lang="en-AU" sz="1200" dirty="0"/>
              <a:t>Buyers can procure many ICT related goods and services that have been classified in categories and subcategories for your convenience. </a:t>
            </a:r>
          </a:p>
          <a:p>
            <a:pPr lvl="0" algn="just">
              <a:defRPr/>
            </a:pPr>
            <a:endParaRPr kumimoji="0" lang="en-AU" sz="1200" b="0" i="0" u="none" strike="noStrike" kern="1200" cap="none" spc="0" normalizeH="0" baseline="0" noProof="0" dirty="0">
              <a:ln>
                <a:noFill/>
              </a:ln>
              <a:effectLst/>
              <a:uLnTx/>
              <a:uFillTx/>
              <a:ea typeface="+mn-ea"/>
              <a:cs typeface="+mn-cs"/>
            </a:endParaRPr>
          </a:p>
          <a:p>
            <a:pPr lvl="0" algn="just">
              <a:defRPr/>
            </a:pPr>
            <a:r>
              <a:rPr kumimoji="0" lang="en-AU" sz="1200" b="0" i="0" u="none" strike="noStrike" kern="1200" cap="none" spc="0" normalizeH="0" baseline="0" noProof="0" dirty="0">
                <a:ln>
                  <a:noFill/>
                </a:ln>
                <a:effectLst/>
                <a:uLnTx/>
                <a:uFillTx/>
                <a:ea typeface="+mn-ea"/>
                <a:cs typeface="+mn-cs"/>
              </a:rPr>
              <a:t>A full list of categories and subcategories is </a:t>
            </a:r>
            <a:r>
              <a:rPr kumimoji="0" lang="en-AU" sz="1200" b="0" i="0" u="none" strike="noStrike" kern="1200" cap="none" spc="0" normalizeH="0" baseline="0" noProof="0" dirty="0">
                <a:ln>
                  <a:noFill/>
                </a:ln>
                <a:solidFill>
                  <a:schemeClr val="accent6"/>
                </a:solidFill>
                <a:effectLst/>
                <a:uLnTx/>
                <a:uFillTx/>
                <a:ea typeface="+mn-ea"/>
                <a:cs typeface="+mn-cs"/>
                <a:hlinkClick r:id="rId11">
                  <a:extLst>
                    <a:ext uri="{A12FA001-AC4F-418D-AE19-62706E023703}">
                      <ahyp:hlinkClr xmlns:ahyp="http://schemas.microsoft.com/office/drawing/2018/hyperlinkcolor" val="tx"/>
                    </a:ext>
                  </a:extLst>
                </a:hlinkClick>
              </a:rPr>
              <a:t>here</a:t>
            </a:r>
            <a:r>
              <a:rPr kumimoji="0" lang="en-AU" sz="1200" b="0" i="0" u="none" strike="noStrike" kern="1200" cap="none" spc="0" normalizeH="0" baseline="0" noProof="0" dirty="0">
                <a:ln>
                  <a:noFill/>
                </a:ln>
                <a:effectLst/>
                <a:uLnTx/>
                <a:uFillTx/>
                <a:ea typeface="+mn-ea"/>
                <a:cs typeface="+mn-cs"/>
              </a:rPr>
              <a:t>. </a:t>
            </a:r>
          </a:p>
          <a:p>
            <a:pPr lvl="0" algn="just">
              <a:defRPr/>
            </a:pPr>
            <a:endParaRPr kumimoji="0" lang="en-AU" sz="1300" b="0" i="0" u="none" strike="noStrike" kern="1200" cap="none" spc="0" normalizeH="0" baseline="0" noProof="0" dirty="0">
              <a:ln>
                <a:noFill/>
              </a:ln>
              <a:effectLst/>
              <a:uLnTx/>
              <a:uFillTx/>
              <a:latin typeface="Calibri" panose="020F0502020204030204"/>
              <a:ea typeface="+mn-ea"/>
              <a:cs typeface="+mn-cs"/>
            </a:endParaRPr>
          </a:p>
        </p:txBody>
      </p:sp>
      <p:sp>
        <p:nvSpPr>
          <p:cNvPr id="4" name="TextBox 3" descr="WHERE CAN I FIND SUPPLIERS IN THE SCHEME?&#10;">
            <a:extLst>
              <a:ext uri="{FF2B5EF4-FFF2-40B4-BE49-F238E27FC236}">
                <a16:creationId xmlns:a16="http://schemas.microsoft.com/office/drawing/2014/main" id="{47EFF753-11AC-44FC-881B-1035FF5B0B20}"/>
              </a:ext>
            </a:extLst>
          </p:cNvPr>
          <p:cNvSpPr txBox="1"/>
          <p:nvPr/>
        </p:nvSpPr>
        <p:spPr>
          <a:xfrm>
            <a:off x="5658162" y="175666"/>
            <a:ext cx="6197131" cy="1631216"/>
          </a:xfrm>
          <a:prstGeom prst="rect">
            <a:avLst/>
          </a:prstGeom>
          <a:solidFill>
            <a:schemeClr val="bg1">
              <a:lumMod val="85000"/>
            </a:schemeClr>
          </a:solidFill>
        </p:spPr>
        <p:txBody>
          <a:bodyPr wrap="square" rtlCol="0">
            <a:spAutoFit/>
          </a:bodyPr>
          <a:lstStyle/>
          <a:p>
            <a:pPr lvl="0"/>
            <a:r>
              <a:rPr lang="en-US" sz="1600" b="1" dirty="0"/>
              <a:t>WHERE CAN I FIND SUPPLIERS IN THE SCHEME?</a:t>
            </a:r>
            <a:endParaRPr lang="en-AU" sz="1600" b="1" dirty="0"/>
          </a:p>
          <a:p>
            <a:pPr lvl="0" algn="just">
              <a:defRPr/>
            </a:pPr>
            <a:r>
              <a:rPr lang="en-AU" sz="1200" dirty="0"/>
              <a:t>Buyers can select Suppliers from a list that can be accessed under the “List of Suppliers” tab </a:t>
            </a:r>
            <a:r>
              <a:rPr lang="en-AU" sz="1200" dirty="0">
                <a:solidFill>
                  <a:srgbClr val="0070C0"/>
                </a:solidFill>
                <a:hlinkClick r:id="rId11">
                  <a:extLst>
                    <a:ext uri="{A12FA001-AC4F-418D-AE19-62706E023703}">
                      <ahyp:hlinkClr xmlns:ahyp="http://schemas.microsoft.com/office/drawing/2018/hyperlinkcolor" val="tx"/>
                    </a:ext>
                  </a:extLst>
                </a:hlinkClick>
              </a:rPr>
              <a:t>here</a:t>
            </a:r>
            <a:r>
              <a:rPr lang="en-AU" sz="1200" dirty="0"/>
              <a:t>. The ICT Services Scheme offers two kinds of suppliers to be used depending on the contract value and assessed risk. </a:t>
            </a:r>
            <a:r>
              <a:rPr kumimoji="0" lang="en-US" sz="1200" b="0" i="0" u="none" strike="noStrike" kern="1200" cap="none" spc="0" normalizeH="0" baseline="0" noProof="0" dirty="0">
                <a:ln>
                  <a:noFill/>
                </a:ln>
                <a:effectLst/>
                <a:uLnTx/>
                <a:uFillTx/>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AU" sz="1200" b="1" i="0" u="none" strike="noStrike" kern="1200" cap="none" spc="0" normalizeH="0" baseline="0" noProof="0" dirty="0">
                <a:ln>
                  <a:noFill/>
                </a:ln>
                <a:effectLst/>
                <a:uLnTx/>
                <a:uFillTx/>
                <a:ea typeface="+mn-ea"/>
                <a:cs typeface="+mn-cs"/>
              </a:rPr>
              <a:t>Registered suppliers list </a:t>
            </a:r>
            <a:r>
              <a:rPr lang="en-US" sz="1200" dirty="0"/>
              <a:t>who are </a:t>
            </a:r>
            <a:r>
              <a:rPr kumimoji="0" lang="en-US" sz="1200" b="0" i="0" u="none" strike="noStrike" kern="1200" cap="none" spc="0" normalizeH="0" baseline="0" noProof="0" dirty="0">
                <a:ln>
                  <a:noFill/>
                </a:ln>
                <a:effectLst/>
                <a:uLnTx/>
                <a:uFillTx/>
                <a:ea typeface="+mn-ea"/>
                <a:cs typeface="+mn-cs"/>
              </a:rPr>
              <a:t>eligible for low-risk contracts valued up to</a:t>
            </a:r>
            <a:r>
              <a:rPr kumimoji="0" lang="en-US" sz="1200" b="1" i="0" u="none" strike="noStrike" kern="1200" cap="none" spc="0" normalizeH="0" baseline="0" noProof="0" dirty="0">
                <a:ln>
                  <a:noFill/>
                </a:ln>
                <a:effectLst/>
                <a:uLnTx/>
                <a:uFillTx/>
                <a:ea typeface="+mn-ea"/>
                <a:cs typeface="+mn-cs"/>
              </a:rPr>
              <a:t> </a:t>
            </a:r>
            <a:r>
              <a:rPr kumimoji="0" lang="en-US" sz="1200" b="0" i="0" u="none" strike="noStrike" kern="1200" cap="none" spc="0" normalizeH="0" baseline="0" noProof="0" dirty="0">
                <a:ln>
                  <a:noFill/>
                </a:ln>
                <a:effectLst/>
                <a:uLnTx/>
                <a:uFillTx/>
                <a:ea typeface="+mn-ea"/>
                <a:cs typeface="+mn-cs"/>
              </a:rPr>
              <a:t>$150,000 ex GST</a:t>
            </a:r>
            <a:r>
              <a:rPr kumimoji="0" lang="en-AU" sz="1200" b="0" i="0" u="none" strike="noStrike" kern="1200" cap="none" spc="0" normalizeH="0" baseline="0" noProof="0" dirty="0">
                <a:ln>
                  <a:noFill/>
                </a:ln>
                <a:effectLst/>
                <a:uLnTx/>
                <a:uFillTx/>
                <a:ea typeface="+mn-ea"/>
                <a:cs typeface="+mn-cs"/>
              </a:rPr>
              <a:t> and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AU" sz="1200" b="1" i="0" u="none" strike="noStrike" kern="1200" cap="none" spc="0" normalizeH="0" baseline="0" noProof="0" dirty="0">
                <a:ln>
                  <a:noFill/>
                </a:ln>
                <a:effectLst/>
                <a:uLnTx/>
                <a:uFillTx/>
                <a:ea typeface="+mn-ea"/>
                <a:cs typeface="+mn-cs"/>
              </a:rPr>
              <a:t>Advanced registered suppliers list </a:t>
            </a:r>
            <a:r>
              <a:rPr lang="en-US" sz="1200" dirty="0"/>
              <a:t>who are </a:t>
            </a:r>
            <a:r>
              <a:rPr kumimoji="0" lang="en-US" sz="1200" b="0" i="0" u="none" strike="noStrike" kern="1200" cap="none" spc="0" normalizeH="0" baseline="0" noProof="0" dirty="0">
                <a:ln>
                  <a:noFill/>
                </a:ln>
                <a:effectLst/>
                <a:uLnTx/>
                <a:uFillTx/>
                <a:ea typeface="+mn-ea"/>
                <a:cs typeface="+mn-cs"/>
              </a:rPr>
              <a:t>eligible for contracts valued over $150,000 ex GST each or high-risk contracts)</a:t>
            </a:r>
            <a:r>
              <a:rPr kumimoji="0" lang="en-AU" sz="1200" b="0" i="0" u="none" strike="noStrike" kern="1200" cap="none" spc="0" normalizeH="0" baseline="0" noProof="0" dirty="0">
                <a:ln>
                  <a:noFill/>
                </a:ln>
                <a:effectLst/>
                <a:uLnTx/>
                <a:uFillTx/>
                <a:ea typeface="+mn-ea"/>
                <a:cs typeface="+mn-cs"/>
              </a:rPr>
              <a:t>. </a:t>
            </a:r>
          </a:p>
        </p:txBody>
      </p:sp>
      <p:sp>
        <p:nvSpPr>
          <p:cNvPr id="11" name="Rectangle 10" descr="WHAT DO SUPPLIERS AGREE WHEN THEY REGISTER IN THE SCHEME?&#10;">
            <a:extLst>
              <a:ext uri="{FF2B5EF4-FFF2-40B4-BE49-F238E27FC236}">
                <a16:creationId xmlns:a16="http://schemas.microsoft.com/office/drawing/2014/main" id="{F569C550-961F-429A-BF54-F6912C4CC577}"/>
              </a:ext>
            </a:extLst>
          </p:cNvPr>
          <p:cNvSpPr/>
          <p:nvPr/>
        </p:nvSpPr>
        <p:spPr>
          <a:xfrm>
            <a:off x="5658161" y="1896612"/>
            <a:ext cx="6197131" cy="4801314"/>
          </a:xfrm>
          <a:prstGeom prst="rect">
            <a:avLst/>
          </a:prstGeom>
          <a:solidFill>
            <a:srgbClr val="D1E3FF"/>
          </a:solidFill>
        </p:spPr>
        <p:txBody>
          <a:bodyPr wrap="square" anchor="t">
            <a:spAutoFit/>
          </a:bodyPr>
          <a:lstStyle/>
          <a:p>
            <a:pPr lvl="0"/>
            <a:r>
              <a:rPr lang="en-US" sz="1600" b="1" dirty="0"/>
              <a:t>WHAT DO SUPPLIERS AGREE TO WHEN THEY JOIN THE SCHEME?</a:t>
            </a:r>
          </a:p>
          <a:p>
            <a:pPr algn="just"/>
            <a:r>
              <a:rPr lang="en-US" sz="1200" dirty="0"/>
              <a:t>When Suppliers register to the ICT Services Scheme, they agree to the ICT Services Scheme rules, </a:t>
            </a:r>
            <a:r>
              <a:rPr lang="en-AU" sz="1200" dirty="0"/>
              <a:t>which includes the requirement that all customer contracts will comply with the</a:t>
            </a:r>
            <a:r>
              <a:rPr lang="en-US" sz="1200" dirty="0"/>
              <a:t> </a:t>
            </a:r>
            <a:r>
              <a:rPr lang="en-US" sz="1200" dirty="0">
                <a:solidFill>
                  <a:schemeClr val="accent6"/>
                </a:solidFill>
                <a:hlinkClick r:id="rId12">
                  <a:extLst>
                    <a:ext uri="{A12FA001-AC4F-418D-AE19-62706E023703}">
                      <ahyp:hlinkClr xmlns:ahyp="http://schemas.microsoft.com/office/drawing/2018/hyperlinkcolor" val="tx"/>
                    </a:ext>
                  </a:extLst>
                </a:hlinkClick>
              </a:rPr>
              <a:t>ICT Purchasing Framework </a:t>
            </a:r>
            <a:r>
              <a:rPr lang="en-AU" sz="1200" dirty="0"/>
              <a:t>Terms and Conditions, or as exempted by the NSW Procurement Board or the Secretary of DCS</a:t>
            </a:r>
            <a:r>
              <a:rPr lang="en-US" sz="1200" dirty="0"/>
              <a:t>. There are different terms and conditions depending on the Supplier List that the Buyer uses.</a:t>
            </a:r>
          </a:p>
          <a:p>
            <a:endParaRPr lang="en-US" sz="1200" b="1" dirty="0"/>
          </a:p>
          <a:p>
            <a:pPr algn="just"/>
            <a:r>
              <a:rPr lang="en-US" sz="1200" b="1" dirty="0"/>
              <a:t>Registered Supplier List  </a:t>
            </a:r>
          </a:p>
          <a:p>
            <a:pPr algn="just"/>
            <a:r>
              <a:rPr lang="en-US" sz="1200" dirty="0"/>
              <a:t>Regardless of </a:t>
            </a:r>
            <a:r>
              <a:rPr lang="en-US" sz="1200" dirty="0">
                <a:solidFill>
                  <a:schemeClr val="accent6"/>
                </a:solidFill>
                <a:hlinkClick r:id="rId13">
                  <a:extLst>
                    <a:ext uri="{A12FA001-AC4F-418D-AE19-62706E023703}">
                      <ahyp:hlinkClr xmlns:ahyp="http://schemas.microsoft.com/office/drawing/2018/hyperlinkcolor" val="tx"/>
                    </a:ext>
                  </a:extLst>
                </a:hlinkClick>
              </a:rPr>
              <a:t>PBD 2021-02</a:t>
            </a:r>
            <a:r>
              <a:rPr lang="en-US" sz="1200" dirty="0">
                <a:solidFill>
                  <a:schemeClr val="accent6"/>
                </a:solidFill>
              </a:rPr>
              <a:t> </a:t>
            </a:r>
            <a:r>
              <a:rPr lang="en-US" sz="1200" dirty="0"/>
              <a:t>allowing for the use of Core&amp; Contracts in low-risk procurements up to $1M (ex GST), suppliers on the Registered supplier List have agreed to procure low risk ICT related goods and services up to a value of $150,000 (ex GST). Agencies should use the</a:t>
            </a:r>
            <a:r>
              <a:rPr lang="en-US" sz="1200" dirty="0">
                <a:solidFill>
                  <a:schemeClr val="accent6"/>
                </a:solidFill>
              </a:rPr>
              <a:t> </a:t>
            </a:r>
            <a:r>
              <a:rPr lang="en-US" sz="1200" u="sng" dirty="0">
                <a:solidFill>
                  <a:schemeClr val="accent6"/>
                </a:solidFill>
                <a:hlinkClick r:id="rId14">
                  <a:extLst>
                    <a:ext uri="{A12FA001-AC4F-418D-AE19-62706E023703}">
                      <ahyp:hlinkClr xmlns:ahyp="http://schemas.microsoft.com/office/drawing/2018/hyperlinkcolor" val="tx"/>
                    </a:ext>
                  </a:extLst>
                </a:hlinkClick>
              </a:rPr>
              <a:t>Core&amp; Contracts</a:t>
            </a:r>
            <a:r>
              <a:rPr lang="en-US" sz="1200" dirty="0">
                <a:solidFill>
                  <a:schemeClr val="accent6"/>
                </a:solidFill>
                <a:hlinkClick r:id="rId14">
                  <a:extLst>
                    <a:ext uri="{A12FA001-AC4F-418D-AE19-62706E023703}">
                      <ahyp:hlinkClr xmlns:ahyp="http://schemas.microsoft.com/office/drawing/2018/hyperlinkcolor" val="tx"/>
                    </a:ext>
                  </a:extLst>
                </a:hlinkClick>
              </a:rPr>
              <a:t> </a:t>
            </a:r>
            <a:r>
              <a:rPr lang="en-US" sz="1200" dirty="0"/>
              <a:t>Terms and Conditions for these procurements. The </a:t>
            </a:r>
            <a:r>
              <a:rPr lang="en-US" sz="1200" u="sng" dirty="0">
                <a:solidFill>
                  <a:schemeClr val="accent6"/>
                </a:solidFill>
                <a:hlinkClick r:id="rId14">
                  <a:extLst>
                    <a:ext uri="{A12FA001-AC4F-418D-AE19-62706E023703}">
                      <ahyp:hlinkClr xmlns:ahyp="http://schemas.microsoft.com/office/drawing/2018/hyperlinkcolor" val="tx"/>
                    </a:ext>
                  </a:extLst>
                </a:hlinkClick>
              </a:rPr>
              <a:t>Core&amp; Contracts</a:t>
            </a:r>
            <a:r>
              <a:rPr lang="en-US" sz="1200" dirty="0">
                <a:solidFill>
                  <a:schemeClr val="accent6"/>
                </a:solidFill>
                <a:hlinkClick r:id="rId14">
                  <a:extLst>
                    <a:ext uri="{A12FA001-AC4F-418D-AE19-62706E023703}">
                      <ahyp:hlinkClr xmlns:ahyp="http://schemas.microsoft.com/office/drawing/2018/hyperlinkcolor" val="tx"/>
                    </a:ext>
                  </a:extLst>
                </a:hlinkClick>
              </a:rPr>
              <a:t> </a:t>
            </a:r>
            <a:r>
              <a:rPr lang="en-US" sz="1200" dirty="0"/>
              <a:t>reflect the lower risk and value of the scope of works. As such, it has significantly less detail and lower insurance requirements than </a:t>
            </a:r>
            <a:r>
              <a:rPr lang="en-US" sz="1200" dirty="0">
                <a:solidFill>
                  <a:schemeClr val="accent6"/>
                </a:solidFill>
                <a:hlinkClick r:id="rId15">
                  <a:extLst>
                    <a:ext uri="{A12FA001-AC4F-418D-AE19-62706E023703}">
                      <ahyp:hlinkClr xmlns:ahyp="http://schemas.microsoft.com/office/drawing/2018/hyperlinkcolor" val="tx"/>
                    </a:ext>
                  </a:extLst>
                </a:hlinkClick>
              </a:rPr>
              <a:t>MICTA/ICT contracting framework</a:t>
            </a:r>
            <a:r>
              <a:rPr lang="en-US" sz="1200" dirty="0">
                <a:solidFill>
                  <a:schemeClr val="accent6"/>
                </a:solidFill>
              </a:rPr>
              <a:t>. </a:t>
            </a:r>
            <a:endParaRPr lang="en-US" sz="1200" u="sng" dirty="0">
              <a:solidFill>
                <a:schemeClr val="accent6"/>
              </a:solidFill>
              <a:hlinkClick r:id="rId16">
                <a:extLst>
                  <a:ext uri="{A12FA001-AC4F-418D-AE19-62706E023703}">
                    <ahyp:hlinkClr xmlns:ahyp="http://schemas.microsoft.com/office/drawing/2018/hyperlinkcolor" val="tx"/>
                  </a:ext>
                </a:extLst>
              </a:hlinkClick>
            </a:endParaRPr>
          </a:p>
          <a:p>
            <a:pPr algn="just"/>
            <a:endParaRPr lang="en-US" sz="1200" b="1" dirty="0"/>
          </a:p>
          <a:p>
            <a:pPr algn="just"/>
            <a:r>
              <a:rPr lang="en-US" sz="1200" b="1" dirty="0"/>
              <a:t>Advanced Registered Supplier List</a:t>
            </a:r>
          </a:p>
          <a:p>
            <a:pPr algn="just"/>
            <a:r>
              <a:rPr lang="en-US" sz="1200" dirty="0"/>
              <a:t>Agencies using Suppliers in the Advanced registered list can choose between using </a:t>
            </a:r>
            <a:r>
              <a:rPr lang="en-US" sz="1200" dirty="0">
                <a:solidFill>
                  <a:schemeClr val="accent6"/>
                </a:solidFill>
                <a:hlinkClick r:id="rId14">
                  <a:extLst>
                    <a:ext uri="{A12FA001-AC4F-418D-AE19-62706E023703}">
                      <ahyp:hlinkClr xmlns:ahyp="http://schemas.microsoft.com/office/drawing/2018/hyperlinkcolor" val="tx"/>
                    </a:ext>
                  </a:extLst>
                </a:hlinkClick>
              </a:rPr>
              <a:t>Core&amp; Contracts </a:t>
            </a:r>
            <a:r>
              <a:rPr lang="en-US" sz="1200" dirty="0"/>
              <a:t>or </a:t>
            </a:r>
            <a:r>
              <a:rPr lang="en-US" sz="1200" u="sng" dirty="0">
                <a:solidFill>
                  <a:schemeClr val="accent6"/>
                </a:solidFill>
                <a:hlinkClick r:id="rId15">
                  <a:extLst>
                    <a:ext uri="{A12FA001-AC4F-418D-AE19-62706E023703}">
                      <ahyp:hlinkClr xmlns:ahyp="http://schemas.microsoft.com/office/drawing/2018/hyperlinkcolor" val="tx"/>
                    </a:ext>
                  </a:extLst>
                </a:hlinkClick>
              </a:rPr>
              <a:t>MICTA/ICTA contracting framework</a:t>
            </a:r>
            <a:r>
              <a:rPr lang="en-US" sz="1200" dirty="0">
                <a:solidFill>
                  <a:schemeClr val="accent6"/>
                </a:solidFill>
              </a:rPr>
              <a:t> </a:t>
            </a:r>
            <a:r>
              <a:rPr lang="en-US" sz="1200" dirty="0"/>
              <a:t>in accordance with </a:t>
            </a:r>
            <a:r>
              <a:rPr lang="en-US" sz="1200" dirty="0">
                <a:solidFill>
                  <a:schemeClr val="accent6"/>
                </a:solidFill>
                <a:hlinkClick r:id="rId13">
                  <a:extLst>
                    <a:ext uri="{A12FA001-AC4F-418D-AE19-62706E023703}">
                      <ahyp:hlinkClr xmlns:ahyp="http://schemas.microsoft.com/office/drawing/2018/hyperlinkcolor" val="tx"/>
                    </a:ext>
                  </a:extLst>
                </a:hlinkClick>
              </a:rPr>
              <a:t>PBD 2021-02</a:t>
            </a:r>
            <a:r>
              <a:rPr lang="en-US" sz="1200" dirty="0">
                <a:solidFill>
                  <a:schemeClr val="accent6"/>
                </a:solidFill>
              </a:rPr>
              <a:t> </a:t>
            </a:r>
            <a:r>
              <a:rPr lang="en-US" sz="1200" dirty="0"/>
              <a:t>depending on the value and level of risk. </a:t>
            </a:r>
            <a:r>
              <a:rPr lang="en-US" sz="1200" u="sng" dirty="0">
                <a:solidFill>
                  <a:schemeClr val="accent6"/>
                </a:solidFill>
                <a:hlinkClick r:id="rId15">
                  <a:extLst>
                    <a:ext uri="{A12FA001-AC4F-418D-AE19-62706E023703}">
                      <ahyp:hlinkClr xmlns:ahyp="http://schemas.microsoft.com/office/drawing/2018/hyperlinkcolor" val="tx"/>
                    </a:ext>
                  </a:extLst>
                </a:hlinkClick>
              </a:rPr>
              <a:t>MICTA/ICTA contracting framework</a:t>
            </a:r>
            <a:r>
              <a:rPr lang="en-US" sz="1200" dirty="0">
                <a:solidFill>
                  <a:schemeClr val="accent6"/>
                </a:solidFill>
              </a:rPr>
              <a:t> </a:t>
            </a:r>
            <a:r>
              <a:rPr lang="en-US" sz="1200" dirty="0"/>
              <a:t>is a comprehensive set of terms and conditions that are applicable to high-value/high-risk ICT contracts. </a:t>
            </a:r>
          </a:p>
          <a:p>
            <a:pPr algn="just"/>
            <a:endParaRPr lang="en-US" sz="1200" dirty="0"/>
          </a:p>
          <a:p>
            <a:pPr algn="just"/>
            <a:r>
              <a:rPr lang="en-US" sz="1400" b="1" dirty="0"/>
              <a:t>ICT CONSULTANCY</a:t>
            </a:r>
          </a:p>
          <a:p>
            <a:pPr algn="just"/>
            <a:r>
              <a:rPr lang="en-US" sz="1200" dirty="0">
                <a:solidFill>
                  <a:schemeClr val="tx1">
                    <a:lumMod val="95000"/>
                    <a:lumOff val="5000"/>
                  </a:schemeClr>
                </a:solidFill>
              </a:rPr>
              <a:t>ICT Consulting services Suppliers agree to the </a:t>
            </a:r>
            <a:r>
              <a:rPr lang="en-AU" sz="1200" dirty="0">
                <a:solidFill>
                  <a:schemeClr val="tx1">
                    <a:lumMod val="95000"/>
                    <a:lumOff val="5000"/>
                  </a:schemeClr>
                </a:solidFill>
              </a:rPr>
              <a:t>ICT Consulting Standard Commercial Framework</a:t>
            </a:r>
            <a:r>
              <a:rPr lang="en-US" sz="1200" dirty="0">
                <a:solidFill>
                  <a:schemeClr val="tx1">
                    <a:lumMod val="95000"/>
                    <a:lumOff val="5000"/>
                  </a:schemeClr>
                </a:solidFill>
              </a:rPr>
              <a:t>. </a:t>
            </a:r>
            <a:r>
              <a:rPr lang="en-AU" sz="1200" dirty="0">
                <a:solidFill>
                  <a:schemeClr val="tx1">
                    <a:lumMod val="95000"/>
                    <a:lumOff val="5000"/>
                  </a:schemeClr>
                </a:solidFill>
              </a:rPr>
              <a:t>Details of the ICT Consulting Commercial Framework is available on buy.nsw.gov.au in the ‘How to Buy’ section for ICT Services Scheme (</a:t>
            </a:r>
            <a:r>
              <a:rPr lang="en-AU" sz="1200" dirty="0">
                <a:solidFill>
                  <a:schemeClr val="accent6"/>
                </a:solidFill>
                <a:hlinkClick r:id="rId17">
                  <a:extLst>
                    <a:ext uri="{A12FA001-AC4F-418D-AE19-62706E023703}">
                      <ahyp:hlinkClr xmlns:ahyp="http://schemas.microsoft.com/office/drawing/2018/hyperlinkcolor" val="tx"/>
                    </a:ext>
                  </a:extLst>
                </a:hlinkClick>
              </a:rPr>
              <a:t>ICT Consulting Commercial Framework PDF</a:t>
            </a:r>
            <a:r>
              <a:rPr lang="en-AU" sz="1200" dirty="0">
                <a:solidFill>
                  <a:schemeClr val="tx1">
                    <a:lumMod val="95000"/>
                    <a:lumOff val="5000"/>
                  </a:schemeClr>
                </a:solidFill>
              </a:rPr>
              <a:t>).</a:t>
            </a:r>
            <a:endParaRPr lang="en-US" sz="1200" dirty="0">
              <a:solidFill>
                <a:schemeClr val="tx1">
                  <a:lumMod val="95000"/>
                  <a:lumOff val="5000"/>
                </a:schemeClr>
              </a:solidFill>
            </a:endParaRPr>
          </a:p>
        </p:txBody>
      </p:sp>
      <p:cxnSp>
        <p:nvCxnSpPr>
          <p:cNvPr id="8" name="Straight Connector 7">
            <a:extLst>
              <a:ext uri="{FF2B5EF4-FFF2-40B4-BE49-F238E27FC236}">
                <a16:creationId xmlns:a16="http://schemas.microsoft.com/office/drawing/2014/main" id="{3AC5D979-FF66-43AA-91A9-6D954734F26C}"/>
              </a:ext>
              <a:ext uri="{C183D7F6-B498-43B3-948B-1728B52AA6E4}">
                <adec:decorative xmlns:adec="http://schemas.microsoft.com/office/drawing/2017/decorative" val="1"/>
              </a:ext>
            </a:extLst>
          </p:cNvPr>
          <p:cNvCxnSpPr>
            <a:cxnSpLocks/>
          </p:cNvCxnSpPr>
          <p:nvPr/>
        </p:nvCxnSpPr>
        <p:spPr>
          <a:xfrm>
            <a:off x="5486595" y="175666"/>
            <a:ext cx="0" cy="6583816"/>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4248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054EEF-25A6-4F10-BF97-5267A5CDF8EE}"/>
              </a:ext>
            </a:extLst>
          </p:cNvPr>
          <p:cNvGraphicFramePr>
            <a:graphicFrameLocks noChangeAspect="1"/>
          </p:cNvGraphicFramePr>
          <p:nvPr>
            <p:custDataLst>
              <p:tags r:id="rId1"/>
            </p:custDataLst>
            <p:extLst>
              <p:ext uri="{D42A27DB-BD31-4B8C-83A1-F6EECF244321}">
                <p14:modId xmlns:p14="http://schemas.microsoft.com/office/powerpoint/2010/main" val="19384652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9" name="Object 8" hidden="1">
                        <a:extLst>
                          <a:ext uri="{FF2B5EF4-FFF2-40B4-BE49-F238E27FC236}">
                            <a16:creationId xmlns:a16="http://schemas.microsoft.com/office/drawing/2014/main" id="{BB054EEF-25A6-4F10-BF97-5267A5CDF8E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CE01312-5AD5-4FE0-94D9-56DE3651D6A0}"/>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AU" sz="4400" dirty="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565A0797-C132-46D3-982A-E09092CF5388}"/>
              </a:ext>
            </a:extLst>
          </p:cNvPr>
          <p:cNvSpPr>
            <a:spLocks noGrp="1"/>
          </p:cNvSpPr>
          <p:nvPr>
            <p:ph type="title"/>
          </p:nvPr>
        </p:nvSpPr>
        <p:spPr>
          <a:xfrm>
            <a:off x="158749" y="102539"/>
            <a:ext cx="11891009" cy="1030150"/>
          </a:xfr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a:lstStyle/>
          <a:p>
            <a:r>
              <a:rPr lang="en-AU" dirty="0"/>
              <a:t>HOW DO I SELECT SUPPLIER/S?</a:t>
            </a:r>
          </a:p>
        </p:txBody>
      </p:sp>
      <p:sp>
        <p:nvSpPr>
          <p:cNvPr id="3" name="Content Placeholder 2" descr="Link to suppliers list.">
            <a:extLst>
              <a:ext uri="{FF2B5EF4-FFF2-40B4-BE49-F238E27FC236}">
                <a16:creationId xmlns:a16="http://schemas.microsoft.com/office/drawing/2014/main" id="{89AF9483-E8AE-407E-B500-B9FC80995C9B}"/>
              </a:ext>
            </a:extLst>
          </p:cNvPr>
          <p:cNvSpPr>
            <a:spLocks noGrp="1"/>
          </p:cNvSpPr>
          <p:nvPr>
            <p:ph idx="1"/>
          </p:nvPr>
        </p:nvSpPr>
        <p:spPr>
          <a:xfrm>
            <a:off x="6351174" y="1239997"/>
            <a:ext cx="5698585" cy="3465353"/>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en-AU" sz="1400" b="1" dirty="0"/>
              <a:t>ADVANCED VS REGISTERED SUPPLIERS</a:t>
            </a:r>
          </a:p>
          <a:p>
            <a:pPr marL="0" indent="0" algn="just">
              <a:buNone/>
            </a:pPr>
            <a:r>
              <a:rPr lang="en-AU" sz="1200" dirty="0"/>
              <a:t>Depending on the Contract value (</a:t>
            </a:r>
            <a:r>
              <a:rPr lang="en-US" sz="1200" dirty="0"/>
              <a:t>exclusive of GST) and Risk Assessment</a:t>
            </a:r>
            <a:r>
              <a:rPr lang="en-AU" sz="1200" dirty="0"/>
              <a:t> of the potential contract, buyers may use the Registered suppliers list or Advanced registered suppliers list to select supplier/s. </a:t>
            </a:r>
            <a:r>
              <a:rPr lang="en-US" sz="1200" dirty="0"/>
              <a:t>Both Suppliers lists can be accessed </a:t>
            </a:r>
            <a:r>
              <a:rPr lang="en-AU" sz="1200" dirty="0"/>
              <a:t>under the “List of Suppliers” tab </a:t>
            </a:r>
            <a:r>
              <a:rPr lang="en-AU" sz="1200" dirty="0">
                <a:solidFill>
                  <a:srgbClr val="0070C0"/>
                </a:solidFill>
                <a:hlinkClick r:id="rId7">
                  <a:extLst>
                    <a:ext uri="{A12FA001-AC4F-418D-AE19-62706E023703}">
                      <ahyp:hlinkClr xmlns:ahyp="http://schemas.microsoft.com/office/drawing/2018/hyperlinkcolor" val="tx"/>
                    </a:ext>
                  </a:extLst>
                </a:hlinkClick>
              </a:rPr>
              <a:t>here</a:t>
            </a:r>
            <a:r>
              <a:rPr lang="en-US" sz="1200" dirty="0"/>
              <a:t>.</a:t>
            </a:r>
          </a:p>
          <a:p>
            <a:pPr marL="0" lvl="0" indent="0">
              <a:buNone/>
              <a:defRPr/>
            </a:pPr>
            <a:r>
              <a:rPr lang="en-US" sz="1200" dirty="0">
                <a:solidFill>
                  <a:prstClr val="black"/>
                </a:solidFill>
              </a:rPr>
              <a:t>When determining the most appropriate Supplier listing to use, Buyers should estimate the contract value and consider the following scenarios:</a:t>
            </a:r>
            <a:endParaRPr lang="en-AU" sz="1200" dirty="0">
              <a:solidFill>
                <a:prstClr val="black"/>
              </a:solidFill>
            </a:endParaRPr>
          </a:p>
          <a:p>
            <a:pPr lvl="0">
              <a:defRPr/>
            </a:pPr>
            <a:r>
              <a:rPr lang="en-US" sz="1200" dirty="0">
                <a:solidFill>
                  <a:prstClr val="black"/>
                </a:solidFill>
              </a:rPr>
              <a:t>A contract with a Supplier may result in the need for related “flow-on” contracts with the same Supplier or an alternative Supplier. The cumulative price of the first contract and any potential flow-on related contracts may exceed $150,000 (ex GST).</a:t>
            </a:r>
            <a:endParaRPr lang="en-AU" sz="1200" dirty="0">
              <a:solidFill>
                <a:prstClr val="black"/>
              </a:solidFill>
            </a:endParaRPr>
          </a:p>
          <a:p>
            <a:pPr lvl="0">
              <a:defRPr/>
            </a:pPr>
            <a:r>
              <a:rPr lang="en-US" sz="1200" dirty="0">
                <a:solidFill>
                  <a:prstClr val="black"/>
                </a:solidFill>
              </a:rPr>
              <a:t>The agreed scope of works may change during the term of the customer contract, resulting in an increase in contract price to greater than $150,000 (ex GST).</a:t>
            </a:r>
            <a:endParaRPr lang="en-AU" sz="1200" dirty="0">
              <a:solidFill>
                <a:prstClr val="black"/>
              </a:solidFill>
            </a:endParaRPr>
          </a:p>
          <a:p>
            <a:pPr marL="0" lvl="0" indent="0">
              <a:buNone/>
              <a:defRPr/>
            </a:pPr>
            <a:r>
              <a:rPr lang="en-US" sz="1200" dirty="0">
                <a:solidFill>
                  <a:prstClr val="black"/>
                </a:solidFill>
              </a:rPr>
              <a:t>When Buyers select the appropriate Supplier listing and seek initial proposals, they should factor in these potential scenarios. Where there is a potential for the total contract value to exceed $150,000 (ex GST), Buyers should source Suppliers from the Advanced Registered Supplier List.</a:t>
            </a:r>
            <a:r>
              <a:rPr lang="en-AU" sz="1200" dirty="0">
                <a:solidFill>
                  <a:prstClr val="black"/>
                </a:solidFill>
              </a:rPr>
              <a:t> </a:t>
            </a:r>
            <a:r>
              <a:rPr lang="en-US" sz="1200" dirty="0">
                <a:solidFill>
                  <a:prstClr val="black"/>
                </a:solidFill>
              </a:rPr>
              <a:t> </a:t>
            </a:r>
            <a:endParaRPr lang="en-US" sz="1200" dirty="0"/>
          </a:p>
        </p:txBody>
      </p:sp>
      <p:sp>
        <p:nvSpPr>
          <p:cNvPr id="4" name="Content Placeholder 2" descr="HOW DO I CALCULATE THE CONTRACT VALUE?&#10;">
            <a:extLst>
              <a:ext uri="{FF2B5EF4-FFF2-40B4-BE49-F238E27FC236}">
                <a16:creationId xmlns:a16="http://schemas.microsoft.com/office/drawing/2014/main" id="{89B4974D-E90F-4CED-BD23-7BC4EC89B967}"/>
              </a:ext>
            </a:extLst>
          </p:cNvPr>
          <p:cNvSpPr txBox="1">
            <a:spLocks/>
          </p:cNvSpPr>
          <p:nvPr/>
        </p:nvSpPr>
        <p:spPr>
          <a:xfrm>
            <a:off x="175262" y="2070100"/>
            <a:ext cx="5937241" cy="4559278"/>
          </a:xfrm>
          <a:prstGeom prst="rect">
            <a:avLst/>
          </a:prstGeom>
          <a:solidFill>
            <a:srgbClr val="D1E3FF"/>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1400" b="1" dirty="0"/>
              <a:t>HOW DO I CALCULATE THE CONTRACT VALUE?</a:t>
            </a:r>
            <a:endParaRPr lang="en-AU" sz="140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the purposes of the ICT Services Scheme,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contract value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or price:</a:t>
            </a:r>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is unable to be split into lower-price components. </a:t>
            </a:r>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must be the estimated total price over the term of the contract including any optional extension periods and not a price per annum.</a:t>
            </a:r>
          </a:p>
          <a:p>
            <a:pPr lvl="1">
              <a:defRPr/>
            </a:pPr>
            <a:r>
              <a:rPr lang="en-AU" sz="1200" dirty="0">
                <a:solidFill>
                  <a:prstClr val="black"/>
                </a:solidFill>
              </a:rPr>
              <a:t>an agency must not split orders to avoid procurement threshold levels and/or governance requirements</a:t>
            </a:r>
          </a:p>
          <a:p>
            <a:pPr marL="457200" lvl="1" indent="0">
              <a:buNone/>
              <a:defRPr/>
            </a:pPr>
            <a:endParaRPr lang="en-AU" sz="1200" dirty="0">
              <a:solidFill>
                <a:prstClr val="black"/>
              </a:solidFill>
              <a:latin typeface="Calibri" panose="020F0502020204030204"/>
            </a:endParaRPr>
          </a:p>
          <a:p>
            <a:pPr marL="0" marR="0" lvl="1" indent="0" algn="l" defTabSz="914400" rtl="0" eaLnBrk="1" fontAlgn="auto" latinLnBrk="0" hangingPunct="1">
              <a:lnSpc>
                <a:spcPct val="90000"/>
              </a:lnSpc>
              <a:spcBef>
                <a:spcPts val="500"/>
              </a:spcBef>
              <a:spcAft>
                <a:spcPts val="0"/>
              </a:spcAft>
              <a:buClrTx/>
              <a:buSzTx/>
              <a:buNone/>
              <a:tabLst>
                <a:tab pos="0" algn="l"/>
              </a:tabLst>
              <a:defRPr/>
            </a:pPr>
            <a:r>
              <a:rPr lang="en-AU" sz="1400" b="1" dirty="0">
                <a:solidFill>
                  <a:prstClr val="black"/>
                </a:solidFill>
                <a:latin typeface="Calibri" panose="020F0502020204030204"/>
              </a:rPr>
              <a:t>MARKET ENGAGEMENT:</a:t>
            </a:r>
          </a:p>
          <a:p>
            <a:pPr marL="0" lvl="1" indent="0" algn="just">
              <a:buNone/>
              <a:tabLst>
                <a:tab pos="0" algn="l"/>
              </a:tabLst>
              <a:defRPr/>
            </a:pPr>
            <a:r>
              <a:rPr lang="en-AU" sz="1200" dirty="0">
                <a:solidFill>
                  <a:prstClr val="black"/>
                </a:solidFill>
              </a:rPr>
              <a:t>NSW Government agencies should conduct procurements in a framework of probity and fairness. Agencies are expected to calculate the contract value as above.</a:t>
            </a:r>
          </a:p>
          <a:p>
            <a:pPr marL="0" lvl="1" indent="0" algn="just">
              <a:buNone/>
              <a:tabLst>
                <a:tab pos="0" algn="l"/>
              </a:tabLst>
              <a:defRPr/>
            </a:pPr>
            <a:r>
              <a:rPr lang="en-AU" sz="1200" dirty="0">
                <a:solidFill>
                  <a:prstClr val="black"/>
                </a:solidFill>
              </a:rPr>
              <a:t>Both accredited and unaccredited agencies are expected to be mindful of the </a:t>
            </a:r>
            <a:r>
              <a:rPr lang="en-AU" sz="1200" dirty="0">
                <a:solidFill>
                  <a:srgbClr val="0070C0"/>
                </a:solidFill>
                <a:hlinkClick r:id="rId8">
                  <a:extLst>
                    <a:ext uri="{A12FA001-AC4F-418D-AE19-62706E023703}">
                      <ahyp:hlinkClr xmlns:ahyp="http://schemas.microsoft.com/office/drawing/2018/hyperlinkcolor" val="tx"/>
                    </a:ext>
                  </a:extLst>
                </a:hlinkClick>
              </a:rPr>
              <a:t>EPP Direction </a:t>
            </a:r>
            <a:r>
              <a:rPr lang="en-AU" sz="1200" dirty="0">
                <a:solidFill>
                  <a:prstClr val="black"/>
                </a:solidFill>
              </a:rPr>
              <a:t>and </a:t>
            </a:r>
            <a:r>
              <a:rPr lang="en-AU" sz="1200" dirty="0">
                <a:solidFill>
                  <a:srgbClr val="0070C0"/>
                </a:solidFill>
                <a:hlinkClick r:id="rId9">
                  <a:extLst>
                    <a:ext uri="{A12FA001-AC4F-418D-AE19-62706E023703}">
                      <ahyp:hlinkClr xmlns:ahyp="http://schemas.microsoft.com/office/drawing/2018/hyperlinkcolor" val="tx"/>
                    </a:ext>
                  </a:extLst>
                </a:hlinkClick>
              </a:rPr>
              <a:t>PBD 2020-05</a:t>
            </a:r>
            <a:r>
              <a:rPr lang="en-AU" sz="1200" dirty="0">
                <a:solidFill>
                  <a:srgbClr val="0070C0"/>
                </a:solidFill>
              </a:rPr>
              <a:t>.</a:t>
            </a:r>
            <a:r>
              <a:rPr lang="en-AU" sz="1200" dirty="0">
                <a:solidFill>
                  <a:prstClr val="black"/>
                </a:solidFill>
              </a:rPr>
              <a:t> As a central point of reference, </a:t>
            </a:r>
            <a:r>
              <a:rPr lang="en-AU" sz="1200" dirty="0">
                <a:solidFill>
                  <a:srgbClr val="0070C0"/>
                </a:solidFill>
                <a:hlinkClick r:id="rId9">
                  <a:extLst>
                    <a:ext uri="{A12FA001-AC4F-418D-AE19-62706E023703}">
                      <ahyp:hlinkClr xmlns:ahyp="http://schemas.microsoft.com/office/drawing/2018/hyperlinkcolor" val="tx"/>
                    </a:ext>
                  </a:extLst>
                </a:hlinkClick>
              </a:rPr>
              <a:t>PBD 2020-05</a:t>
            </a:r>
            <a:r>
              <a:rPr lang="en-AU" sz="1200" dirty="0">
                <a:solidFill>
                  <a:srgbClr val="0070C0"/>
                </a:solidFill>
              </a:rPr>
              <a:t> </a:t>
            </a:r>
            <a:r>
              <a:rPr lang="en-AU" sz="1200" dirty="0">
                <a:solidFill>
                  <a:prstClr val="black"/>
                </a:solidFill>
              </a:rPr>
              <a:t>outlines the minimum threshold and the quotation requirements for procuring ICT related goods and services, including processes for telecommunication services and ICT consultancy. When procuring ICT related goods and services, agencies must follow the process described in the </a:t>
            </a:r>
            <a:r>
              <a:rPr lang="en-AU" sz="1200" dirty="0">
                <a:solidFill>
                  <a:srgbClr val="0070C0"/>
                </a:solidFill>
                <a:hlinkClick r:id="rId9">
                  <a:extLst>
                    <a:ext uri="{A12FA001-AC4F-418D-AE19-62706E023703}">
                      <ahyp:hlinkClr xmlns:ahyp="http://schemas.microsoft.com/office/drawing/2018/hyperlinkcolor" val="tx"/>
                    </a:ext>
                  </a:extLst>
                </a:hlinkClick>
              </a:rPr>
              <a:t>PBD 2020-05</a:t>
            </a:r>
            <a:r>
              <a:rPr lang="en-AU" sz="1200" dirty="0">
                <a:solidFill>
                  <a:prstClr val="black"/>
                </a:solidFill>
              </a:rPr>
              <a:t>. </a:t>
            </a:r>
          </a:p>
          <a:p>
            <a:pPr marL="0" lvl="1" indent="0" algn="just">
              <a:buNone/>
              <a:tabLst>
                <a:tab pos="0" algn="l"/>
              </a:tabLst>
              <a:defRPr/>
            </a:pPr>
            <a:r>
              <a:rPr lang="en-AU" sz="1200" dirty="0">
                <a:solidFill>
                  <a:prstClr val="black"/>
                </a:solidFill>
              </a:rPr>
              <a:t>Limited tendering is allowed under specific circumstances. Covered agencies (as defined in </a:t>
            </a:r>
            <a:r>
              <a:rPr lang="en-AU" sz="1200" dirty="0">
                <a:solidFill>
                  <a:srgbClr val="0070C0"/>
                </a:solidFill>
                <a:hlinkClick r:id="rId10">
                  <a:extLst>
                    <a:ext uri="{A12FA001-AC4F-418D-AE19-62706E023703}">
                      <ahyp:hlinkClr xmlns:ahyp="http://schemas.microsoft.com/office/drawing/2018/hyperlinkcolor" val="tx"/>
                    </a:ext>
                  </a:extLst>
                </a:hlinkClick>
              </a:rPr>
              <a:t>Schedule 1 of the EPP Direction</a:t>
            </a:r>
            <a:r>
              <a:rPr lang="en-AU" sz="1200" dirty="0">
                <a:solidFill>
                  <a:prstClr val="black"/>
                </a:solidFill>
                <a:hlinkClick r:id="rId10">
                  <a:extLst>
                    <a:ext uri="{A12FA001-AC4F-418D-AE19-62706E023703}">
                      <ahyp:hlinkClr xmlns:ahyp="http://schemas.microsoft.com/office/drawing/2018/hyperlinkcolor" val="tx"/>
                    </a:ext>
                  </a:extLst>
                </a:hlinkClick>
              </a:rPr>
              <a:t>) </a:t>
            </a:r>
            <a:r>
              <a:rPr lang="en-AU" sz="1200" dirty="0">
                <a:solidFill>
                  <a:prstClr val="black"/>
                </a:solidFill>
              </a:rPr>
              <a:t>may invite a limited number of suppliers on the scheme to make a submission when the estimated value of the procurement exceeds the $680 000 (excl. GST) threshold. In these procurements' agencies must follow the guidelines provided in the </a:t>
            </a:r>
            <a:r>
              <a:rPr lang="en-AU" sz="1200" dirty="0">
                <a:solidFill>
                  <a:srgbClr val="0070C0"/>
                </a:solidFill>
                <a:hlinkClick r:id="rId11">
                  <a:extLst>
                    <a:ext uri="{A12FA001-AC4F-418D-AE19-62706E023703}">
                      <ahyp:hlinkClr xmlns:ahyp="http://schemas.microsoft.com/office/drawing/2018/hyperlinkcolor" val="tx"/>
                    </a:ext>
                  </a:extLst>
                </a:hlinkClick>
              </a:rPr>
              <a:t>Scheme rules </a:t>
            </a:r>
            <a:r>
              <a:rPr lang="en-AU" sz="1200" dirty="0">
                <a:solidFill>
                  <a:prstClr val="black"/>
                </a:solidFill>
              </a:rPr>
              <a:t>as per clause 14.1 Justification for the Limitation and clause 14.2 Criteria for Selecting Relevant Limited Suppliers.</a:t>
            </a:r>
          </a:p>
        </p:txBody>
      </p:sp>
      <p:cxnSp>
        <p:nvCxnSpPr>
          <p:cNvPr id="8" name="Straight Connector 7">
            <a:extLst>
              <a:ext uri="{FF2B5EF4-FFF2-40B4-BE49-F238E27FC236}">
                <a16:creationId xmlns:a16="http://schemas.microsoft.com/office/drawing/2014/main" id="{5B500E57-9A80-4B63-ABC8-58C8603AB6F0}"/>
              </a:ext>
              <a:ext uri="{C183D7F6-B498-43B3-948B-1728B52AA6E4}">
                <adec:decorative xmlns:adec="http://schemas.microsoft.com/office/drawing/2017/decorative" val="1"/>
              </a:ext>
            </a:extLst>
          </p:cNvPr>
          <p:cNvCxnSpPr>
            <a:cxnSpLocks/>
          </p:cNvCxnSpPr>
          <p:nvPr/>
        </p:nvCxnSpPr>
        <p:spPr>
          <a:xfrm>
            <a:off x="6223583" y="1239997"/>
            <a:ext cx="0" cy="5389381"/>
          </a:xfrm>
          <a:prstGeom prst="line">
            <a:avLst/>
          </a:prstGeom>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553B56B5-EE90-4035-A817-72EB8F89D761}"/>
              </a:ext>
            </a:extLst>
          </p:cNvPr>
          <p:cNvSpPr/>
          <p:nvPr/>
        </p:nvSpPr>
        <p:spPr>
          <a:xfrm>
            <a:off x="175262" y="1239997"/>
            <a:ext cx="5937239" cy="722795"/>
          </a:xfrm>
          <a:prstGeom prst="rect">
            <a:avLst/>
          </a:prstGeom>
          <a:solidFill>
            <a:schemeClr val="bg1">
              <a:lumMod val="85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AU" sz="1400" dirty="0">
                <a:solidFill>
                  <a:schemeClr val="tx1"/>
                </a:solidFill>
                <a:latin typeface="Calibri" panose="020F0502020204030204" pitchFamily="34" charset="0"/>
                <a:cs typeface="Calibri" panose="020F0502020204030204" pitchFamily="34" charset="0"/>
              </a:rPr>
              <a:t>The ICT Services Scheme is governed by the </a:t>
            </a:r>
            <a:r>
              <a:rPr lang="en-AU" sz="1400" dirty="0">
                <a:solidFill>
                  <a:schemeClr val="accent6"/>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PBD 2020-05</a:t>
            </a:r>
            <a:r>
              <a:rPr lang="en-AU" sz="1400" dirty="0">
                <a:solidFill>
                  <a:schemeClr val="tx1"/>
                </a:solidFill>
                <a:latin typeface="Calibri" panose="020F0502020204030204" pitchFamily="34" charset="0"/>
                <a:cs typeface="Calibri" panose="020F0502020204030204" pitchFamily="34" charset="0"/>
              </a:rPr>
              <a:t>. This means agencies must comply with this PBD for their ICT sourcing strategies.</a:t>
            </a:r>
            <a:endParaRPr lang="en-US" sz="1400" dirty="0">
              <a:solidFill>
                <a:schemeClr val="tx1"/>
              </a:solidFill>
              <a:latin typeface="Calibri" panose="020F0502020204030204" pitchFamily="34" charset="0"/>
              <a:cs typeface="Calibri" panose="020F0502020204030204" pitchFamily="34" charset="0"/>
            </a:endParaRPr>
          </a:p>
        </p:txBody>
      </p:sp>
      <p:sp>
        <p:nvSpPr>
          <p:cNvPr id="14" name="Content Placeholder 2" descr="HOW DO I ASSESS RISK?&#10;">
            <a:extLst>
              <a:ext uri="{FF2B5EF4-FFF2-40B4-BE49-F238E27FC236}">
                <a16:creationId xmlns:a16="http://schemas.microsoft.com/office/drawing/2014/main" id="{85D676C9-D5D3-465E-81FA-3F4F8D476150}"/>
              </a:ext>
            </a:extLst>
          </p:cNvPr>
          <p:cNvSpPr txBox="1">
            <a:spLocks/>
          </p:cNvSpPr>
          <p:nvPr/>
        </p:nvSpPr>
        <p:spPr>
          <a:xfrm>
            <a:off x="6351174" y="4864100"/>
            <a:ext cx="5698585" cy="1765279"/>
          </a:xfrm>
          <a:prstGeom prst="rect">
            <a:avLst/>
          </a:prstGeom>
          <a:solidFill>
            <a:srgbClr val="D1E3FF"/>
          </a:solidFill>
          <a:ln w="12700">
            <a:solidFill>
              <a:srgbClr val="00206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900" b="1" dirty="0">
              <a:latin typeface="Calibri" panose="020F0502020204030204"/>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400" b="1" dirty="0">
              <a:latin typeface="Calibri" panose="020F0502020204030204"/>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400" b="1" dirty="0">
                <a:latin typeface="Calibri" panose="020F0502020204030204"/>
              </a:rPr>
              <a:t>HOW DO I ASSESS RISK</a:t>
            </a:r>
            <a:r>
              <a:rPr kumimoji="0" lang="en-US" sz="1400" b="1" i="0" u="none" strike="noStrike" kern="1200" cap="none" spc="0" normalizeH="0" baseline="0" noProof="0" dirty="0">
                <a:ln>
                  <a:noFill/>
                </a:ln>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Calibri" panose="020F0502020204030204"/>
                <a:ea typeface="+mn-ea"/>
                <a:cs typeface="+mn-cs"/>
              </a:rPr>
              <a:t>Assessing risk is a fundamental step for Buyers, as the level of risk will help them determine which Supplier List to use.  To assess the risk of an engagement, please refer to the </a:t>
            </a: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hlinkClick r:id="rId12">
                  <a:extLst>
                    <a:ext uri="{A12FA001-AC4F-418D-AE19-62706E023703}">
                      <ahyp:hlinkClr xmlns:ahyp="http://schemas.microsoft.com/office/drawing/2018/hyperlinkcolor" val="tx"/>
                    </a:ext>
                  </a:extLst>
                </a:hlinkClick>
              </a:rPr>
              <a:t>Risk Assessment Toolkit</a:t>
            </a:r>
            <a:r>
              <a:rPr kumimoji="0" lang="en-US" sz="1200" b="0" i="0" u="none" strike="noStrike" kern="1200" cap="none" spc="0" normalizeH="0" baseline="0" noProof="0" dirty="0">
                <a:ln>
                  <a:noFill/>
                </a:ln>
                <a:effectLst/>
                <a:uLnTx/>
                <a:uFillTx/>
                <a:latin typeface="Calibri" panose="020F0502020204030204"/>
                <a:ea typeface="+mn-ea"/>
                <a:cs typeface="+mn-cs"/>
              </a:rPr>
              <a:t>. </a:t>
            </a:r>
            <a:endParaRPr kumimoji="0" lang="en-AU" sz="12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439315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054EEF-25A6-4F10-BF97-5267A5CDF8E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9" name="Object 8" hidden="1">
                        <a:extLst>
                          <a:ext uri="{FF2B5EF4-FFF2-40B4-BE49-F238E27FC236}">
                            <a16:creationId xmlns:a16="http://schemas.microsoft.com/office/drawing/2014/main" id="{BB054EEF-25A6-4F10-BF97-5267A5CDF8E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CE01312-5AD5-4FE0-94D9-56DE3651D6A0}"/>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AU" sz="4400" dirty="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565A0797-C132-46D3-982A-E09092CF5388}"/>
              </a:ext>
            </a:extLst>
          </p:cNvPr>
          <p:cNvSpPr>
            <a:spLocks noGrp="1"/>
          </p:cNvSpPr>
          <p:nvPr>
            <p:ph type="title"/>
          </p:nvPr>
        </p:nvSpPr>
        <p:spPr>
          <a:xfrm>
            <a:off x="158750" y="99824"/>
            <a:ext cx="11891009" cy="735013"/>
          </a:xfr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a:normAutofit/>
          </a:bodyPr>
          <a:lstStyle/>
          <a:p>
            <a:r>
              <a:rPr lang="en-AU" dirty="0"/>
              <a:t>FLOW-ON ENGAGEMENTS</a:t>
            </a:r>
          </a:p>
        </p:txBody>
      </p:sp>
      <p:sp>
        <p:nvSpPr>
          <p:cNvPr id="4" name="Content Placeholder 2" descr="HOW DO I CALCULATE THE CONTRACT VALUE?&#10;">
            <a:extLst>
              <a:ext uri="{FF2B5EF4-FFF2-40B4-BE49-F238E27FC236}">
                <a16:creationId xmlns:a16="http://schemas.microsoft.com/office/drawing/2014/main" id="{89B4974D-E90F-4CED-BD23-7BC4EC89B967}"/>
              </a:ext>
            </a:extLst>
          </p:cNvPr>
          <p:cNvSpPr txBox="1">
            <a:spLocks/>
          </p:cNvSpPr>
          <p:nvPr/>
        </p:nvSpPr>
        <p:spPr>
          <a:xfrm>
            <a:off x="142242" y="3429000"/>
            <a:ext cx="5765672" cy="3329176"/>
          </a:xfrm>
          <a:prstGeom prst="rect">
            <a:avLst/>
          </a:prstGeom>
          <a:solidFill>
            <a:schemeClr val="bg1">
              <a:lumMod val="85000"/>
            </a:schemeClr>
          </a:solidFill>
          <a:ln>
            <a:solidFill>
              <a:schemeClr val="accent6">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600"/>
              </a:spcBef>
              <a:buNone/>
            </a:pPr>
            <a:r>
              <a:rPr lang="en-AU" sz="1400" b="1" dirty="0">
                <a:solidFill>
                  <a:prstClr val="black"/>
                </a:solidFill>
              </a:rPr>
              <a:t>WHEN ARE FLOW-ON ENGAGEMENTS ALLOWED?</a:t>
            </a:r>
          </a:p>
          <a:p>
            <a:pPr marL="0" indent="0" algn="just">
              <a:spcBef>
                <a:spcPts val="0"/>
              </a:spcBef>
              <a:buNone/>
            </a:pPr>
            <a:r>
              <a:rPr lang="en-AU" sz="1200" dirty="0">
                <a:solidFill>
                  <a:prstClr val="black"/>
                </a:solidFill>
              </a:rPr>
              <a:t>The relevant Agency may invite a Supplier who has undertaken the initial engagement to submit a proposal for further work, provided the below criteria has been met</a:t>
            </a:r>
            <a:r>
              <a:rPr lang="en-AU" sz="1200" b="1" dirty="0">
                <a:solidFill>
                  <a:prstClr val="black"/>
                </a:solidFill>
              </a:rPr>
              <a:t>.</a:t>
            </a:r>
          </a:p>
          <a:p>
            <a:pPr marL="0" indent="0" algn="just">
              <a:spcBef>
                <a:spcPts val="0"/>
              </a:spcBef>
              <a:buNone/>
            </a:pPr>
            <a:endParaRPr lang="en-AU" sz="1200" b="1" i="1" dirty="0">
              <a:solidFill>
                <a:prstClr val="black"/>
              </a:solidFill>
            </a:endParaRPr>
          </a:p>
          <a:p>
            <a:pPr marL="0" lvl="0" indent="0" algn="just">
              <a:lnSpc>
                <a:spcPct val="100000"/>
              </a:lnSpc>
              <a:spcBef>
                <a:spcPts val="0"/>
              </a:spcBef>
              <a:buNone/>
            </a:pPr>
            <a:r>
              <a:rPr lang="en-AU" sz="1200" b="1" u="sng" dirty="0">
                <a:solidFill>
                  <a:prstClr val="black"/>
                </a:solidFill>
              </a:rPr>
              <a:t>Suppliers must demonstrate:</a:t>
            </a:r>
          </a:p>
          <a:p>
            <a:pPr marL="342900" indent="-342900" algn="just">
              <a:lnSpc>
                <a:spcPct val="100000"/>
              </a:lnSpc>
              <a:spcBef>
                <a:spcPts val="0"/>
              </a:spcBef>
              <a:buFont typeface="+mj-lt"/>
              <a:buAutoNum type="arabicPeriod"/>
            </a:pPr>
            <a:r>
              <a:rPr lang="en-AU" sz="1200" dirty="0">
                <a:solidFill>
                  <a:prstClr val="black"/>
                </a:solidFill>
              </a:rPr>
              <a:t>Satisfactory performance on the initial contract; </a:t>
            </a:r>
          </a:p>
          <a:p>
            <a:pPr marL="342900" indent="-342900" algn="just">
              <a:lnSpc>
                <a:spcPct val="100000"/>
              </a:lnSpc>
              <a:spcBef>
                <a:spcPts val="0"/>
              </a:spcBef>
              <a:buFont typeface="+mj-lt"/>
              <a:buAutoNum type="arabicPeriod"/>
            </a:pPr>
            <a:r>
              <a:rPr lang="en-AU" sz="1200" dirty="0">
                <a:solidFill>
                  <a:prstClr val="black"/>
                </a:solidFill>
              </a:rPr>
              <a:t>Expertise knowledge developed during the first engagement; </a:t>
            </a:r>
          </a:p>
          <a:p>
            <a:pPr marL="342900" indent="-342900" algn="just">
              <a:lnSpc>
                <a:spcPct val="100000"/>
              </a:lnSpc>
              <a:spcBef>
                <a:spcPts val="0"/>
              </a:spcBef>
              <a:buFont typeface="+mj-lt"/>
              <a:buAutoNum type="arabicPeriod"/>
            </a:pPr>
            <a:r>
              <a:rPr lang="en-AU" sz="1200" dirty="0">
                <a:solidFill>
                  <a:prstClr val="black"/>
                </a:solidFill>
              </a:rPr>
              <a:t>Value for money for additional related* engagements.</a:t>
            </a:r>
          </a:p>
          <a:p>
            <a:pPr marL="0" indent="0" algn="just">
              <a:lnSpc>
                <a:spcPct val="100000"/>
              </a:lnSpc>
              <a:spcBef>
                <a:spcPts val="0"/>
              </a:spcBef>
              <a:buNone/>
            </a:pPr>
            <a:r>
              <a:rPr lang="en-AU" sz="1000" dirty="0">
                <a:solidFill>
                  <a:prstClr val="black"/>
                </a:solidFill>
              </a:rPr>
              <a:t>*Related means extension of the same contract for some additional Statement of work (SOW) with minimal scope changes in accordance to criteria set out for agencies and suppliers.</a:t>
            </a:r>
          </a:p>
          <a:p>
            <a:pPr marL="0" indent="0" algn="just">
              <a:lnSpc>
                <a:spcPct val="100000"/>
              </a:lnSpc>
              <a:spcBef>
                <a:spcPts val="0"/>
              </a:spcBef>
              <a:buNone/>
            </a:pPr>
            <a:endParaRPr lang="en-AU" sz="1200" b="1" dirty="0">
              <a:solidFill>
                <a:prstClr val="black"/>
              </a:solidFill>
            </a:endParaRPr>
          </a:p>
          <a:p>
            <a:pPr marL="0" indent="0" algn="just">
              <a:lnSpc>
                <a:spcPct val="100000"/>
              </a:lnSpc>
              <a:spcBef>
                <a:spcPts val="0"/>
              </a:spcBef>
              <a:buNone/>
            </a:pPr>
            <a:r>
              <a:rPr lang="en-AU" sz="1200" b="1" u="sng" dirty="0">
                <a:solidFill>
                  <a:prstClr val="black"/>
                </a:solidFill>
              </a:rPr>
              <a:t>Agencies must ensure:</a:t>
            </a:r>
          </a:p>
          <a:p>
            <a:pPr lvl="0" algn="just">
              <a:lnSpc>
                <a:spcPct val="100000"/>
              </a:lnSpc>
              <a:spcBef>
                <a:spcPts val="0"/>
              </a:spcBef>
              <a:buFont typeface="+mj-lt"/>
              <a:buAutoNum type="arabicPeriod"/>
            </a:pPr>
            <a:r>
              <a:rPr lang="en-AU" sz="1200" dirty="0">
                <a:solidFill>
                  <a:prstClr val="black"/>
                </a:solidFill>
              </a:rPr>
              <a:t>Risk profile remains the same as the initial engagement;</a:t>
            </a:r>
          </a:p>
          <a:p>
            <a:pPr lvl="0" algn="just">
              <a:lnSpc>
                <a:spcPct val="100000"/>
              </a:lnSpc>
              <a:spcBef>
                <a:spcPts val="0"/>
              </a:spcBef>
              <a:buFont typeface="+mj-lt"/>
              <a:buAutoNum type="arabicPeriod"/>
            </a:pPr>
            <a:r>
              <a:rPr lang="en-AU" sz="1200" dirty="0">
                <a:solidFill>
                  <a:prstClr val="black"/>
                </a:solidFill>
              </a:rPr>
              <a:t>The appropriate contract framework continues to be used depending on risk and value (Core&amp; or MICTA/ICTA);</a:t>
            </a:r>
          </a:p>
          <a:p>
            <a:pPr lvl="0" algn="just">
              <a:lnSpc>
                <a:spcPct val="100000"/>
              </a:lnSpc>
              <a:spcBef>
                <a:spcPts val="0"/>
              </a:spcBef>
              <a:buFont typeface="+mj-lt"/>
              <a:buAutoNum type="arabicPeriod"/>
            </a:pPr>
            <a:r>
              <a:rPr lang="en-AU" sz="1200" dirty="0">
                <a:solidFill>
                  <a:prstClr val="black"/>
                </a:solidFill>
              </a:rPr>
              <a:t>Scope of work is directly related to the initial engagement;</a:t>
            </a:r>
          </a:p>
          <a:p>
            <a:pPr lvl="0" algn="just">
              <a:lnSpc>
                <a:spcPct val="100000"/>
              </a:lnSpc>
              <a:spcBef>
                <a:spcPts val="0"/>
              </a:spcBef>
              <a:buFont typeface="+mj-lt"/>
              <a:buAutoNum type="arabicPeriod"/>
            </a:pPr>
            <a:r>
              <a:rPr lang="en-AU" sz="1200" dirty="0">
                <a:solidFill>
                  <a:prstClr val="black"/>
                </a:solidFill>
              </a:rPr>
              <a:t>The flow-on does not exceed the allowable thresholds </a:t>
            </a:r>
            <a:r>
              <a:rPr lang="en-AU" sz="1200" i="1" dirty="0">
                <a:solidFill>
                  <a:prstClr val="black"/>
                </a:solidFill>
              </a:rPr>
              <a:t>(see guidance on this page)</a:t>
            </a:r>
          </a:p>
        </p:txBody>
      </p:sp>
      <p:sp>
        <p:nvSpPr>
          <p:cNvPr id="13" name="Rectangle 12">
            <a:extLst>
              <a:ext uri="{FF2B5EF4-FFF2-40B4-BE49-F238E27FC236}">
                <a16:creationId xmlns:a16="http://schemas.microsoft.com/office/drawing/2014/main" id="{553B56B5-EE90-4035-A817-72EB8F89D761}"/>
              </a:ext>
            </a:extLst>
          </p:cNvPr>
          <p:cNvSpPr/>
          <p:nvPr/>
        </p:nvSpPr>
        <p:spPr>
          <a:xfrm>
            <a:off x="6104253" y="898338"/>
            <a:ext cx="5945505" cy="2327462"/>
          </a:xfrm>
          <a:prstGeom prst="rect">
            <a:avLst/>
          </a:prstGeom>
          <a:solidFill>
            <a:schemeClr val="bg1">
              <a:lumMod val="95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AU" sz="1400" b="1" dirty="0">
                <a:solidFill>
                  <a:schemeClr val="tx1"/>
                </a:solidFill>
                <a:latin typeface="Calibri" panose="020F0502020204030204" pitchFamily="34" charset="0"/>
                <a:cs typeface="Calibri" panose="020F0502020204030204" pitchFamily="34" charset="0"/>
              </a:rPr>
              <a:t>WHAT IS THE MAXIMUM VALUE A FLOW-ON ENGAGEMENT CAN BE?</a:t>
            </a:r>
          </a:p>
          <a:p>
            <a:pPr algn="just">
              <a:spcAft>
                <a:spcPts val="600"/>
              </a:spcAft>
            </a:pPr>
            <a:r>
              <a:rPr lang="en-AU" sz="1200" dirty="0">
                <a:solidFill>
                  <a:schemeClr val="tx1"/>
                </a:solidFill>
                <a:latin typeface="Calibri" panose="020F0502020204030204" pitchFamily="34" charset="0"/>
                <a:cs typeface="Calibri" panose="020F0502020204030204" pitchFamily="34" charset="0"/>
              </a:rPr>
              <a:t>The total value of the original contract and flow-on engagement may be up to three times the value of the original contract and </a:t>
            </a:r>
            <a:r>
              <a:rPr lang="en-AU" sz="1200" b="1" dirty="0">
                <a:solidFill>
                  <a:schemeClr val="tx1"/>
                </a:solidFill>
                <a:latin typeface="Calibri" panose="020F0502020204030204" pitchFamily="34" charset="0"/>
                <a:cs typeface="Calibri" panose="020F0502020204030204" pitchFamily="34" charset="0"/>
              </a:rPr>
              <a:t>must not exceed the goods and services EPP threshold (currently $680,000 excl. GST). </a:t>
            </a:r>
            <a:r>
              <a:rPr lang="en-AU" sz="1200" b="1" i="1" dirty="0">
                <a:solidFill>
                  <a:schemeClr val="tx1"/>
                </a:solidFill>
                <a:latin typeface="Calibri" panose="020F0502020204030204" pitchFamily="34" charset="0"/>
                <a:cs typeface="Calibri" panose="020F0502020204030204" pitchFamily="34" charset="0"/>
              </a:rPr>
              <a:t>See </a:t>
            </a:r>
            <a:r>
              <a:rPr lang="en-AU" sz="1200" b="1" i="1" dirty="0">
                <a:solidFill>
                  <a:srgbClr val="0070C0"/>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PBD-2019-05</a:t>
            </a:r>
            <a:r>
              <a:rPr lang="en-AU" sz="1200" b="1" i="1" dirty="0">
                <a:solidFill>
                  <a:schemeClr val="tx1"/>
                </a:solidFill>
                <a:latin typeface="Calibri" panose="020F0502020204030204" pitchFamily="34" charset="0"/>
                <a:cs typeface="Calibri" panose="020F0502020204030204" pitchFamily="34" charset="0"/>
              </a:rPr>
              <a:t> for any changes to thresholds.</a:t>
            </a:r>
          </a:p>
          <a:p>
            <a:pPr algn="just">
              <a:spcAft>
                <a:spcPts val="600"/>
              </a:spcAft>
            </a:pPr>
            <a:r>
              <a:rPr lang="en-AU" sz="1200" dirty="0">
                <a:solidFill>
                  <a:schemeClr val="tx1"/>
                </a:solidFill>
                <a:latin typeface="Calibri" panose="020F0502020204030204" pitchFamily="34" charset="0"/>
                <a:cs typeface="Calibri" panose="020F0502020204030204" pitchFamily="34" charset="0"/>
              </a:rPr>
              <a:t>Agencies must ensure their appropriate financial delegate signs off on any additional costs associated with the contract. The whole cost should be used (original contract + flow on) to determine the appropriate delegate. </a:t>
            </a:r>
          </a:p>
          <a:p>
            <a:pPr algn="just">
              <a:spcAft>
                <a:spcPts val="600"/>
              </a:spcAft>
            </a:pPr>
            <a:r>
              <a:rPr lang="en-AU" sz="1200" b="1" dirty="0">
                <a:solidFill>
                  <a:schemeClr val="tx1"/>
                </a:solidFill>
                <a:latin typeface="Calibri" panose="020F0502020204030204" pitchFamily="34" charset="0"/>
                <a:cs typeface="Calibri" panose="020F0502020204030204" pitchFamily="34" charset="0"/>
              </a:rPr>
              <a:t>If a flow-on causes your contract to be over $150,000 (incl. GST) agencies must ensure they disclose their contract on </a:t>
            </a:r>
            <a:r>
              <a:rPr lang="en-AU" sz="1200" b="1" dirty="0">
                <a:solidFill>
                  <a:schemeClr val="accent6"/>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tenders.nsw.gov.au </a:t>
            </a:r>
            <a:r>
              <a:rPr lang="en-AU" sz="1200" b="1" dirty="0">
                <a:solidFill>
                  <a:schemeClr val="tx1"/>
                </a:solidFill>
                <a:latin typeface="Calibri" panose="020F0502020204030204" pitchFamily="34" charset="0"/>
                <a:cs typeface="Calibri" panose="020F0502020204030204" pitchFamily="34" charset="0"/>
              </a:rPr>
              <a:t>as per their </a:t>
            </a:r>
            <a:r>
              <a:rPr lang="en-AU" sz="1200" b="1" dirty="0">
                <a:solidFill>
                  <a:schemeClr val="accent6"/>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GIPA Act </a:t>
            </a:r>
            <a:r>
              <a:rPr lang="en-AU" sz="1200" b="1" dirty="0">
                <a:solidFill>
                  <a:schemeClr val="tx1"/>
                </a:solidFill>
                <a:latin typeface="Calibri" panose="020F0502020204030204" pitchFamily="34" charset="0"/>
                <a:cs typeface="Calibri" panose="020F0502020204030204" pitchFamily="34" charset="0"/>
              </a:rPr>
              <a:t>obligations.</a:t>
            </a:r>
            <a:endParaRPr lang="en-US" sz="1100" b="1" dirty="0">
              <a:solidFill>
                <a:schemeClr val="tx1"/>
              </a:solidFill>
              <a:latin typeface="Calibri" panose="020F0502020204030204" pitchFamily="34" charset="0"/>
              <a:cs typeface="Calibri" panose="020F0502020204030204" pitchFamily="34" charset="0"/>
            </a:endParaRPr>
          </a:p>
        </p:txBody>
      </p:sp>
      <p:sp>
        <p:nvSpPr>
          <p:cNvPr id="14" name="Content Placeholder 2" descr="HOW DO I ASSESS RISK?&#10;">
            <a:extLst>
              <a:ext uri="{FF2B5EF4-FFF2-40B4-BE49-F238E27FC236}">
                <a16:creationId xmlns:a16="http://schemas.microsoft.com/office/drawing/2014/main" id="{85D676C9-D5D3-465E-81FA-3F4F8D476150}"/>
              </a:ext>
            </a:extLst>
          </p:cNvPr>
          <p:cNvSpPr txBox="1">
            <a:spLocks/>
          </p:cNvSpPr>
          <p:nvPr/>
        </p:nvSpPr>
        <p:spPr>
          <a:xfrm>
            <a:off x="6095998" y="4653280"/>
            <a:ext cx="5953759" cy="2104896"/>
          </a:xfrm>
          <a:prstGeom prst="rect">
            <a:avLst/>
          </a:prstGeom>
          <a:solidFill>
            <a:srgbClr val="B3D0FF"/>
          </a:solidFill>
          <a:ln>
            <a:solidFill>
              <a:srgbClr val="00206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Bef>
                <a:spcPts val="0"/>
              </a:spcBef>
              <a:spcAft>
                <a:spcPts val="600"/>
              </a:spcAft>
              <a:buNone/>
              <a:defRPr/>
            </a:pPr>
            <a:r>
              <a:rPr lang="en-US" sz="1400" b="1" dirty="0"/>
              <a:t>WHEN ARE FLOW-ON ENGAGEMENTS NOT ALLOWED</a:t>
            </a:r>
            <a:r>
              <a:rPr kumimoji="0" lang="en-US" sz="1400" b="1" i="0" u="none" strike="noStrike" kern="1200" cap="none" spc="0" normalizeH="0" baseline="0" noProof="0" dirty="0">
                <a:ln>
                  <a:noFill/>
                </a:ln>
                <a:effectLst/>
                <a:uLnTx/>
                <a:uFillTx/>
                <a:ea typeface="+mn-ea"/>
                <a:cs typeface="+mn-cs"/>
              </a:rPr>
              <a:t>?</a:t>
            </a:r>
          </a:p>
          <a:p>
            <a:pPr marL="0" lvl="0" indent="0" algn="just">
              <a:spcBef>
                <a:spcPts val="0"/>
              </a:spcBef>
              <a:spcAft>
                <a:spcPts val="300"/>
              </a:spcAft>
              <a:buNone/>
              <a:defRPr/>
            </a:pPr>
            <a:r>
              <a:rPr lang="en-AU" sz="1200" dirty="0"/>
              <a:t>Flow-on engagements for ICT procurements are not allowed when:</a:t>
            </a:r>
          </a:p>
          <a:p>
            <a:pPr algn="just">
              <a:spcBef>
                <a:spcPts val="0"/>
              </a:spcBef>
              <a:spcAft>
                <a:spcPts val="300"/>
              </a:spcAft>
              <a:defRPr/>
            </a:pPr>
            <a:r>
              <a:rPr lang="en-AU" sz="1200" dirty="0"/>
              <a:t>the overall engagement value exceeds the threshold specified above;</a:t>
            </a:r>
          </a:p>
          <a:p>
            <a:pPr algn="just">
              <a:spcBef>
                <a:spcPts val="0"/>
              </a:spcBef>
              <a:spcAft>
                <a:spcPts val="300"/>
              </a:spcAft>
              <a:defRPr/>
            </a:pPr>
            <a:r>
              <a:rPr lang="en-AU" sz="1200" dirty="0"/>
              <a:t>there is a significant change in scope;</a:t>
            </a:r>
          </a:p>
          <a:p>
            <a:pPr algn="just">
              <a:spcBef>
                <a:spcPts val="0"/>
              </a:spcBef>
              <a:spcAft>
                <a:spcPts val="300"/>
              </a:spcAft>
              <a:defRPr/>
            </a:pPr>
            <a:r>
              <a:rPr lang="en-AU" sz="1200" dirty="0"/>
              <a:t>the flow-on is not directly related to the original contract;</a:t>
            </a:r>
          </a:p>
          <a:p>
            <a:pPr algn="just">
              <a:spcBef>
                <a:spcPts val="0"/>
              </a:spcBef>
              <a:spcAft>
                <a:spcPts val="300"/>
              </a:spcAft>
              <a:defRPr/>
            </a:pPr>
            <a:r>
              <a:rPr lang="en-AU" sz="1200" dirty="0"/>
              <a:t>the level of risk has changed;</a:t>
            </a:r>
          </a:p>
          <a:p>
            <a:pPr algn="just">
              <a:spcBef>
                <a:spcPts val="0"/>
              </a:spcBef>
              <a:spcAft>
                <a:spcPts val="300"/>
              </a:spcAft>
              <a:defRPr/>
            </a:pPr>
            <a:r>
              <a:rPr lang="en-AU" sz="1200" dirty="0"/>
              <a:t>the supplier’s performance on the initial contract has not been satisfactory;</a:t>
            </a:r>
          </a:p>
          <a:p>
            <a:pPr algn="just">
              <a:spcBef>
                <a:spcPts val="0"/>
              </a:spcBef>
              <a:spcAft>
                <a:spcPts val="300"/>
              </a:spcAft>
              <a:defRPr/>
            </a:pPr>
            <a:r>
              <a:rPr lang="en-AU" sz="1200" dirty="0"/>
              <a:t>a novation has occurred; or</a:t>
            </a:r>
          </a:p>
          <a:p>
            <a:pPr algn="just">
              <a:spcBef>
                <a:spcPts val="0"/>
              </a:spcBef>
              <a:spcAft>
                <a:spcPts val="300"/>
              </a:spcAft>
              <a:defRPr/>
            </a:pPr>
            <a:r>
              <a:rPr lang="en-AU" sz="1200" dirty="0"/>
              <a:t>changes in commercial and non-commercial T&amp;C’s have occurred. </a:t>
            </a:r>
          </a:p>
          <a:p>
            <a:pPr marL="0" lvl="0" indent="0" algn="just">
              <a:spcBef>
                <a:spcPts val="0"/>
              </a:spcBef>
              <a:buNone/>
              <a:defRPr/>
            </a:pPr>
            <a:endParaRPr lang="en-AU" sz="1300" dirty="0"/>
          </a:p>
        </p:txBody>
      </p:sp>
      <p:sp>
        <p:nvSpPr>
          <p:cNvPr id="10" name="Rectangle 9">
            <a:extLst>
              <a:ext uri="{FF2B5EF4-FFF2-40B4-BE49-F238E27FC236}">
                <a16:creationId xmlns:a16="http://schemas.microsoft.com/office/drawing/2014/main" id="{4191F71E-6A9F-4525-864D-96944508A875}"/>
              </a:ext>
            </a:extLst>
          </p:cNvPr>
          <p:cNvSpPr/>
          <p:nvPr/>
        </p:nvSpPr>
        <p:spPr>
          <a:xfrm>
            <a:off x="158750" y="898338"/>
            <a:ext cx="5765672" cy="2327462"/>
          </a:xfrm>
          <a:prstGeom prst="rect">
            <a:avLst/>
          </a:prstGeom>
          <a:solidFill>
            <a:srgbClr val="B3D0FF"/>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AU" sz="1400" b="1" dirty="0">
                <a:solidFill>
                  <a:schemeClr val="tx1"/>
                </a:solidFill>
                <a:latin typeface="Calibri" panose="020F0502020204030204" pitchFamily="34" charset="0"/>
                <a:cs typeface="Calibri" panose="020F0502020204030204" pitchFamily="34" charset="0"/>
              </a:rPr>
              <a:t>WHAT IS A FLOW-ON ENGAGEMENT?</a:t>
            </a:r>
          </a:p>
          <a:p>
            <a:pPr algn="just"/>
            <a:r>
              <a:rPr lang="en-AU" sz="1200" dirty="0">
                <a:solidFill>
                  <a:schemeClr val="tx1"/>
                </a:solidFill>
                <a:latin typeface="Calibri" panose="020F0502020204030204" pitchFamily="34" charset="0"/>
                <a:cs typeface="Calibri" panose="020F0502020204030204" pitchFamily="34" charset="0"/>
              </a:rPr>
              <a:t>A flow-on engagement is a further engagement directly related to the original contract, that was not anticipated during the planning phase of your procurement. </a:t>
            </a:r>
          </a:p>
          <a:p>
            <a:pPr algn="just">
              <a:spcBef>
                <a:spcPts val="600"/>
              </a:spcBef>
            </a:pPr>
            <a:r>
              <a:rPr lang="en-US" sz="1200" dirty="0">
                <a:solidFill>
                  <a:schemeClr val="tx1"/>
                </a:solidFill>
                <a:latin typeface="Calibri" panose="020F0502020204030204" pitchFamily="34" charset="0"/>
                <a:cs typeface="Calibri" panose="020F0502020204030204" pitchFamily="34" charset="0"/>
              </a:rPr>
              <a:t>When planning a procurement, agencies should ensure they have anticipated the whole-of-life contracts costs. This includes extension options, renewals or other mechanisms that may be</a:t>
            </a:r>
            <a:r>
              <a:rPr lang="en-AU" sz="1200" dirty="0">
                <a:solidFill>
                  <a:prstClr val="black"/>
                </a:solidFill>
              </a:rPr>
              <a:t> executed during the life of the contract i.e. transitioning-out costs; early termination fees; contract management risks, etc.</a:t>
            </a:r>
          </a:p>
          <a:p>
            <a:pPr algn="just">
              <a:spcBef>
                <a:spcPts val="600"/>
              </a:spcBef>
            </a:pPr>
            <a:r>
              <a:rPr lang="en-AU" sz="1200" dirty="0">
                <a:solidFill>
                  <a:prstClr val="black"/>
                </a:solidFill>
              </a:rPr>
              <a:t>It is unacceptable to divide a particular procurement activity into separate orders or use a particular method to calculate the estimated total value for the purpose of circumventing an approach to the open market or avoid obtaining additional quotes.</a:t>
            </a:r>
          </a:p>
          <a:p>
            <a:pPr algn="just">
              <a:spcBef>
                <a:spcPts val="600"/>
              </a:spcBef>
            </a:pPr>
            <a:r>
              <a:rPr lang="en-AU" sz="1200" b="1" dirty="0">
                <a:solidFill>
                  <a:schemeClr val="tx1"/>
                </a:solidFill>
                <a:latin typeface="Calibri" panose="020F0502020204030204" pitchFamily="34" charset="0"/>
                <a:cs typeface="Calibri" panose="020F0502020204030204" pitchFamily="34" charset="0"/>
              </a:rPr>
              <a:t>Value for money = total lifetime benefits - total lifetime costs</a:t>
            </a:r>
            <a:endParaRPr lang="en-US" sz="1200" b="1" dirty="0">
              <a:solidFill>
                <a:schemeClr val="tx1"/>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30767D9-CCB2-47F1-8A62-6556BD2BB822}"/>
              </a:ext>
            </a:extLst>
          </p:cNvPr>
          <p:cNvSpPr/>
          <p:nvPr/>
        </p:nvSpPr>
        <p:spPr>
          <a:xfrm>
            <a:off x="6102981" y="3289300"/>
            <a:ext cx="5953760" cy="1211580"/>
          </a:xfrm>
          <a:prstGeom prst="rect">
            <a:avLst/>
          </a:prstGeom>
          <a:solidFill>
            <a:schemeClr val="bg1">
              <a:lumMod val="85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spcAft>
                <a:spcPts val="600"/>
              </a:spcAft>
            </a:pPr>
            <a:r>
              <a:rPr lang="en-AU" sz="1400" b="1" dirty="0">
                <a:solidFill>
                  <a:schemeClr val="tx1"/>
                </a:solidFill>
                <a:latin typeface="Calibri" panose="020F0502020204030204" pitchFamily="34" charset="0"/>
                <a:cs typeface="Calibri" panose="020F0502020204030204" pitchFamily="34" charset="0"/>
              </a:rPr>
              <a:t>WHAT IF MY TOTAL ENGAGEMENT IS OVER THE EPP THRESHOLD?</a:t>
            </a:r>
          </a:p>
          <a:p>
            <a:pPr algn="just"/>
            <a:r>
              <a:rPr lang="en-AU" sz="1200" dirty="0">
                <a:solidFill>
                  <a:schemeClr val="tx1"/>
                </a:solidFill>
                <a:latin typeface="Calibri" panose="020F0502020204030204" pitchFamily="34" charset="0"/>
                <a:cs typeface="Calibri" panose="020F0502020204030204" pitchFamily="34" charset="0"/>
              </a:rPr>
              <a:t>If the overall engagement (original contract + flow on) is likely to be more than the EPP threshold</a:t>
            </a:r>
            <a:r>
              <a:rPr lang="en-AU" sz="1200" i="1" dirty="0">
                <a:solidFill>
                  <a:schemeClr val="tx1"/>
                </a:solidFill>
                <a:latin typeface="Calibri" panose="020F0502020204030204" pitchFamily="34" charset="0"/>
                <a:cs typeface="Calibri" panose="020F0502020204030204" pitchFamily="34" charset="0"/>
              </a:rPr>
              <a:t> (see </a:t>
            </a:r>
            <a:r>
              <a:rPr lang="en-AU" sz="1200" i="1" dirty="0">
                <a:solidFill>
                  <a:srgbClr val="0070C0"/>
                </a:solidFill>
                <a:hlinkClick r:id="rId7">
                  <a:extLst>
                    <a:ext uri="{A12FA001-AC4F-418D-AE19-62706E023703}">
                      <ahyp:hlinkClr xmlns:ahyp="http://schemas.microsoft.com/office/drawing/2018/hyperlinkcolor" val="tx"/>
                    </a:ext>
                  </a:extLst>
                </a:hlinkClick>
              </a:rPr>
              <a:t>PBD-2019-05</a:t>
            </a:r>
            <a:r>
              <a:rPr lang="en-AU" sz="1200" i="1" dirty="0">
                <a:solidFill>
                  <a:schemeClr val="tx1"/>
                </a:solidFill>
                <a:latin typeface="Calibri" panose="020F0502020204030204" pitchFamily="34" charset="0"/>
                <a:cs typeface="Calibri" panose="020F0502020204030204" pitchFamily="34" charset="0"/>
              </a:rPr>
              <a:t>), </a:t>
            </a:r>
            <a:r>
              <a:rPr lang="en-AU" sz="1200" dirty="0">
                <a:solidFill>
                  <a:schemeClr val="tx1"/>
                </a:solidFill>
                <a:latin typeface="Calibri" panose="020F0502020204030204" pitchFamily="34" charset="0"/>
                <a:cs typeface="Calibri" panose="020F0502020204030204" pitchFamily="34" charset="0"/>
              </a:rPr>
              <a:t>agencies must run a new procurement exercise in line with </a:t>
            </a:r>
            <a:r>
              <a:rPr lang="en-AU" sz="1200" dirty="0">
                <a:solidFill>
                  <a:srgbClr val="0070C0"/>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PBD 2020-05 </a:t>
            </a:r>
            <a:r>
              <a:rPr lang="en-AU" sz="1200" dirty="0">
                <a:solidFill>
                  <a:schemeClr val="tx1"/>
                </a:solidFill>
                <a:latin typeface="Calibri" panose="020F0502020204030204" pitchFamily="34" charset="0"/>
                <a:cs typeface="Calibri" panose="020F0502020204030204" pitchFamily="34" charset="0"/>
              </a:rPr>
              <a:t>, the ICT Services Scheme Rules and any other applicable policies, legislation and guidelines.</a:t>
            </a:r>
            <a:endParaRPr lang="en-AU" sz="1200" dirty="0">
              <a:solidFill>
                <a:schemeClr val="tx1"/>
              </a:solidFill>
            </a:endParaRPr>
          </a:p>
          <a:p>
            <a:pPr algn="just">
              <a:spcAft>
                <a:spcPts val="300"/>
              </a:spcAft>
            </a:pPr>
            <a:endParaRPr lang="en-AU" sz="1050" dirty="0">
              <a:solidFill>
                <a:schemeClr val="tx1"/>
              </a:solidFill>
            </a:endParaRPr>
          </a:p>
        </p:txBody>
      </p:sp>
    </p:spTree>
    <p:extLst>
      <p:ext uri="{BB962C8B-B14F-4D97-AF65-F5344CB8AC3E}">
        <p14:creationId xmlns:p14="http://schemas.microsoft.com/office/powerpoint/2010/main" val="2973155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F1E4C98-51C3-4E11-B584-9C5221D6C506}"/>
              </a:ext>
            </a:extLst>
          </p:cNvPr>
          <p:cNvGraphicFramePr>
            <a:graphicFrameLocks noChangeAspect="1"/>
          </p:cNvGraphicFramePr>
          <p:nvPr>
            <p:custDataLst>
              <p:tags r:id="rId1"/>
            </p:custDataLst>
            <p:extLst>
              <p:ext uri="{D42A27DB-BD31-4B8C-83A1-F6EECF244321}">
                <p14:modId xmlns:p14="http://schemas.microsoft.com/office/powerpoint/2010/main" val="2293948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5" name="Object 4" hidden="1">
                        <a:extLst>
                          <a:ext uri="{FF2B5EF4-FFF2-40B4-BE49-F238E27FC236}">
                            <a16:creationId xmlns:a16="http://schemas.microsoft.com/office/drawing/2014/main" id="{2F1E4C98-51C3-4E11-B584-9C5221D6C5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23EFCA-CC11-4CBD-B1CA-CAFF9F2D83C4}"/>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AU" sz="4400" dirty="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C456A572-9581-4C50-A217-5788F7239936}"/>
              </a:ext>
            </a:extLst>
          </p:cNvPr>
          <p:cNvSpPr>
            <a:spLocks noGrp="1"/>
          </p:cNvSpPr>
          <p:nvPr>
            <p:ph type="title"/>
          </p:nvPr>
        </p:nvSpPr>
        <p:spPr>
          <a:xfrm>
            <a:off x="349048" y="256224"/>
            <a:ext cx="11493904" cy="1091536"/>
          </a:xfr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a:lstStyle/>
          <a:p>
            <a:r>
              <a:rPr lang="en-AU" dirty="0"/>
              <a:t>HOW DO I INVITE SUPPLIER/S FOR RFQ?</a:t>
            </a:r>
          </a:p>
        </p:txBody>
      </p:sp>
      <p:sp>
        <p:nvSpPr>
          <p:cNvPr id="3" name="Content Placeholder 2">
            <a:extLst>
              <a:ext uri="{FF2B5EF4-FFF2-40B4-BE49-F238E27FC236}">
                <a16:creationId xmlns:a16="http://schemas.microsoft.com/office/drawing/2014/main" id="{4215844A-FCAE-41F6-B4BD-909E389B1C54}"/>
              </a:ext>
            </a:extLst>
          </p:cNvPr>
          <p:cNvSpPr>
            <a:spLocks noGrp="1"/>
          </p:cNvSpPr>
          <p:nvPr>
            <p:ph idx="1"/>
          </p:nvPr>
        </p:nvSpPr>
        <p:spPr>
          <a:xfrm>
            <a:off x="7093098" y="1570274"/>
            <a:ext cx="4749854" cy="1429403"/>
          </a:xfrm>
          <a:solidFill>
            <a:schemeClr val="accent4">
              <a:lumMod val="40000"/>
              <a:lumOff val="60000"/>
            </a:schemeClr>
          </a:solidFill>
        </p:spPr>
        <p:txBody>
          <a:bodyPr>
            <a:normAutofit/>
          </a:bodyPr>
          <a:lstStyle/>
          <a:p>
            <a:pPr marL="0" indent="0">
              <a:buNone/>
            </a:pPr>
            <a:r>
              <a:rPr lang="en-US" sz="1600" b="1" dirty="0"/>
              <a:t>WHERE CAN I FIND MORE INFORMATION ABOUT CONDUCTING A RFQ PROCESS?</a:t>
            </a:r>
          </a:p>
          <a:p>
            <a:pPr marL="0" indent="0">
              <a:buNone/>
            </a:pPr>
            <a:r>
              <a:rPr lang="en-US" sz="1200" dirty="0"/>
              <a:t>Buyers may use eTendering to conduct Requests for Quotes (RFQs) under the ICT Services Scheme. Additional information on eTendering can be found </a:t>
            </a:r>
            <a:r>
              <a:rPr lang="en-US" sz="1200" u="sng" dirty="0">
                <a:solidFill>
                  <a:srgbClr val="00B0F0"/>
                </a:solidFill>
                <a:hlinkClick r:id="rId7">
                  <a:extLst>
                    <a:ext uri="{A12FA001-AC4F-418D-AE19-62706E023703}">
                      <ahyp:hlinkClr xmlns:ahyp="http://schemas.microsoft.com/office/drawing/2018/hyperlinkcolor" val="tx"/>
                    </a:ext>
                  </a:extLst>
                </a:hlinkClick>
              </a:rPr>
              <a:t>here</a:t>
            </a:r>
            <a:r>
              <a:rPr lang="en-US" sz="1200" dirty="0"/>
              <a:t>.</a:t>
            </a:r>
            <a:endParaRPr lang="en-AU" sz="1200" dirty="0"/>
          </a:p>
          <a:p>
            <a:endParaRPr lang="en-AU" dirty="0"/>
          </a:p>
        </p:txBody>
      </p:sp>
      <p:sp>
        <p:nvSpPr>
          <p:cNvPr id="9" name="Content Placeholder 2">
            <a:extLst>
              <a:ext uri="{FF2B5EF4-FFF2-40B4-BE49-F238E27FC236}">
                <a16:creationId xmlns:a16="http://schemas.microsoft.com/office/drawing/2014/main" id="{B48838F4-ED5D-4C19-95EC-916978BD0202}"/>
              </a:ext>
            </a:extLst>
          </p:cNvPr>
          <p:cNvSpPr txBox="1">
            <a:spLocks/>
          </p:cNvSpPr>
          <p:nvPr/>
        </p:nvSpPr>
        <p:spPr>
          <a:xfrm>
            <a:off x="7104698" y="3137246"/>
            <a:ext cx="4738247" cy="3504099"/>
          </a:xfrm>
          <a:prstGeom prst="rect">
            <a:avLst/>
          </a:prstGeom>
          <a:solidFill>
            <a:schemeClr val="accent6">
              <a:lumMod val="20000"/>
              <a:lumOff val="80000"/>
            </a:schemeClr>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HOW DO I IMPROVE QUALITY ASSURANCE?</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assist in identifying suitable Suppliers to invite proposals, Buyers can take the following steps: </a:t>
            </a:r>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Bef>
                <a:spcPts val="0"/>
              </a:spcBef>
              <a:spcAft>
                <a:spcPts val="300"/>
              </a:spcAf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Check company website;</a:t>
            </a:r>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Bef>
                <a:spcPts val="0"/>
              </a:spcBef>
              <a:spcAft>
                <a:spcPts val="300"/>
              </a:spcAf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Review Supplier information on eTendering;</a:t>
            </a:r>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Bef>
                <a:spcPts val="0"/>
              </a:spcBef>
              <a:spcAft>
                <a:spcPts val="300"/>
              </a:spcAf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Contact referees for supporting information about Supplier performance;</a:t>
            </a:r>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Bef>
                <a:spcPts val="0"/>
              </a:spcBef>
              <a:spcAft>
                <a:spcPts val="300"/>
              </a:spcAf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Contact the Supplier for an informal discussion about your requirement;</a:t>
            </a:r>
          </a:p>
          <a:p>
            <a:pPr>
              <a:spcBef>
                <a:spcPts val="0"/>
              </a:spcBef>
              <a:spcAft>
                <a:spcPts val="300"/>
              </a:spcAf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Conduct an informal preliminary Expression of Interest (EOI) or Request for Information (RFI). This can be done by emailing a brief description of your requirement to Suppliers within the applicable sub-category/categories and ask if they have the willingness, capacity and capability to perform the works. Suitable Suppliers that respond can then be invited to submit formal proposals.</a:t>
            </a:r>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2459F1DC-3C98-4A85-AA9A-E004EF2DE331}"/>
              </a:ext>
            </a:extLst>
          </p:cNvPr>
          <p:cNvSpPr txBox="1">
            <a:spLocks/>
          </p:cNvSpPr>
          <p:nvPr/>
        </p:nvSpPr>
        <p:spPr>
          <a:xfrm>
            <a:off x="349047" y="2999677"/>
            <a:ext cx="6287917" cy="3641669"/>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ea typeface="+mn-ea"/>
                <a:cs typeface="+mn-cs"/>
              </a:rPr>
              <a:t>HOW DO I CHOOSE SUPPLIERS ON THE SCHEME?</a:t>
            </a:r>
          </a:p>
          <a:p>
            <a:pPr marL="0" indent="0" algn="just">
              <a:lnSpc>
                <a:spcPct val="100000"/>
              </a:lnSpc>
              <a:buNone/>
              <a:defRPr/>
            </a:pPr>
            <a:r>
              <a:rPr lang="en-AU" sz="1200" b="1" dirty="0"/>
              <a:t>It is up to the Buyer to choose which Suppliers to invite proposals from</a:t>
            </a:r>
            <a:r>
              <a:rPr lang="en-AU" sz="1200" dirty="0"/>
              <a:t>. Buyers are not obliged to seek quotations from all suppliers within a category or sub-category. When procuring ICT goods and services over the value of the $680,000 (excl. GST) EPP Direction threshold, covered agencies may invite a limited number of suppliers on the Scheme to make a submission. For this agencies must follow the guidelines provided in clause 14.1 (Justification for the Limitation) and clause 14.2 (Criteria for Selecting Relevant Limited Suppliers) of the </a:t>
            </a:r>
            <a:r>
              <a:rPr lang="en-AU" sz="1200" dirty="0">
                <a:solidFill>
                  <a:schemeClr val="accent6"/>
                </a:solidFill>
                <a:hlinkClick r:id="rId8">
                  <a:extLst>
                    <a:ext uri="{A12FA001-AC4F-418D-AE19-62706E023703}">
                      <ahyp:hlinkClr xmlns:ahyp="http://schemas.microsoft.com/office/drawing/2018/hyperlinkcolor" val="tx"/>
                    </a:ext>
                  </a:extLst>
                </a:hlinkClick>
              </a:rPr>
              <a:t>Scheme rules</a:t>
            </a:r>
            <a:r>
              <a:rPr lang="en-AU" sz="1200" dirty="0"/>
              <a:t>. Covered agencies are defined in</a:t>
            </a:r>
            <a:r>
              <a:rPr lang="en-AU" sz="1200" dirty="0">
                <a:solidFill>
                  <a:schemeClr val="accent6"/>
                </a:solidFill>
              </a:rPr>
              <a:t> </a:t>
            </a:r>
            <a:r>
              <a:rPr lang="en-AU" sz="1200" dirty="0">
                <a:solidFill>
                  <a:schemeClr val="accent6"/>
                </a:solidFill>
                <a:hlinkClick r:id="rId9">
                  <a:extLst>
                    <a:ext uri="{A12FA001-AC4F-418D-AE19-62706E023703}">
                      <ahyp:hlinkClr xmlns:ahyp="http://schemas.microsoft.com/office/drawing/2018/hyperlinkcolor" val="tx"/>
                    </a:ext>
                  </a:extLst>
                </a:hlinkClick>
              </a:rPr>
              <a:t>Schedule 1 of the EPP Direction</a:t>
            </a:r>
            <a:r>
              <a:rPr lang="en-AU" sz="1200" dirty="0"/>
              <a:t>. </a:t>
            </a:r>
          </a:p>
          <a:p>
            <a:pPr marL="0" indent="0" algn="just">
              <a:lnSpc>
                <a:spcPct val="100000"/>
              </a:lnSpc>
              <a:buNone/>
              <a:defRPr/>
            </a:pPr>
            <a:r>
              <a:rPr lang="en-AU" sz="1200" dirty="0"/>
              <a:t>Agencies must refer to </a:t>
            </a:r>
            <a:r>
              <a:rPr lang="en-AU" sz="1200" dirty="0">
                <a:solidFill>
                  <a:schemeClr val="accent6"/>
                </a:solidFill>
                <a:hlinkClick r:id="rId10">
                  <a:extLst>
                    <a:ext uri="{A12FA001-AC4F-418D-AE19-62706E023703}">
                      <ahyp:hlinkClr xmlns:ahyp="http://schemas.microsoft.com/office/drawing/2018/hyperlinkcolor" val="tx"/>
                    </a:ext>
                  </a:extLst>
                </a:hlinkClick>
              </a:rPr>
              <a:t>PBD 2020-05</a:t>
            </a:r>
            <a:r>
              <a:rPr lang="en-AU" sz="1200" dirty="0">
                <a:solidFill>
                  <a:srgbClr val="6B9F25"/>
                </a:solidFill>
              </a:rPr>
              <a:t> </a:t>
            </a:r>
            <a:r>
              <a:rPr lang="en-AU" sz="1200" dirty="0"/>
              <a:t>for quotation requirements. Agencies must follow the processes outlined in PBD 2020-05 when procuring ICT related goods and services, including telecommunication services and ICT consultancy. PBD2020-05 also provides guidance for agencies regarding order splitting.</a:t>
            </a:r>
            <a:r>
              <a:rPr lang="en-US" sz="1200" dirty="0"/>
              <a:t> </a:t>
            </a:r>
          </a:p>
          <a:p>
            <a:pPr marL="0" indent="0" algn="just">
              <a:lnSpc>
                <a:spcPct val="100000"/>
              </a:lnSpc>
              <a:buNone/>
              <a:defRPr/>
            </a:pPr>
            <a:r>
              <a:rPr lang="en-US" sz="1200" dirty="0"/>
              <a:t>Agencies are responsible for selecting a sufficient number of suitable Suppliers to ensure probity, fairness and value in keeping with the </a:t>
            </a:r>
            <a:r>
              <a:rPr lang="en-US" sz="1200" u="sng" dirty="0">
                <a:solidFill>
                  <a:schemeClr val="accent6"/>
                </a:solidFill>
                <a:hlinkClick r:id="rId11">
                  <a:extLst>
                    <a:ext uri="{A12FA001-AC4F-418D-AE19-62706E023703}">
                      <ahyp:hlinkClr xmlns:ahyp="http://schemas.microsoft.com/office/drawing/2018/hyperlinkcolor" val="tx"/>
                    </a:ext>
                  </a:extLst>
                </a:hlinkClick>
              </a:rPr>
              <a:t>PBD 2020-04</a:t>
            </a:r>
            <a:r>
              <a:rPr lang="en-US" sz="1200" dirty="0">
                <a:solidFill>
                  <a:schemeClr val="accent6"/>
                </a:solidFill>
                <a:hlinkClick r:id="rId11">
                  <a:extLst>
                    <a:ext uri="{A12FA001-AC4F-418D-AE19-62706E023703}">
                      <ahyp:hlinkClr xmlns:ahyp="http://schemas.microsoft.com/office/drawing/2018/hyperlinkcolor" val="tx"/>
                    </a:ext>
                  </a:extLst>
                </a:hlinkClick>
              </a:rPr>
              <a:t> </a:t>
            </a:r>
            <a:r>
              <a:rPr lang="en-US" sz="1200" dirty="0"/>
              <a:t>and </a:t>
            </a:r>
            <a:r>
              <a:rPr lang="en-US" sz="1200" u="sng" dirty="0">
                <a:solidFill>
                  <a:schemeClr val="accent6"/>
                </a:solidFill>
                <a:hlinkClick r:id="rId12">
                  <a:extLst>
                    <a:ext uri="{A12FA001-AC4F-418D-AE19-62706E023703}">
                      <ahyp:hlinkClr xmlns:ahyp="http://schemas.microsoft.com/office/drawing/2018/hyperlinkcolor" val="tx"/>
                    </a:ext>
                  </a:extLst>
                </a:hlinkClick>
              </a:rPr>
              <a:t>NSW Government Procurement Policy Framework</a:t>
            </a:r>
            <a:r>
              <a:rPr lang="en-US" sz="1200" u="sng" dirty="0">
                <a:solidFill>
                  <a:schemeClr val="accent6"/>
                </a:solidFill>
              </a:rPr>
              <a:t>.</a:t>
            </a:r>
            <a:endParaRPr lang="en-US" sz="1200" dirty="0">
              <a:solidFill>
                <a:schemeClr val="accent6"/>
              </a:solidFill>
            </a:endParaRPr>
          </a:p>
          <a:p>
            <a:pPr marL="0" indent="0" algn="just">
              <a:lnSpc>
                <a:spcPct val="100000"/>
              </a:lnSpc>
              <a:buNone/>
              <a:defRPr/>
            </a:pPr>
            <a:endParaRPr lang="en-US" sz="1200" dirty="0"/>
          </a:p>
        </p:txBody>
      </p:sp>
      <p:cxnSp>
        <p:nvCxnSpPr>
          <p:cNvPr id="7" name="Straight Connector 6">
            <a:extLst>
              <a:ext uri="{FF2B5EF4-FFF2-40B4-BE49-F238E27FC236}">
                <a16:creationId xmlns:a16="http://schemas.microsoft.com/office/drawing/2014/main" id="{41D28FCB-D9D8-4074-9EC6-11482D6E7A87}"/>
              </a:ext>
              <a:ext uri="{C183D7F6-B498-43B3-948B-1728B52AA6E4}">
                <adec:decorative xmlns:adec="http://schemas.microsoft.com/office/drawing/2017/decorative" val="1"/>
              </a:ext>
            </a:extLst>
          </p:cNvPr>
          <p:cNvCxnSpPr>
            <a:cxnSpLocks/>
          </p:cNvCxnSpPr>
          <p:nvPr/>
        </p:nvCxnSpPr>
        <p:spPr>
          <a:xfrm>
            <a:off x="6865032" y="1620977"/>
            <a:ext cx="11600" cy="5020369"/>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12" name="Table 11">
            <a:extLst>
              <a:ext uri="{FF2B5EF4-FFF2-40B4-BE49-F238E27FC236}">
                <a16:creationId xmlns:a16="http://schemas.microsoft.com/office/drawing/2014/main" id="{D075A2BD-6787-4B55-980E-D98D0F2E16C9}"/>
              </a:ext>
            </a:extLst>
          </p:cNvPr>
          <p:cNvGraphicFramePr>
            <a:graphicFrameLocks noGrp="1"/>
          </p:cNvGraphicFramePr>
          <p:nvPr>
            <p:extLst>
              <p:ext uri="{D42A27DB-BD31-4B8C-83A1-F6EECF244321}">
                <p14:modId xmlns:p14="http://schemas.microsoft.com/office/powerpoint/2010/main" val="2765061625"/>
              </p:ext>
            </p:extLst>
          </p:nvPr>
        </p:nvGraphicFramePr>
        <p:xfrm>
          <a:off x="349047" y="1564740"/>
          <a:ext cx="6276313" cy="1303693"/>
        </p:xfrm>
        <a:graphic>
          <a:graphicData uri="http://schemas.openxmlformats.org/drawingml/2006/table">
            <a:tbl>
              <a:tblPr firstRow="1" bandRow="1">
                <a:tableStyleId>{AF606853-7671-496A-8E4F-DF71F8EC918B}</a:tableStyleId>
              </a:tblPr>
              <a:tblGrid>
                <a:gridCol w="1757444">
                  <a:extLst>
                    <a:ext uri="{9D8B030D-6E8A-4147-A177-3AD203B41FA5}">
                      <a16:colId xmlns:a16="http://schemas.microsoft.com/office/drawing/2014/main" val="3977087272"/>
                    </a:ext>
                  </a:extLst>
                </a:gridCol>
                <a:gridCol w="1321242">
                  <a:extLst>
                    <a:ext uri="{9D8B030D-6E8A-4147-A177-3AD203B41FA5}">
                      <a16:colId xmlns:a16="http://schemas.microsoft.com/office/drawing/2014/main" val="3548050815"/>
                    </a:ext>
                  </a:extLst>
                </a:gridCol>
                <a:gridCol w="3197627">
                  <a:extLst>
                    <a:ext uri="{9D8B030D-6E8A-4147-A177-3AD203B41FA5}">
                      <a16:colId xmlns:a16="http://schemas.microsoft.com/office/drawing/2014/main" val="2458831906"/>
                    </a:ext>
                  </a:extLst>
                </a:gridCol>
              </a:tblGrid>
              <a:tr h="313742">
                <a:tc>
                  <a:txBody>
                    <a:bodyPr/>
                    <a:lstStyle/>
                    <a:p>
                      <a:r>
                        <a:rPr lang="en-AU" sz="1600" dirty="0"/>
                        <a:t>Contract Value</a:t>
                      </a:r>
                    </a:p>
                  </a:txBody>
                  <a:tcPr>
                    <a:solidFill>
                      <a:srgbClr val="002060"/>
                    </a:solidFill>
                  </a:tcPr>
                </a:tc>
                <a:tc>
                  <a:txBody>
                    <a:bodyPr/>
                    <a:lstStyle/>
                    <a:p>
                      <a:r>
                        <a:rPr lang="en-AU" sz="1600" dirty="0"/>
                        <a:t>Risk Level</a:t>
                      </a:r>
                    </a:p>
                  </a:txBody>
                  <a:tcPr>
                    <a:solidFill>
                      <a:srgbClr val="002060"/>
                    </a:solidFill>
                  </a:tcPr>
                </a:tc>
                <a:tc>
                  <a:txBody>
                    <a:bodyPr/>
                    <a:lstStyle/>
                    <a:p>
                      <a:r>
                        <a:rPr lang="en-AU" sz="1600" dirty="0"/>
                        <a:t>Which Supplier List to use?</a:t>
                      </a:r>
                    </a:p>
                  </a:txBody>
                  <a:tcPr>
                    <a:solidFill>
                      <a:srgbClr val="002060"/>
                    </a:solidFill>
                  </a:tcPr>
                </a:tc>
                <a:extLst>
                  <a:ext uri="{0D108BD9-81ED-4DB2-BD59-A6C34878D82A}">
                    <a16:rowId xmlns:a16="http://schemas.microsoft.com/office/drawing/2014/main" val="1123785406"/>
                  </a:ext>
                </a:extLst>
              </a:tr>
              <a:tr h="319217">
                <a:tc>
                  <a:txBody>
                    <a:bodyPr/>
                    <a:lstStyle/>
                    <a:p>
                      <a:r>
                        <a:rPr lang="en-AU" sz="1400" dirty="0">
                          <a:solidFill>
                            <a:schemeClr val="tx1"/>
                          </a:solidFill>
                        </a:rPr>
                        <a:t>Under $150K</a:t>
                      </a:r>
                    </a:p>
                  </a:txBody>
                  <a:tcPr>
                    <a:solidFill>
                      <a:schemeClr val="accent6">
                        <a:lumMod val="20000"/>
                        <a:lumOff val="80000"/>
                      </a:schemeClr>
                    </a:solidFill>
                  </a:tcPr>
                </a:tc>
                <a:tc>
                  <a:txBody>
                    <a:bodyPr/>
                    <a:lstStyle/>
                    <a:p>
                      <a:r>
                        <a:rPr lang="en-AU" sz="1400" dirty="0">
                          <a:solidFill>
                            <a:schemeClr val="tx1"/>
                          </a:solidFill>
                        </a:rPr>
                        <a:t>Low</a:t>
                      </a:r>
                    </a:p>
                  </a:txBody>
                  <a:tcPr>
                    <a:solidFill>
                      <a:schemeClr val="accent6">
                        <a:lumMod val="20000"/>
                        <a:lumOff val="80000"/>
                      </a:schemeClr>
                    </a:solidFill>
                  </a:tcPr>
                </a:tc>
                <a:tc>
                  <a:txBody>
                    <a:bodyPr/>
                    <a:lstStyle/>
                    <a:p>
                      <a:r>
                        <a:rPr lang="en-AU" sz="1400" dirty="0">
                          <a:solidFill>
                            <a:schemeClr val="tx1"/>
                          </a:solidFill>
                        </a:rPr>
                        <a:t>Registered</a:t>
                      </a:r>
                    </a:p>
                  </a:txBody>
                  <a:tcPr>
                    <a:solidFill>
                      <a:schemeClr val="accent6">
                        <a:lumMod val="20000"/>
                        <a:lumOff val="80000"/>
                      </a:schemeClr>
                    </a:solidFill>
                  </a:tcPr>
                </a:tc>
                <a:extLst>
                  <a:ext uri="{0D108BD9-81ED-4DB2-BD59-A6C34878D82A}">
                    <a16:rowId xmlns:a16="http://schemas.microsoft.com/office/drawing/2014/main" val="3986065005"/>
                  </a:ext>
                </a:extLst>
              </a:tr>
              <a:tr h="325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Under $150K</a:t>
                      </a:r>
                    </a:p>
                  </a:txBody>
                  <a:tcPr>
                    <a:solidFill>
                      <a:schemeClr val="accent6">
                        <a:lumMod val="40000"/>
                        <a:lumOff val="60000"/>
                      </a:schemeClr>
                    </a:solidFill>
                  </a:tcPr>
                </a:tc>
                <a:tc>
                  <a:txBody>
                    <a:bodyPr/>
                    <a:lstStyle/>
                    <a:p>
                      <a:r>
                        <a:rPr lang="en-AU" sz="1400" dirty="0">
                          <a:solidFill>
                            <a:schemeClr val="tx1"/>
                          </a:solidFill>
                        </a:rPr>
                        <a:t>High</a:t>
                      </a:r>
                    </a:p>
                  </a:txBody>
                  <a:tcPr>
                    <a:solidFill>
                      <a:schemeClr val="accent6">
                        <a:lumMod val="40000"/>
                        <a:lumOff val="60000"/>
                      </a:schemeClr>
                    </a:solidFill>
                  </a:tcPr>
                </a:tc>
                <a:tc>
                  <a:txBody>
                    <a:bodyPr/>
                    <a:lstStyle/>
                    <a:p>
                      <a:r>
                        <a:rPr lang="en-AU" sz="1400" dirty="0">
                          <a:solidFill>
                            <a:schemeClr val="tx1"/>
                          </a:solidFill>
                        </a:rPr>
                        <a:t>Advanced Registered</a:t>
                      </a:r>
                    </a:p>
                  </a:txBody>
                  <a:tcPr>
                    <a:solidFill>
                      <a:schemeClr val="accent6">
                        <a:lumMod val="40000"/>
                        <a:lumOff val="60000"/>
                      </a:schemeClr>
                    </a:solidFill>
                  </a:tcPr>
                </a:tc>
                <a:extLst>
                  <a:ext uri="{0D108BD9-81ED-4DB2-BD59-A6C34878D82A}">
                    <a16:rowId xmlns:a16="http://schemas.microsoft.com/office/drawing/2014/main" val="4227844678"/>
                  </a:ext>
                </a:extLst>
              </a:tr>
              <a:tr h="323803">
                <a:tc>
                  <a:txBody>
                    <a:bodyPr/>
                    <a:lstStyle/>
                    <a:p>
                      <a:r>
                        <a:rPr lang="en-AU" sz="1400" dirty="0">
                          <a:solidFill>
                            <a:schemeClr val="tx1"/>
                          </a:solidFill>
                        </a:rPr>
                        <a:t>Over $150K</a:t>
                      </a:r>
                    </a:p>
                  </a:txBody>
                  <a:tcPr>
                    <a:solidFill>
                      <a:schemeClr val="accent6">
                        <a:lumMod val="20000"/>
                        <a:lumOff val="80000"/>
                      </a:schemeClr>
                    </a:solidFill>
                  </a:tcPr>
                </a:tc>
                <a:tc>
                  <a:txBody>
                    <a:bodyPr/>
                    <a:lstStyle/>
                    <a:p>
                      <a:r>
                        <a:rPr lang="en-AU" sz="1400" dirty="0">
                          <a:solidFill>
                            <a:schemeClr val="tx1"/>
                          </a:solidFill>
                        </a:rPr>
                        <a:t>Low/High</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Advanced Registered</a:t>
                      </a:r>
                    </a:p>
                  </a:txBody>
                  <a:tcPr>
                    <a:solidFill>
                      <a:schemeClr val="accent6">
                        <a:lumMod val="20000"/>
                        <a:lumOff val="80000"/>
                      </a:schemeClr>
                    </a:solidFill>
                  </a:tcPr>
                </a:tc>
                <a:extLst>
                  <a:ext uri="{0D108BD9-81ED-4DB2-BD59-A6C34878D82A}">
                    <a16:rowId xmlns:a16="http://schemas.microsoft.com/office/drawing/2014/main" val="321870148"/>
                  </a:ext>
                </a:extLst>
              </a:tr>
            </a:tbl>
          </a:graphicData>
        </a:graphic>
      </p:graphicFrame>
    </p:spTree>
    <p:extLst>
      <p:ext uri="{BB962C8B-B14F-4D97-AF65-F5344CB8AC3E}">
        <p14:creationId xmlns:p14="http://schemas.microsoft.com/office/powerpoint/2010/main" val="3658290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620E991-9B83-4BCB-8399-B8AF815751ED}"/>
              </a:ext>
            </a:extLst>
          </p:cNvPr>
          <p:cNvGraphicFramePr>
            <a:graphicFrameLocks noChangeAspect="1"/>
          </p:cNvGraphicFramePr>
          <p:nvPr>
            <p:custDataLst>
              <p:tags r:id="rId1"/>
            </p:custDataLst>
            <p:extLst>
              <p:ext uri="{D42A27DB-BD31-4B8C-83A1-F6EECF244321}">
                <p14:modId xmlns:p14="http://schemas.microsoft.com/office/powerpoint/2010/main" val="888243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8" name="Object 7" hidden="1">
                        <a:extLst>
                          <a:ext uri="{FF2B5EF4-FFF2-40B4-BE49-F238E27FC236}">
                            <a16:creationId xmlns:a16="http://schemas.microsoft.com/office/drawing/2014/main" id="{5620E991-9B83-4BCB-8399-B8AF815751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3E57FC0-E5A4-4EB5-9665-F03BD9623470}"/>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AU" sz="4400" dirty="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FF5EE8A8-3850-4307-8174-7366CBDE98E4}"/>
              </a:ext>
            </a:extLst>
          </p:cNvPr>
          <p:cNvSpPr>
            <a:spLocks noGrp="1"/>
          </p:cNvSpPr>
          <p:nvPr>
            <p:ph type="title"/>
          </p:nvPr>
        </p:nvSpPr>
        <p:spPr>
          <a:xfrm>
            <a:off x="350877" y="247457"/>
            <a:ext cx="11490246" cy="916539"/>
          </a:xfr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lstStyle/>
          <a:p>
            <a:r>
              <a:rPr lang="en-AU" dirty="0"/>
              <a:t>WHICH CONTRACT TEMPLATE DO I USE?</a:t>
            </a:r>
          </a:p>
        </p:txBody>
      </p:sp>
      <p:sp>
        <p:nvSpPr>
          <p:cNvPr id="3" name="Content Placeholder 2">
            <a:extLst>
              <a:ext uri="{FF2B5EF4-FFF2-40B4-BE49-F238E27FC236}">
                <a16:creationId xmlns:a16="http://schemas.microsoft.com/office/drawing/2014/main" id="{D7C1B786-242C-4DDA-87EA-583637E8563C}"/>
              </a:ext>
            </a:extLst>
          </p:cNvPr>
          <p:cNvSpPr>
            <a:spLocks noGrp="1"/>
          </p:cNvSpPr>
          <p:nvPr>
            <p:ph idx="1"/>
          </p:nvPr>
        </p:nvSpPr>
        <p:spPr>
          <a:xfrm>
            <a:off x="359265" y="1323203"/>
            <a:ext cx="11490246" cy="1045093"/>
          </a:xfrm>
        </p:spPr>
        <p:style>
          <a:lnRef idx="2">
            <a:schemeClr val="dk1"/>
          </a:lnRef>
          <a:fillRef idx="1">
            <a:schemeClr val="lt1"/>
          </a:fillRef>
          <a:effectRef idx="0">
            <a:schemeClr val="dk1"/>
          </a:effectRef>
          <a:fontRef idx="minor">
            <a:schemeClr val="dk1"/>
          </a:fontRef>
        </p:style>
        <p:txBody>
          <a:bodyPr>
            <a:noAutofit/>
          </a:bodyPr>
          <a:lstStyle/>
          <a:p>
            <a:pPr marL="0" indent="0">
              <a:spcBef>
                <a:spcPts val="600"/>
              </a:spcBef>
              <a:buNone/>
            </a:pPr>
            <a:r>
              <a:rPr lang="en-AU" sz="1400" dirty="0"/>
              <a:t>NSW Government agencies must use the ICT Purchasing Framework to buy information and communications technology (ICT) related goods and services. </a:t>
            </a:r>
          </a:p>
          <a:p>
            <a:pPr marL="0" indent="0">
              <a:spcBef>
                <a:spcPts val="600"/>
              </a:spcBef>
              <a:buNone/>
            </a:pPr>
            <a:r>
              <a:rPr lang="en-AU" sz="1400" dirty="0"/>
              <a:t>This is mandated by </a:t>
            </a:r>
            <a:r>
              <a:rPr lang="en-AU" sz="1400" u="sng" dirty="0">
                <a:solidFill>
                  <a:schemeClr val="accent6"/>
                </a:solidFill>
                <a:hlinkClick r:id="rId6">
                  <a:extLst>
                    <a:ext uri="{A12FA001-AC4F-418D-AE19-62706E023703}">
                      <ahyp:hlinkClr xmlns:ahyp="http://schemas.microsoft.com/office/drawing/2018/hyperlinkcolor" val="tx"/>
                    </a:ext>
                  </a:extLst>
                </a:hlinkClick>
              </a:rPr>
              <a:t>Procurement Board Direction 2021-02</a:t>
            </a:r>
            <a:r>
              <a:rPr lang="en-AU" sz="1400" u="sng" dirty="0">
                <a:solidFill>
                  <a:schemeClr val="accent6"/>
                </a:solidFill>
              </a:rPr>
              <a:t>. </a:t>
            </a:r>
          </a:p>
          <a:p>
            <a:pPr marL="0" indent="0">
              <a:spcBef>
                <a:spcPts val="600"/>
              </a:spcBef>
              <a:buNone/>
            </a:pPr>
            <a:r>
              <a:rPr lang="en-AU" sz="1400" dirty="0"/>
              <a:t>The Scheme adopts ICT Purchasing Framework as a Contracting Framework which comprises of the contracts Core&amp; and MICTA/ICTA.</a:t>
            </a:r>
          </a:p>
        </p:txBody>
      </p:sp>
      <p:graphicFrame>
        <p:nvGraphicFramePr>
          <p:cNvPr id="9" name="Table 9">
            <a:extLst>
              <a:ext uri="{FF2B5EF4-FFF2-40B4-BE49-F238E27FC236}">
                <a16:creationId xmlns:a16="http://schemas.microsoft.com/office/drawing/2014/main" id="{6EC7C857-F5FB-44A1-A6DE-B561A50218BE}"/>
              </a:ext>
            </a:extLst>
          </p:cNvPr>
          <p:cNvGraphicFramePr>
            <a:graphicFrameLocks noGrp="1"/>
          </p:cNvGraphicFramePr>
          <p:nvPr>
            <p:extLst>
              <p:ext uri="{D42A27DB-BD31-4B8C-83A1-F6EECF244321}">
                <p14:modId xmlns:p14="http://schemas.microsoft.com/office/powerpoint/2010/main" val="3325677570"/>
              </p:ext>
            </p:extLst>
          </p:nvPr>
        </p:nvGraphicFramePr>
        <p:xfrm>
          <a:off x="350877" y="2510464"/>
          <a:ext cx="11490246" cy="4092657"/>
        </p:xfrm>
        <a:graphic>
          <a:graphicData uri="http://schemas.openxmlformats.org/drawingml/2006/table">
            <a:tbl>
              <a:tblPr firstRow="1" bandRow="1">
                <a:tableStyleId>{5C22544A-7EE6-4342-B048-85BDC9FD1C3A}</a:tableStyleId>
              </a:tblPr>
              <a:tblGrid>
                <a:gridCol w="1105954">
                  <a:extLst>
                    <a:ext uri="{9D8B030D-6E8A-4147-A177-3AD203B41FA5}">
                      <a16:colId xmlns:a16="http://schemas.microsoft.com/office/drawing/2014/main" val="3021900349"/>
                    </a:ext>
                  </a:extLst>
                </a:gridCol>
                <a:gridCol w="1309804">
                  <a:extLst>
                    <a:ext uri="{9D8B030D-6E8A-4147-A177-3AD203B41FA5}">
                      <a16:colId xmlns:a16="http://schemas.microsoft.com/office/drawing/2014/main" val="244203708"/>
                    </a:ext>
                  </a:extLst>
                </a:gridCol>
                <a:gridCol w="6139621">
                  <a:extLst>
                    <a:ext uri="{9D8B030D-6E8A-4147-A177-3AD203B41FA5}">
                      <a16:colId xmlns:a16="http://schemas.microsoft.com/office/drawing/2014/main" val="361444897"/>
                    </a:ext>
                  </a:extLst>
                </a:gridCol>
                <a:gridCol w="2934867">
                  <a:extLst>
                    <a:ext uri="{9D8B030D-6E8A-4147-A177-3AD203B41FA5}">
                      <a16:colId xmlns:a16="http://schemas.microsoft.com/office/drawing/2014/main" val="553244846"/>
                    </a:ext>
                  </a:extLst>
                </a:gridCol>
              </a:tblGrid>
              <a:tr h="525573">
                <a:tc>
                  <a:txBody>
                    <a:bodyPr/>
                    <a:lstStyle/>
                    <a:p>
                      <a:r>
                        <a:rPr lang="en-AU" sz="1200" dirty="0"/>
                        <a:t>Procurement value/risk</a:t>
                      </a:r>
                    </a:p>
                  </a:txBody>
                  <a:tcPr>
                    <a:solidFill>
                      <a:srgbClr val="002060"/>
                    </a:solidFill>
                  </a:tcPr>
                </a:tc>
                <a:tc>
                  <a:txBody>
                    <a:bodyPr/>
                    <a:lstStyle/>
                    <a:p>
                      <a:r>
                        <a:rPr lang="en-AU" sz="1300" dirty="0"/>
                        <a:t>Customer Contract to use</a:t>
                      </a:r>
                    </a:p>
                  </a:txBody>
                  <a:tcPr>
                    <a:solidFill>
                      <a:srgbClr val="002060"/>
                    </a:solidFill>
                  </a:tcPr>
                </a:tc>
                <a:tc>
                  <a:txBody>
                    <a:bodyPr/>
                    <a:lstStyle/>
                    <a:p>
                      <a:r>
                        <a:rPr lang="en-AU" sz="1300" dirty="0"/>
                        <a:t>Which parts to include when drafting a customer contract?</a:t>
                      </a:r>
                    </a:p>
                  </a:txBody>
                  <a:tcPr>
                    <a:solidFill>
                      <a:srgbClr val="002060"/>
                    </a:solidFill>
                  </a:tcPr>
                </a:tc>
                <a:tc>
                  <a:txBody>
                    <a:bodyPr/>
                    <a:lstStyle/>
                    <a:p>
                      <a:r>
                        <a:rPr lang="en-AU" sz="1300" dirty="0"/>
                        <a:t>Where can I find further guidance? </a:t>
                      </a:r>
                    </a:p>
                  </a:txBody>
                  <a:tcPr>
                    <a:solidFill>
                      <a:srgbClr val="002060"/>
                    </a:solidFill>
                  </a:tcPr>
                </a:tc>
                <a:extLst>
                  <a:ext uri="{0D108BD9-81ED-4DB2-BD59-A6C34878D82A}">
                    <a16:rowId xmlns:a16="http://schemas.microsoft.com/office/drawing/2014/main" val="3176007892"/>
                  </a:ext>
                </a:extLst>
              </a:tr>
              <a:tr h="1281084">
                <a:tc>
                  <a:txBody>
                    <a:bodyPr/>
                    <a:lstStyle/>
                    <a:p>
                      <a:r>
                        <a:rPr lang="en-AU" sz="1200" b="1" dirty="0"/>
                        <a:t>Up to $1 million </a:t>
                      </a:r>
                      <a:r>
                        <a:rPr lang="en-AU" sz="1200" b="1" u="sng" dirty="0"/>
                        <a:t>and</a:t>
                      </a:r>
                      <a:r>
                        <a:rPr lang="en-AU" sz="1200" b="1" dirty="0"/>
                        <a:t> low-risk</a:t>
                      </a:r>
                    </a:p>
                  </a:txBody>
                  <a:tcPr>
                    <a:solidFill>
                      <a:srgbClr val="D1E3FF"/>
                    </a:solidFill>
                  </a:tcPr>
                </a:tc>
                <a:tc>
                  <a:txBody>
                    <a:bodyPr/>
                    <a:lstStyle/>
                    <a:p>
                      <a:r>
                        <a:rPr lang="en-US" sz="1200" b="1" kern="1200" dirty="0">
                          <a:effectLst/>
                        </a:rPr>
                        <a:t>Core&amp; Contracts</a:t>
                      </a:r>
                    </a:p>
                    <a:p>
                      <a:pPr marL="174625" indent="-174625">
                        <a:buAutoNum type="arabicPeriod"/>
                      </a:pPr>
                      <a:r>
                        <a:rPr lang="en-US" sz="1200" kern="1200" dirty="0">
                          <a:effectLst/>
                        </a:rPr>
                        <a:t>Core&amp; One</a:t>
                      </a:r>
                    </a:p>
                    <a:p>
                      <a:pPr marL="174625" indent="-174625">
                        <a:buAutoNum type="arabicPeriod"/>
                      </a:pPr>
                      <a:r>
                        <a:rPr lang="en-US" sz="1200" kern="1200" dirty="0">
                          <a:effectLst/>
                        </a:rPr>
                        <a:t>Core&amp; Combined</a:t>
                      </a:r>
                      <a:endParaRPr lang="en-AU" sz="1200" b="0" dirty="0"/>
                    </a:p>
                  </a:txBody>
                  <a:tcPr>
                    <a:solidFill>
                      <a:srgbClr val="D1E3FF"/>
                    </a:solidFill>
                  </a:tcPr>
                </a:tc>
                <a:tc>
                  <a:txBody>
                    <a:bodyPr/>
                    <a:lstStyle/>
                    <a:p>
                      <a:pPr marL="0" lvl="0" indent="0">
                        <a:buFont typeface="Wingdings" panose="05000000000000000000" pitchFamily="2" charset="2"/>
                        <a:buNone/>
                      </a:pPr>
                      <a:r>
                        <a:rPr lang="en-US" sz="1200" b="1" kern="1200" dirty="0">
                          <a:effectLst/>
                        </a:rPr>
                        <a:t>1. Core&amp; One</a:t>
                      </a:r>
                    </a:p>
                    <a:p>
                      <a:pPr marL="285750" lvl="0" indent="-285750">
                        <a:buFont typeface="Wingdings" panose="05000000000000000000" pitchFamily="2" charset="2"/>
                        <a:buChar char="ü"/>
                      </a:pPr>
                      <a:r>
                        <a:rPr lang="en-US" sz="1200" kern="1200" dirty="0">
                          <a:effectLst/>
                        </a:rPr>
                        <a:t>Core&amp; One Core Terms; and</a:t>
                      </a:r>
                      <a:endParaRPr lang="en-AU" sz="1200" kern="1200" dirty="0">
                        <a:effectLst/>
                      </a:endParaRPr>
                    </a:p>
                    <a:p>
                      <a:pPr marL="285750" lvl="0" indent="-285750">
                        <a:buFont typeface="Wingdings" panose="05000000000000000000" pitchFamily="2" charset="2"/>
                        <a:buChar char="ü"/>
                      </a:pPr>
                      <a:r>
                        <a:rPr lang="en-US" sz="1200" kern="1200" dirty="0">
                          <a:effectLst/>
                        </a:rPr>
                        <a:t>Core&amp; One Solutions Requirement, depending on the ICT goods or service.</a:t>
                      </a:r>
                    </a:p>
                    <a:p>
                      <a:pPr marL="0" lvl="0" indent="0">
                        <a:buFont typeface="Wingdings" panose="05000000000000000000" pitchFamily="2" charset="2"/>
                        <a:buNone/>
                      </a:pPr>
                      <a:r>
                        <a:rPr lang="en-US" sz="1200" b="1" kern="1200" dirty="0">
                          <a:effectLst/>
                        </a:rPr>
                        <a:t>2. Core&amp; Combined</a:t>
                      </a:r>
                    </a:p>
                    <a:p>
                      <a:pPr marL="285750" lvl="0" indent="-285750">
                        <a:buFont typeface="Wingdings" panose="05000000000000000000" pitchFamily="2" charset="2"/>
                        <a:buChar char="ü"/>
                      </a:pPr>
                      <a:r>
                        <a:rPr lang="en-US" sz="1200" kern="1200" dirty="0">
                          <a:effectLst/>
                        </a:rPr>
                        <a:t>Core&amp; Combined Core Terms; and </a:t>
                      </a:r>
                    </a:p>
                    <a:p>
                      <a:pPr marL="285750" lvl="0" indent="-285750">
                        <a:buFont typeface="Wingdings" panose="05000000000000000000" pitchFamily="2" charset="2"/>
                        <a:buChar char="ü"/>
                      </a:pPr>
                      <a:r>
                        <a:rPr lang="en-AU" sz="1200" kern="1200" dirty="0">
                          <a:effectLst/>
                        </a:rPr>
                        <a:t>Part A: Combined Common Terms &amp; Part B Combined Solution Requirements .</a:t>
                      </a:r>
                    </a:p>
                  </a:txBody>
                  <a:tcPr>
                    <a:solidFill>
                      <a:srgbClr val="D1E3FF"/>
                    </a:solidFill>
                  </a:tcPr>
                </a:tc>
                <a:tc>
                  <a:txBody>
                    <a:bodyPr/>
                    <a:lstStyle/>
                    <a:p>
                      <a:r>
                        <a:rPr lang="en-AU" sz="1200" dirty="0"/>
                        <a:t>The </a:t>
                      </a:r>
                      <a:r>
                        <a:rPr lang="en-AU" sz="1200" u="sng" kern="1200" dirty="0">
                          <a:solidFill>
                            <a:schemeClr val="accent6"/>
                          </a:solidFill>
                          <a:effectLst/>
                          <a:hlinkClick r:id="rId7">
                            <a:extLst>
                              <a:ext uri="{A12FA001-AC4F-418D-AE19-62706E023703}">
                                <ahyp:hlinkClr xmlns:ahyp="http://schemas.microsoft.com/office/drawing/2018/hyperlinkcolor" val="tx"/>
                              </a:ext>
                            </a:extLst>
                          </a:hlinkClick>
                        </a:rPr>
                        <a:t>Core&amp; Contracts Guidelines</a:t>
                      </a:r>
                      <a:r>
                        <a:rPr lang="en-AU" sz="1200" u="sng" kern="1200" dirty="0">
                          <a:solidFill>
                            <a:schemeClr val="accent6"/>
                          </a:solidFill>
                          <a:effectLst/>
                        </a:rPr>
                        <a:t>  </a:t>
                      </a:r>
                      <a:r>
                        <a:rPr lang="en-AU" sz="1200" kern="1200" dirty="0">
                          <a:effectLst/>
                        </a:rPr>
                        <a:t>provides guidance when preparing a customer contract under the Core&amp; Contracts.</a:t>
                      </a:r>
                      <a:endParaRPr lang="en-AU" sz="1200" dirty="0">
                        <a:solidFill>
                          <a:schemeClr val="tx1"/>
                        </a:solidFill>
                      </a:endParaRPr>
                    </a:p>
                  </a:txBody>
                  <a:tcPr>
                    <a:solidFill>
                      <a:srgbClr val="D1E3FF"/>
                    </a:solidFill>
                  </a:tcPr>
                </a:tc>
                <a:extLst>
                  <a:ext uri="{0D108BD9-81ED-4DB2-BD59-A6C34878D82A}">
                    <a16:rowId xmlns:a16="http://schemas.microsoft.com/office/drawing/2014/main" val="3671326956"/>
                  </a:ext>
                </a:extLst>
              </a:tr>
              <a:tr h="1789758">
                <a:tc>
                  <a:txBody>
                    <a:bodyPr/>
                    <a:lstStyle/>
                    <a:p>
                      <a:r>
                        <a:rPr lang="en-AU" sz="1200" b="1" dirty="0"/>
                        <a:t>Over $1 million </a:t>
                      </a:r>
                      <a:r>
                        <a:rPr lang="en-AU" sz="1200" b="1" u="sng" dirty="0"/>
                        <a:t>and/or</a:t>
                      </a:r>
                      <a:r>
                        <a:rPr lang="en-AU" sz="1200" b="1" u="none" dirty="0"/>
                        <a:t> </a:t>
                      </a:r>
                      <a:r>
                        <a:rPr lang="en-AU" sz="1200" b="1" dirty="0"/>
                        <a:t>high-risk</a:t>
                      </a:r>
                    </a:p>
                  </a:txBody>
                  <a:tcPr/>
                </a:tc>
                <a:tc>
                  <a:txBody>
                    <a:bodyPr/>
                    <a:lstStyle/>
                    <a:p>
                      <a:r>
                        <a:rPr lang="en-AU" sz="1200" b="1" dirty="0"/>
                        <a:t>MICTA/ICTA contracting framework</a:t>
                      </a:r>
                    </a:p>
                  </a:txBody>
                  <a:tcPr/>
                </a:tc>
                <a:tc>
                  <a:txBody>
                    <a:bodyPr/>
                    <a:lstStyle/>
                    <a:p>
                      <a:pPr marL="285750" lvl="0" indent="-285750">
                        <a:buFont typeface="Wingdings" panose="05000000000000000000" pitchFamily="2" charset="2"/>
                        <a:buChar char="ü"/>
                      </a:pPr>
                      <a:r>
                        <a:rPr lang="en-US" sz="1200" b="1" kern="1200" dirty="0">
                          <a:solidFill>
                            <a:schemeClr val="tx1"/>
                          </a:solidFill>
                          <a:effectLst/>
                        </a:rPr>
                        <a:t>ICT Agreement (ICTA) </a:t>
                      </a:r>
                      <a:r>
                        <a:rPr lang="en-US" sz="1200" kern="1200" dirty="0">
                          <a:solidFill>
                            <a:schemeClr val="tx1"/>
                          </a:solidFill>
                          <a:effectLst/>
                        </a:rPr>
                        <a:t>executed by the Customer and Contractor. It is mandatory that there is one executed copy for each contracted Supplier;</a:t>
                      </a:r>
                    </a:p>
                    <a:p>
                      <a:pPr marL="285750" lvl="0" indent="-285750">
                        <a:buFont typeface="Wingdings" panose="05000000000000000000" pitchFamily="2" charset="2"/>
                        <a:buChar char="ü"/>
                      </a:pPr>
                      <a:r>
                        <a:rPr lang="en-AU" sz="1200" kern="1200" dirty="0">
                          <a:solidFill>
                            <a:schemeClr val="tx1"/>
                          </a:solidFill>
                          <a:effectLst/>
                        </a:rPr>
                        <a:t>The MICTA/ICTA Contracting Framework follows a similar "modular" structure to Procure IT. However, there are some key structural differences. For example, under the MICTA/ICTA Contracting Framework:</a:t>
                      </a:r>
                    </a:p>
                    <a:p>
                      <a:pPr marL="742950" lvl="1" indent="-285750">
                        <a:buFont typeface="+mj-lt"/>
                        <a:buAutoNum type="alphaLcPeriod"/>
                      </a:pPr>
                      <a:r>
                        <a:rPr lang="en-AU" sz="1200" kern="1200" dirty="0">
                          <a:solidFill>
                            <a:schemeClr val="tx1"/>
                          </a:solidFill>
                          <a:effectLst/>
                        </a:rPr>
                        <a:t>there is only one Order Form, rather than a General Order Form and separate Module Order Forms; </a:t>
                      </a:r>
                    </a:p>
                    <a:p>
                      <a:pPr marL="742950" lvl="1" indent="-285750">
                        <a:buFont typeface="+mj-lt"/>
                        <a:buAutoNum type="alphaLcPeriod"/>
                      </a:pPr>
                      <a:r>
                        <a:rPr lang="en-AU" sz="1200" kern="1200" dirty="0">
                          <a:solidFill>
                            <a:schemeClr val="tx1"/>
                          </a:solidFill>
                          <a:effectLst/>
                        </a:rPr>
                        <a:t>the number of Modules has been significantly reduced from 14 to 4;</a:t>
                      </a:r>
                    </a:p>
                    <a:p>
                      <a:pPr marL="742950" lvl="1" indent="-285750">
                        <a:buFont typeface="+mj-lt"/>
                        <a:buAutoNum type="alphaLcPeriod"/>
                      </a:pPr>
                      <a:r>
                        <a:rPr lang="en-AU" sz="1200" kern="1200" dirty="0">
                          <a:solidFill>
                            <a:schemeClr val="tx1"/>
                          </a:solidFill>
                          <a:effectLst/>
                        </a:rPr>
                        <a:t>the number of Schedules has been reduced from 12 to 9; and</a:t>
                      </a:r>
                    </a:p>
                    <a:p>
                      <a:pPr marL="742950" lvl="1" indent="-285750">
                        <a:buFont typeface="+mj-lt"/>
                        <a:buAutoNum type="alphaLcPeriod"/>
                      </a:pPr>
                      <a:r>
                        <a:rPr lang="en-AU" sz="1200" kern="1200" dirty="0">
                          <a:solidFill>
                            <a:schemeClr val="tx1"/>
                          </a:solidFill>
                          <a:effectLst/>
                        </a:rPr>
                        <a:t>the "Dictionary" is consolidated into the MICTA and ICTA, rather than being a separate, standalone artefact. </a:t>
                      </a:r>
                    </a:p>
                    <a:p>
                      <a:pPr marL="285750" lvl="0" indent="-285750">
                        <a:buFont typeface="Wingdings" panose="05000000000000000000" pitchFamily="2" charset="2"/>
                        <a:buChar char="ü"/>
                      </a:pPr>
                      <a:endParaRPr lang="en-AU" sz="1200" kern="1200" dirty="0">
                        <a:solidFill>
                          <a:schemeClr val="tx1"/>
                        </a:solidFill>
                        <a:effectLst/>
                      </a:endParaRPr>
                    </a:p>
                  </a:txBody>
                  <a:tcPr/>
                </a:tc>
                <a:tc>
                  <a:txBody>
                    <a:bodyPr/>
                    <a:lstStyle/>
                    <a:p>
                      <a:pPr algn="l"/>
                      <a:r>
                        <a:rPr lang="en-AU" sz="1200" b="0" i="0" dirty="0">
                          <a:solidFill>
                            <a:srgbClr val="000000"/>
                          </a:solidFill>
                          <a:effectLst/>
                          <a:latin typeface="Montserrat"/>
                        </a:rPr>
                        <a:t>The Department of Customer Service (DCS) developed a user guide to help agencies apply the framework.</a:t>
                      </a:r>
                    </a:p>
                    <a:p>
                      <a:pPr algn="l">
                        <a:buFont typeface="Arial" panose="020B0604020202020204" pitchFamily="34" charset="0"/>
                        <a:buNone/>
                      </a:pPr>
                      <a:r>
                        <a:rPr lang="en-AU" sz="1200" b="0" i="0" u="sng" dirty="0">
                          <a:solidFill>
                            <a:schemeClr val="accent6"/>
                          </a:solidFill>
                          <a:effectLst/>
                          <a:latin typeface="Montserrat"/>
                          <a:hlinkClick r:id="rId8">
                            <a:extLst>
                              <a:ext uri="{A12FA001-AC4F-418D-AE19-62706E023703}">
                                <ahyp:hlinkClr xmlns:ahyp="http://schemas.microsoft.com/office/drawing/2018/hyperlinkcolor" val="tx"/>
                              </a:ext>
                            </a:extLst>
                          </a:hlinkClick>
                        </a:rPr>
                        <a:t>User guide – MICTA, ICTA and modules DOCX, 771.34 KB</a:t>
                      </a:r>
                      <a:endParaRPr lang="en-AU" sz="1200" b="0" i="0" dirty="0">
                        <a:solidFill>
                          <a:schemeClr val="accent6"/>
                        </a:solidFill>
                        <a:effectLst/>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dirty="0">
                        <a:solidFill>
                          <a:srgbClr val="000000"/>
                        </a:solidFill>
                        <a:effectLst/>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dirty="0">
                          <a:solidFill>
                            <a:srgbClr val="000000"/>
                          </a:solidFill>
                          <a:effectLst/>
                          <a:latin typeface="Montserrat"/>
                        </a:rPr>
                        <a:t>It should not be used as a substitute for reading the contract documents.</a:t>
                      </a:r>
                    </a:p>
                  </a:txBody>
                  <a:tcPr/>
                </a:tc>
                <a:extLst>
                  <a:ext uri="{0D108BD9-81ED-4DB2-BD59-A6C34878D82A}">
                    <a16:rowId xmlns:a16="http://schemas.microsoft.com/office/drawing/2014/main" val="3139615883"/>
                  </a:ext>
                </a:extLst>
              </a:tr>
            </a:tbl>
          </a:graphicData>
        </a:graphic>
      </p:graphicFrame>
    </p:spTree>
    <p:extLst>
      <p:ext uri="{BB962C8B-B14F-4D97-AF65-F5344CB8AC3E}">
        <p14:creationId xmlns:p14="http://schemas.microsoft.com/office/powerpoint/2010/main" val="865764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817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51facRm7Zx7WL_Xg1Tk9V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dWjPnAt4X6HSe2y1amQA7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WkyhK53pelHTREX5WCSwh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WkyhK53pelHTREX5WCSwh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Dapubu26xCA67.gq3MMCG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nNVQPoIXGj0CUqiO2q3DX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tW2dEO1ATr4e02fivsVdu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3OIOp655nUaQoRumtk4hP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wQSIvDSoDB9FW2U2nwrLl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fvoBgTmYafi3Ef3.Le0A8g"/>
</p:tagLst>
</file>

<file path=ppt/theme/theme1.xml><?xml version="1.0" encoding="utf-8"?>
<a:theme xmlns:a="http://schemas.openxmlformats.org/drawingml/2006/main" name="1_Holding Slides">
  <a:themeElements>
    <a:clrScheme name="Digital Government">
      <a:dk1>
        <a:srgbClr val="000000"/>
      </a:dk1>
      <a:lt1>
        <a:srgbClr val="FFFFFF"/>
      </a:lt1>
      <a:dk2>
        <a:srgbClr val="4F4F4F"/>
      </a:dk2>
      <a:lt2>
        <a:srgbClr val="F4F4F4"/>
      </a:lt2>
      <a:accent1>
        <a:srgbClr val="002563"/>
      </a:accent1>
      <a:accent2>
        <a:srgbClr val="097BB9"/>
      </a:accent2>
      <a:accent3>
        <a:srgbClr val="00ABE5"/>
      </a:accent3>
      <a:accent4>
        <a:srgbClr val="742F8A"/>
      </a:accent4>
      <a:accent5>
        <a:srgbClr val="DA338B"/>
      </a:accent5>
      <a:accent6>
        <a:srgbClr val="FCF050"/>
      </a:accent6>
      <a:hlink>
        <a:srgbClr val="097BB9"/>
      </a:hlink>
      <a:folHlink>
        <a:srgbClr val="742F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tent - All White">
  <a:themeElements>
    <a:clrScheme name="digitalnsw">
      <a:dk1>
        <a:srgbClr val="000000"/>
      </a:dk1>
      <a:lt1>
        <a:srgbClr val="FFFFFF"/>
      </a:lt1>
      <a:dk2>
        <a:srgbClr val="4F4F4F"/>
      </a:dk2>
      <a:lt2>
        <a:srgbClr val="F4F4F4"/>
      </a:lt2>
      <a:accent1>
        <a:srgbClr val="002563"/>
      </a:accent1>
      <a:accent2>
        <a:srgbClr val="742F8A"/>
      </a:accent2>
      <a:accent3>
        <a:srgbClr val="DA338A"/>
      </a:accent3>
      <a:accent4>
        <a:srgbClr val="FBF050"/>
      </a:accent4>
      <a:accent5>
        <a:srgbClr val="00ABE5"/>
      </a:accent5>
      <a:accent6>
        <a:srgbClr val="D71538"/>
      </a:accent6>
      <a:hlink>
        <a:srgbClr val="097BB9"/>
      </a:hlink>
      <a:folHlink>
        <a:srgbClr val="742F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Imagery">
  <a:themeElements>
    <a:clrScheme name="Digital Government">
      <a:dk1>
        <a:srgbClr val="000000"/>
      </a:dk1>
      <a:lt1>
        <a:srgbClr val="FFFFFF"/>
      </a:lt1>
      <a:dk2>
        <a:srgbClr val="4F4F4F"/>
      </a:dk2>
      <a:lt2>
        <a:srgbClr val="F4F4F4"/>
      </a:lt2>
      <a:accent1>
        <a:srgbClr val="002563"/>
      </a:accent1>
      <a:accent2>
        <a:srgbClr val="097BB9"/>
      </a:accent2>
      <a:accent3>
        <a:srgbClr val="00ABE5"/>
      </a:accent3>
      <a:accent4>
        <a:srgbClr val="742F8A"/>
      </a:accent4>
      <a:accent5>
        <a:srgbClr val="DA338B"/>
      </a:accent5>
      <a:accent6>
        <a:srgbClr val="FCF050"/>
      </a:accent6>
      <a:hlink>
        <a:srgbClr val="097BB9"/>
      </a:hlink>
      <a:folHlink>
        <a:srgbClr val="742F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lue">
  <a:themeElements>
    <a:clrScheme name="Digital Government">
      <a:dk1>
        <a:srgbClr val="000000"/>
      </a:dk1>
      <a:lt1>
        <a:srgbClr val="FFFFFF"/>
      </a:lt1>
      <a:dk2>
        <a:srgbClr val="4F4F4F"/>
      </a:dk2>
      <a:lt2>
        <a:srgbClr val="F4F4F4"/>
      </a:lt2>
      <a:accent1>
        <a:srgbClr val="002563"/>
      </a:accent1>
      <a:accent2>
        <a:srgbClr val="097BB9"/>
      </a:accent2>
      <a:accent3>
        <a:srgbClr val="00ABE5"/>
      </a:accent3>
      <a:accent4>
        <a:srgbClr val="742F8A"/>
      </a:accent4>
      <a:accent5>
        <a:srgbClr val="DA338B"/>
      </a:accent5>
      <a:accent6>
        <a:srgbClr val="FCF050"/>
      </a:accent6>
      <a:hlink>
        <a:srgbClr val="097BB9"/>
      </a:hlink>
      <a:folHlink>
        <a:srgbClr val="742F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D4E496F3C1A7409CF35A4279CCE3B4" ma:contentTypeVersion="16" ma:contentTypeDescription="Create a new document." ma:contentTypeScope="" ma:versionID="ff1c1345787796a4bca63cb2693424a1">
  <xsd:schema xmlns:xsd="http://www.w3.org/2001/XMLSchema" xmlns:xs="http://www.w3.org/2001/XMLSchema" xmlns:p="http://schemas.microsoft.com/office/2006/metadata/properties" xmlns:ns2="2168c317-2123-4986-b9c4-8cc14da5f149" xmlns:ns3="377b7b0d-a422-482c-99a0-458f821181f1" xmlns:ns4="9f0ac7ce-5f57-4ea0-9af7-01d4f3f1ccae" targetNamespace="http://schemas.microsoft.com/office/2006/metadata/properties" ma:root="true" ma:fieldsID="51706319ba4762125be3d58fe4af06d8" ns2:_="" ns3:_="" ns4:_="">
    <xsd:import namespace="2168c317-2123-4986-b9c4-8cc14da5f149"/>
    <xsd:import namespace="377b7b0d-a422-482c-99a0-458f821181f1"/>
    <xsd:import namespace="9f0ac7ce-5f57-4ea0-9af7-01d4f3f1cca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DatandTime"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68c317-2123-4986-b9c4-8cc14da5f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DatandTime" ma:index="14" nillable="true" ma:displayName="Date and Time" ma:format="DateTime" ma:internalName="DatandTime">
      <xsd:simpleType>
        <xsd:restriction base="dms:DateTime"/>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6004604-8c32-4241-8b90-5e68b4a33b5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77b7b0d-a422-482c-99a0-458f821181f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0ac7ce-5f57-4ea0-9af7-01d4f3f1cca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dbae2e0-d7cc-4246-a1e4-7950b2c32e86}" ma:internalName="TaxCatchAll" ma:showField="CatchAllData" ma:web="377b7b0d-a422-482c-99a0-458f821181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andTime xmlns="2168c317-2123-4986-b9c4-8cc14da5f149" xsi:nil="true"/>
    <TaxCatchAll xmlns="9f0ac7ce-5f57-4ea0-9af7-01d4f3f1ccae" xsi:nil="true"/>
    <lcf76f155ced4ddcb4097134ff3c332f xmlns="2168c317-2123-4986-b9c4-8cc14da5f14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6361304-A0DE-434D-B49A-EC1B1D9CC90F}">
  <ds:schemaRefs>
    <ds:schemaRef ds:uri="http://schemas.microsoft.com/sharepoint/v3/contenttype/forms"/>
  </ds:schemaRefs>
</ds:datastoreItem>
</file>

<file path=customXml/itemProps2.xml><?xml version="1.0" encoding="utf-8"?>
<ds:datastoreItem xmlns:ds="http://schemas.openxmlformats.org/officeDocument/2006/customXml" ds:itemID="{C99654DA-225A-4343-8BBD-DA06C21601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68c317-2123-4986-b9c4-8cc14da5f149"/>
    <ds:schemaRef ds:uri="377b7b0d-a422-482c-99a0-458f821181f1"/>
    <ds:schemaRef ds:uri="9f0ac7ce-5f57-4ea0-9af7-01d4f3f1cc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361690-FAA3-40D1-9D85-00994FCBD632}">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168c317-2123-4986-b9c4-8cc14da5f149"/>
    <ds:schemaRef ds:uri="http://purl.org/dc/elements/1.1/"/>
    <ds:schemaRef ds:uri="377b7b0d-a422-482c-99a0-458f821181f1"/>
    <ds:schemaRef ds:uri="http://www.w3.org/XML/1998/namespace"/>
    <ds:schemaRef ds:uri="http://purl.org/dc/dcmitype/"/>
    <ds:schemaRef ds:uri="9f0ac7ce-5f57-4ea0-9af7-01d4f3f1ccae"/>
  </ds:schemaRefs>
</ds:datastoreItem>
</file>

<file path=docProps/app.xml><?xml version="1.0" encoding="utf-8"?>
<Properties xmlns="http://schemas.openxmlformats.org/officeDocument/2006/extended-properties" xmlns:vt="http://schemas.openxmlformats.org/officeDocument/2006/docPropsVTypes">
  <TotalTime>34648</TotalTime>
  <Words>2597</Words>
  <Application>Microsoft Office PowerPoint</Application>
  <PresentationFormat>Widescreen</PresentationFormat>
  <Paragraphs>148</Paragraphs>
  <Slides>7</Slides>
  <Notes>3</Notes>
  <HiddenSlides>0</HiddenSlides>
  <MMClips>0</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7</vt:i4>
      </vt:variant>
    </vt:vector>
  </HeadingPairs>
  <TitlesOfParts>
    <vt:vector size="18" baseType="lpstr">
      <vt:lpstr>Arial</vt:lpstr>
      <vt:lpstr>Calibri</vt:lpstr>
      <vt:lpstr>Calibri Light</vt:lpstr>
      <vt:lpstr>Montserrat</vt:lpstr>
      <vt:lpstr>Wingdings</vt:lpstr>
      <vt:lpstr>1_Holding Slides</vt:lpstr>
      <vt:lpstr>2_Content - All White</vt:lpstr>
      <vt:lpstr>3_Imagery</vt:lpstr>
      <vt:lpstr>5_Blue</vt:lpstr>
      <vt:lpstr>Office Theme</vt:lpstr>
      <vt:lpstr>think-cell Slide</vt:lpstr>
      <vt:lpstr>ICT/Digital Sourcing Handbook for Buyers</vt:lpstr>
      <vt:lpstr>WHAT IS THE SCHEME?</vt:lpstr>
      <vt:lpstr>HOW DO I SELECT SUPPLIER/S?</vt:lpstr>
      <vt:lpstr>FLOW-ON ENGAGEMENTS</vt:lpstr>
      <vt:lpstr>HOW DO I INVITE SUPPLIER/S FOR RFQ?</vt:lpstr>
      <vt:lpstr>WHICH CONTRACT TEMPLATE DO I USE?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mohammed.ibrahim@customerservice.nsw.gov.au</dc:creator>
  <cp:lastModifiedBy>Preethi Joseph</cp:lastModifiedBy>
  <cp:revision>433</cp:revision>
  <dcterms:created xsi:type="dcterms:W3CDTF">2018-09-25T00:55:59Z</dcterms:created>
  <dcterms:modified xsi:type="dcterms:W3CDTF">2023-07-31T03:22:47Z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0x010100BCD4E496F3C1A7409CF35A4279CCE3B4</vt:lpwstr>
  </property>
  <property fmtid="{D5CDD505-2E9C-101B-9397-08002B2CF9AE}" pid="3" name="MediaServiceImageTags">
    <vt:lpwstr/>
  </property>
</Properties>
</file>