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9"/>
  </p:notesMasterIdLst>
  <p:sldIdLst>
    <p:sldId id="1683" r:id="rId3"/>
    <p:sldId id="1682" r:id="rId4"/>
    <p:sldId id="1684" r:id="rId5"/>
    <p:sldId id="1685" r:id="rId6"/>
    <p:sldId id="1687" r:id="rId7"/>
    <p:sldId id="1693" r:id="rId8"/>
    <p:sldId id="1694" r:id="rId9"/>
    <p:sldId id="1686" r:id="rId10"/>
    <p:sldId id="1688" r:id="rId11"/>
    <p:sldId id="1689" r:id="rId12"/>
    <p:sldId id="1690" r:id="rId13"/>
    <p:sldId id="1691" r:id="rId14"/>
    <p:sldId id="1695" r:id="rId15"/>
    <p:sldId id="1696" r:id="rId16"/>
    <p:sldId id="1697" r:id="rId17"/>
    <p:sldId id="16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226" autoAdjust="0"/>
  </p:normalViewPr>
  <p:slideViewPr>
    <p:cSldViewPr snapToGrid="0">
      <p:cViewPr varScale="1">
        <p:scale>
          <a:sx n="83" d="100"/>
          <a:sy n="83" d="100"/>
        </p:scale>
        <p:origin x="15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Vo" userId="277224c7-5c89-4b92-9630-a9e019be61a7" providerId="ADAL" clId="{B2A66F01-C44F-4877-8E71-C65886BEF547}"/>
    <pc:docChg chg="modSld">
      <pc:chgData name="Isabelle Vo" userId="277224c7-5c89-4b92-9630-a9e019be61a7" providerId="ADAL" clId="{B2A66F01-C44F-4877-8E71-C65886BEF547}" dt="2020-01-09T03:55:58.228" v="8" actId="20577"/>
      <pc:docMkLst>
        <pc:docMk/>
      </pc:docMkLst>
      <pc:sldChg chg="modSp">
        <pc:chgData name="Isabelle Vo" userId="277224c7-5c89-4b92-9630-a9e019be61a7" providerId="ADAL" clId="{B2A66F01-C44F-4877-8E71-C65886BEF547}" dt="2020-01-09T03:55:58.228" v="8" actId="20577"/>
        <pc:sldMkLst>
          <pc:docMk/>
          <pc:sldMk cId="3565896962" sldId="1683"/>
        </pc:sldMkLst>
        <pc:spChg chg="mod">
          <ac:chgData name="Isabelle Vo" userId="277224c7-5c89-4b92-9630-a9e019be61a7" providerId="ADAL" clId="{B2A66F01-C44F-4877-8E71-C65886BEF547}" dt="2020-01-09T03:55:58.228" v="8" actId="20577"/>
          <ac:spMkLst>
            <pc:docMk/>
            <pc:sldMk cId="3565896962" sldId="1683"/>
            <ac:spMk id="6" creationId="{BAE6744F-C205-4507-BB5C-0E28DC4341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0B245-1C03-49AF-BFDF-F75F2F4E4F2E}" type="datetimeFigureOut">
              <a:rPr lang="en-AU" smtClean="0"/>
              <a:t>9/01/2020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8431-B461-4AC3-B94E-28CE89BD8309}" type="slidenum">
              <a:rPr lang="en-AU" smtClean="0"/>
              <a:t>‹#›</a:t>
            </a:fld>
            <a:endParaRPr lang="en-AU"/>
          </a:p>
        </p:txBody>
      </p:sp>
    </p:spTree>
    <p:extLst>
      <p:ext uri="{BB962C8B-B14F-4D97-AF65-F5344CB8AC3E}">
        <p14:creationId xmlns:p14="http://schemas.microsoft.com/office/powerpoint/2010/main" val="337208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87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91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01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24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72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91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71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49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223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5C4BEE-2713-7A44-9B79-845615C7B2B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4F6F6B-5D6B-B549-B499-B8BA95B01244}"/>
              </a:ext>
            </a:extLst>
          </p:cNvPr>
          <p:cNvSpPr>
            <a:spLocks noGrp="1"/>
          </p:cNvSpPr>
          <p:nvPr>
            <p:ph type="ctrTitle"/>
          </p:nvPr>
        </p:nvSpPr>
        <p:spPr>
          <a:xfrm>
            <a:off x="1524000" y="1912075"/>
            <a:ext cx="9144000" cy="2017668"/>
          </a:xfrm>
        </p:spPr>
        <p:txBody>
          <a:bodyPr anchor="ctr"/>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CE9F431-ABCB-9047-9010-414200E652F5}"/>
              </a:ext>
            </a:extLst>
          </p:cNvPr>
          <p:cNvSpPr>
            <a:spLocks noGrp="1"/>
          </p:cNvSpPr>
          <p:nvPr>
            <p:ph type="subTitle" idx="1"/>
          </p:nvPr>
        </p:nvSpPr>
        <p:spPr>
          <a:xfrm>
            <a:off x="1524000" y="4303381"/>
            <a:ext cx="9144000" cy="57807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783E84C7-AE28-B541-82E5-821B719202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0343" y="417051"/>
            <a:ext cx="1649714" cy="1019486"/>
          </a:xfrm>
          <a:prstGeom prst="rect">
            <a:avLst/>
          </a:prstGeom>
        </p:spPr>
      </p:pic>
      <p:sp>
        <p:nvSpPr>
          <p:cNvPr id="12" name="Rectangle 11">
            <a:extLst>
              <a:ext uri="{FF2B5EF4-FFF2-40B4-BE49-F238E27FC236}">
                <a16:creationId xmlns:a16="http://schemas.microsoft.com/office/drawing/2014/main" id="{2C35CC38-B608-4842-97BA-1DA4AD0B155F}"/>
              </a:ext>
            </a:extLst>
          </p:cNvPr>
          <p:cNvSpPr/>
          <p:nvPr userDrawn="1"/>
        </p:nvSpPr>
        <p:spPr>
          <a:xfrm>
            <a:off x="1506000" y="4021971"/>
            <a:ext cx="918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FD7E698-1C7F-734E-B36F-A9BD7E1BD7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863" y="5749316"/>
            <a:ext cx="780446" cy="843874"/>
          </a:xfrm>
          <a:prstGeom prst="rect">
            <a:avLst/>
          </a:prstGeom>
        </p:spPr>
      </p:pic>
    </p:spTree>
    <p:extLst>
      <p:ext uri="{BB962C8B-B14F-4D97-AF65-F5344CB8AC3E}">
        <p14:creationId xmlns:p14="http://schemas.microsoft.com/office/powerpoint/2010/main" val="278577473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4114" y="549275"/>
            <a:ext cx="10916685"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3" name="Content Placeholder 2">
            <a:extLst>
              <a:ext uri="{FF2B5EF4-FFF2-40B4-BE49-F238E27FC236}">
                <a16:creationId xmlns:a16="http://schemas.microsoft.com/office/drawing/2014/main" id="{5ADE86E0-0090-3449-A6F5-D627B3DAB9A8}"/>
              </a:ext>
            </a:extLst>
          </p:cNvPr>
          <p:cNvSpPr>
            <a:spLocks noGrp="1"/>
          </p:cNvSpPr>
          <p:nvPr>
            <p:ph sz="quarter" idx="14"/>
          </p:nvPr>
        </p:nvSpPr>
        <p:spPr>
          <a:xfrm>
            <a:off x="563564" y="1480717"/>
            <a:ext cx="5328000" cy="4077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pic>
        <p:nvPicPr>
          <p:cNvPr id="10" name="Picture 9">
            <a:extLst>
              <a:ext uri="{FF2B5EF4-FFF2-40B4-BE49-F238E27FC236}">
                <a16:creationId xmlns:a16="http://schemas.microsoft.com/office/drawing/2014/main" id="{EF20FAFB-619E-5943-844A-14406EEAE8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
        <p:nvSpPr>
          <p:cNvPr id="8" name="Content Placeholder 2">
            <a:extLst>
              <a:ext uri="{FF2B5EF4-FFF2-40B4-BE49-F238E27FC236}">
                <a16:creationId xmlns:a16="http://schemas.microsoft.com/office/drawing/2014/main" id="{E229CEB7-A1D4-B244-8D76-543089FBF209}"/>
              </a:ext>
            </a:extLst>
          </p:cNvPr>
          <p:cNvSpPr>
            <a:spLocks noGrp="1"/>
          </p:cNvSpPr>
          <p:nvPr>
            <p:ph sz="quarter" idx="15"/>
          </p:nvPr>
        </p:nvSpPr>
        <p:spPr>
          <a:xfrm>
            <a:off x="6253162" y="1480717"/>
            <a:ext cx="5220000" cy="4077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6682577"/>
      </p:ext>
    </p:extLst>
  </p:cSld>
  <p:clrMapOvr>
    <a:masterClrMapping/>
  </p:clrMapOvr>
  <p:extLst mod="1">
    <p:ext uri="{DCECCB84-F9BA-43D5-87BE-67443E8EF086}">
      <p15:sldGuideLst xmlns:p15="http://schemas.microsoft.com/office/powerpoint/2012/main">
        <p15:guide id="8" pos="3727">
          <p15:clr>
            <a:srgbClr val="FBAE40"/>
          </p15:clr>
        </p15:guide>
        <p15:guide id="9" pos="393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4114" y="549275"/>
            <a:ext cx="10916685"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3" name="Content Placeholder 2">
            <a:extLst>
              <a:ext uri="{FF2B5EF4-FFF2-40B4-BE49-F238E27FC236}">
                <a16:creationId xmlns:a16="http://schemas.microsoft.com/office/drawing/2014/main" id="{5ADE86E0-0090-3449-A6F5-D627B3DAB9A8}"/>
              </a:ext>
            </a:extLst>
          </p:cNvPr>
          <p:cNvSpPr>
            <a:spLocks noGrp="1"/>
          </p:cNvSpPr>
          <p:nvPr>
            <p:ph sz="quarter" idx="14"/>
          </p:nvPr>
        </p:nvSpPr>
        <p:spPr>
          <a:xfrm>
            <a:off x="563562" y="1480717"/>
            <a:ext cx="3361933" cy="4077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pic>
        <p:nvPicPr>
          <p:cNvPr id="10" name="Picture 9">
            <a:extLst>
              <a:ext uri="{FF2B5EF4-FFF2-40B4-BE49-F238E27FC236}">
                <a16:creationId xmlns:a16="http://schemas.microsoft.com/office/drawing/2014/main" id="{EF20FAFB-619E-5943-844A-14406EEAE8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
        <p:nvSpPr>
          <p:cNvPr id="9" name="Content Placeholder 2">
            <a:extLst>
              <a:ext uri="{FF2B5EF4-FFF2-40B4-BE49-F238E27FC236}">
                <a16:creationId xmlns:a16="http://schemas.microsoft.com/office/drawing/2014/main" id="{D0D4A15E-9746-7D43-BA33-8936455F7416}"/>
              </a:ext>
            </a:extLst>
          </p:cNvPr>
          <p:cNvSpPr>
            <a:spLocks noGrp="1"/>
          </p:cNvSpPr>
          <p:nvPr>
            <p:ph sz="quarter" idx="16"/>
          </p:nvPr>
        </p:nvSpPr>
        <p:spPr>
          <a:xfrm>
            <a:off x="4285495" y="1480717"/>
            <a:ext cx="3362400" cy="4077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820B3AE-845E-5C45-8AEB-71A242BF84DC}"/>
              </a:ext>
            </a:extLst>
          </p:cNvPr>
          <p:cNvSpPr>
            <a:spLocks noGrp="1"/>
          </p:cNvSpPr>
          <p:nvPr>
            <p:ph sz="quarter" idx="17"/>
          </p:nvPr>
        </p:nvSpPr>
        <p:spPr>
          <a:xfrm>
            <a:off x="8080256" y="1480717"/>
            <a:ext cx="3362400" cy="4077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394434"/>
      </p:ext>
    </p:extLst>
  </p:cSld>
  <p:clrMapOvr>
    <a:masterClrMapping/>
  </p:clrMapOvr>
  <p:extLst mod="1">
    <p:ext uri="{DCECCB84-F9BA-43D5-87BE-67443E8EF086}">
      <p15:sldGuideLst xmlns:p15="http://schemas.microsoft.com/office/powerpoint/2012/main">
        <p15:guide id="8" pos="2479">
          <p15:clr>
            <a:srgbClr val="FBAE40"/>
          </p15:clr>
        </p15:guide>
        <p15:guide id="9" pos="2706">
          <p15:clr>
            <a:srgbClr val="FBAE40"/>
          </p15:clr>
        </p15:guide>
        <p15:guide id="10" pos="4838">
          <p15:clr>
            <a:srgbClr val="FBAE40"/>
          </p15:clr>
        </p15:guide>
        <p15:guide id="11" pos="50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con bullets">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sp>
        <p:nvSpPr>
          <p:cNvPr id="8" name="Text Placeholder 7">
            <a:extLst>
              <a:ext uri="{FF2B5EF4-FFF2-40B4-BE49-F238E27FC236}">
                <a16:creationId xmlns:a16="http://schemas.microsoft.com/office/drawing/2014/main" id="{AAFA2E2E-3CC0-1446-9268-C3774256816B}"/>
              </a:ext>
            </a:extLst>
          </p:cNvPr>
          <p:cNvSpPr>
            <a:spLocks noGrp="1"/>
          </p:cNvSpPr>
          <p:nvPr>
            <p:ph type="body" sz="quarter" idx="13" hasCustomPrompt="1"/>
          </p:nvPr>
        </p:nvSpPr>
        <p:spPr>
          <a:xfrm>
            <a:off x="564114" y="549275"/>
            <a:ext cx="10916685"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21" name="Content Placeholder 2">
            <a:extLst>
              <a:ext uri="{FF2B5EF4-FFF2-40B4-BE49-F238E27FC236}">
                <a16:creationId xmlns:a16="http://schemas.microsoft.com/office/drawing/2014/main" id="{F86B355D-419D-294B-90EA-09C815D8DDBE}"/>
              </a:ext>
            </a:extLst>
          </p:cNvPr>
          <p:cNvSpPr>
            <a:spLocks noGrp="1"/>
          </p:cNvSpPr>
          <p:nvPr>
            <p:ph sz="quarter" idx="24"/>
          </p:nvPr>
        </p:nvSpPr>
        <p:spPr>
          <a:xfrm>
            <a:off x="2003898" y="1631496"/>
            <a:ext cx="3920248" cy="1797504"/>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3" name="Picture 62">
            <a:extLst>
              <a:ext uri="{FF2B5EF4-FFF2-40B4-BE49-F238E27FC236}">
                <a16:creationId xmlns:a16="http://schemas.microsoft.com/office/drawing/2014/main" id="{FF2F1043-5658-894B-8CD1-75163914BA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
        <p:nvSpPr>
          <p:cNvPr id="9" name="Content Placeholder 2">
            <a:extLst>
              <a:ext uri="{FF2B5EF4-FFF2-40B4-BE49-F238E27FC236}">
                <a16:creationId xmlns:a16="http://schemas.microsoft.com/office/drawing/2014/main" id="{E6941BA7-82B4-E94C-BA61-C5B48AD328CF}"/>
              </a:ext>
            </a:extLst>
          </p:cNvPr>
          <p:cNvSpPr>
            <a:spLocks noGrp="1"/>
          </p:cNvSpPr>
          <p:nvPr>
            <p:ph sz="quarter" idx="25"/>
          </p:nvPr>
        </p:nvSpPr>
        <p:spPr>
          <a:xfrm>
            <a:off x="7560551" y="1631496"/>
            <a:ext cx="3920248" cy="1797504"/>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5C63DEC-20B0-5642-AB4D-D474DE26B9D7}"/>
              </a:ext>
            </a:extLst>
          </p:cNvPr>
          <p:cNvSpPr>
            <a:spLocks noGrp="1"/>
          </p:cNvSpPr>
          <p:nvPr>
            <p:ph sz="quarter" idx="26"/>
          </p:nvPr>
        </p:nvSpPr>
        <p:spPr>
          <a:xfrm>
            <a:off x="2003898" y="3912633"/>
            <a:ext cx="3920248" cy="1797504"/>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53F849D-2B39-4547-823F-35CD2E16B739}"/>
              </a:ext>
            </a:extLst>
          </p:cNvPr>
          <p:cNvSpPr>
            <a:spLocks noGrp="1"/>
          </p:cNvSpPr>
          <p:nvPr>
            <p:ph sz="quarter" idx="27"/>
          </p:nvPr>
        </p:nvSpPr>
        <p:spPr>
          <a:xfrm>
            <a:off x="7560551" y="3912633"/>
            <a:ext cx="3920248" cy="1797504"/>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733786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pic>
        <p:nvPicPr>
          <p:cNvPr id="10" name="Picture 9">
            <a:extLst>
              <a:ext uri="{FF2B5EF4-FFF2-40B4-BE49-F238E27FC236}">
                <a16:creationId xmlns:a16="http://schemas.microsoft.com/office/drawing/2014/main" id="{C9794A1B-1872-5345-AAD9-0B0EDEFA0D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Tree>
    <p:extLst>
      <p:ext uri="{BB962C8B-B14F-4D97-AF65-F5344CB8AC3E}">
        <p14:creationId xmlns:p14="http://schemas.microsoft.com/office/powerpoint/2010/main" val="342357817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Holding slide Sydney 1">
    <p:bg>
      <p:bgPr>
        <a:solidFill>
          <a:srgbClr val="002563"/>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14B45D07-53C3-4933-A793-7C658AC67C6B}"/>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grpSp>
        <p:nvGrpSpPr>
          <p:cNvPr id="3" name="Group 1">
            <a:extLst>
              <a:ext uri="{FF2B5EF4-FFF2-40B4-BE49-F238E27FC236}">
                <a16:creationId xmlns:a16="http://schemas.microsoft.com/office/drawing/2014/main" id="{DDEB3B36-F5B9-47BE-9481-2F86D40F224A}"/>
              </a:ext>
            </a:extLst>
          </p:cNvPr>
          <p:cNvGrpSpPr/>
          <p:nvPr/>
        </p:nvGrpSpPr>
        <p:grpSpPr>
          <a:xfrm>
            <a:off x="0" y="0"/>
            <a:ext cx="12191996" cy="6858000"/>
            <a:chOff x="0" y="0"/>
            <a:chExt cx="12191996" cy="6858000"/>
          </a:xfrm>
        </p:grpSpPr>
        <p:sp>
          <p:nvSpPr>
            <p:cNvPr id="4" name="Rectangle 9">
              <a:extLst>
                <a:ext uri="{FF2B5EF4-FFF2-40B4-BE49-F238E27FC236}">
                  <a16:creationId xmlns:a16="http://schemas.microsoft.com/office/drawing/2014/main" id="{9988313F-3F1A-4DAC-B512-80BA95D39BE2}"/>
                </a:ext>
              </a:extLst>
            </p:cNvPr>
            <p:cNvSpPr/>
            <p:nvPr/>
          </p:nvSpPr>
          <p:spPr>
            <a:xfrm>
              <a:off x="0" y="0"/>
              <a:ext cx="12191996" cy="6858000"/>
            </a:xfrm>
            <a:prstGeom prst="rect">
              <a:avLst/>
            </a:prstGeom>
            <a:gradFill>
              <a:gsLst>
                <a:gs pos="0">
                  <a:srgbClr val="002563">
                    <a:alpha val="0"/>
                  </a:srgbClr>
                </a:gs>
                <a:gs pos="100000">
                  <a:srgbClr val="002563">
                    <a:alpha val="54000"/>
                  </a:srgbClr>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69">
              <a:extLst>
                <a:ext uri="{FF2B5EF4-FFF2-40B4-BE49-F238E27FC236}">
                  <a16:creationId xmlns:a16="http://schemas.microsoft.com/office/drawing/2014/main" id="{BB6B078A-D984-474E-800D-DE0B9FA5BB48}"/>
                </a:ext>
              </a:extLst>
            </p:cNvPr>
            <p:cNvPicPr>
              <a:picLocks noChangeAspect="1"/>
            </p:cNvPicPr>
            <p:nvPr/>
          </p:nvPicPr>
          <p:blipFill>
            <a:blip r:embed="rId3"/>
            <a:stretch>
              <a:fillRect/>
            </a:stretch>
          </p:blipFill>
          <p:spPr>
            <a:xfrm>
              <a:off x="0" y="0"/>
              <a:ext cx="12191996" cy="6858000"/>
            </a:xfrm>
            <a:prstGeom prst="rect">
              <a:avLst/>
            </a:prstGeom>
            <a:noFill/>
            <a:ln cap="flat">
              <a:noFill/>
            </a:ln>
          </p:spPr>
        </p:pic>
      </p:grpSp>
      <p:pic>
        <p:nvPicPr>
          <p:cNvPr id="6" name="Picture 64">
            <a:extLst>
              <a:ext uri="{FF2B5EF4-FFF2-40B4-BE49-F238E27FC236}">
                <a16:creationId xmlns:a16="http://schemas.microsoft.com/office/drawing/2014/main" id="{1C79B22E-F315-48F8-8884-E8815F780D25}"/>
              </a:ext>
            </a:extLst>
          </p:cNvPr>
          <p:cNvPicPr>
            <a:picLocks noChangeAspect="1"/>
          </p:cNvPicPr>
          <p:nvPr/>
        </p:nvPicPr>
        <p:blipFill>
          <a:blip r:embed="rId4"/>
          <a:stretch>
            <a:fillRect/>
          </a:stretch>
        </p:blipFill>
        <p:spPr>
          <a:xfrm>
            <a:off x="3526557" y="2069744"/>
            <a:ext cx="5138891" cy="3175720"/>
          </a:xfrm>
          <a:prstGeom prst="rect">
            <a:avLst/>
          </a:prstGeom>
          <a:noFill/>
          <a:ln cap="flat">
            <a:noFill/>
          </a:ln>
        </p:spPr>
      </p:pic>
      <p:pic>
        <p:nvPicPr>
          <p:cNvPr id="7" name="Picture 6">
            <a:extLst>
              <a:ext uri="{FF2B5EF4-FFF2-40B4-BE49-F238E27FC236}">
                <a16:creationId xmlns:a16="http://schemas.microsoft.com/office/drawing/2014/main" id="{B79300DD-453E-4BBC-9869-EC719EAB3EC4}"/>
              </a:ext>
            </a:extLst>
          </p:cNvPr>
          <p:cNvPicPr>
            <a:picLocks noChangeAspect="1"/>
          </p:cNvPicPr>
          <p:nvPr/>
        </p:nvPicPr>
        <p:blipFill>
          <a:blip r:embed="rId5"/>
          <a:stretch>
            <a:fillRect/>
          </a:stretch>
        </p:blipFill>
        <p:spPr>
          <a:xfrm>
            <a:off x="550861" y="5749317"/>
            <a:ext cx="780449" cy="843872"/>
          </a:xfrm>
          <a:prstGeom prst="rect">
            <a:avLst/>
          </a:prstGeom>
          <a:noFill/>
          <a:ln cap="flat">
            <a:noFill/>
          </a:ln>
        </p:spPr>
      </p:pic>
    </p:spTree>
    <p:extLst>
      <p:ext uri="{BB962C8B-B14F-4D97-AF65-F5344CB8AC3E}">
        <p14:creationId xmlns:p14="http://schemas.microsoft.com/office/powerpoint/2010/main" val="40139432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Im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C058D6-9ADE-F544-B769-7D9E04C94DCD}"/>
              </a:ext>
            </a:extLst>
          </p:cNvPr>
          <p:cNvSpPr/>
          <p:nvPr userDrawn="1"/>
        </p:nvSpPr>
        <p:spPr>
          <a:xfrm>
            <a:off x="-1" y="0"/>
            <a:ext cx="2520000"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4DD0F3-7A63-0A4B-BB2D-48CBB570752F}"/>
              </a:ext>
            </a:extLst>
          </p:cNvPr>
          <p:cNvSpPr/>
          <p:nvPr userDrawn="1"/>
        </p:nvSpPr>
        <p:spPr>
          <a:xfrm>
            <a:off x="0" y="0"/>
            <a:ext cx="2519999" cy="6858000"/>
          </a:xfrm>
          <a:prstGeom prst="rect">
            <a:avLst/>
          </a:prstGeom>
          <a:gradFill>
            <a:gsLst>
              <a:gs pos="0">
                <a:schemeClr val="accent1">
                  <a:alpha val="25000"/>
                </a:schemeClr>
              </a:gs>
              <a:gs pos="99000">
                <a:schemeClr val="accent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F6F6B-5D6B-B549-B499-B8BA95B01244}"/>
              </a:ext>
            </a:extLst>
          </p:cNvPr>
          <p:cNvSpPr>
            <a:spLocks noGrp="1"/>
          </p:cNvSpPr>
          <p:nvPr>
            <p:ph type="ctrTitle" hasCustomPrompt="1"/>
          </p:nvPr>
        </p:nvSpPr>
        <p:spPr>
          <a:xfrm>
            <a:off x="2960343" y="549275"/>
            <a:ext cx="8536331" cy="647227"/>
          </a:xfrm>
        </p:spPr>
        <p:txBody>
          <a:bodyPr anchor="ctr">
            <a:normAutofit/>
          </a:bodyPr>
          <a:lstStyle>
            <a:lvl1pPr algn="l">
              <a:defRPr sz="4000">
                <a:solidFill>
                  <a:schemeClr val="accent1"/>
                </a:solidFill>
              </a:defRPr>
            </a:lvl1pPr>
          </a:lstStyle>
          <a:p>
            <a:r>
              <a:rPr lang="en-US" dirty="0"/>
              <a:t>Agenda</a:t>
            </a:r>
          </a:p>
        </p:txBody>
      </p:sp>
      <p:pic>
        <p:nvPicPr>
          <p:cNvPr id="9" name="Picture 8">
            <a:extLst>
              <a:ext uri="{FF2B5EF4-FFF2-40B4-BE49-F238E27FC236}">
                <a16:creationId xmlns:a16="http://schemas.microsoft.com/office/drawing/2014/main" id="{783E84C7-AE28-B541-82E5-821B719202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343" y="417051"/>
            <a:ext cx="1649714" cy="1019486"/>
          </a:xfrm>
          <a:prstGeom prst="rect">
            <a:avLst/>
          </a:prstGeom>
        </p:spPr>
      </p:pic>
      <p:sp>
        <p:nvSpPr>
          <p:cNvPr id="14" name="Content Placeholder 16">
            <a:extLst>
              <a:ext uri="{FF2B5EF4-FFF2-40B4-BE49-F238E27FC236}">
                <a16:creationId xmlns:a16="http://schemas.microsoft.com/office/drawing/2014/main" id="{F49FA0EC-1FD0-0644-B948-0C01E67D7B0F}"/>
              </a:ext>
            </a:extLst>
          </p:cNvPr>
          <p:cNvSpPr>
            <a:spLocks noGrp="1"/>
          </p:cNvSpPr>
          <p:nvPr>
            <p:ph sz="quarter" idx="11"/>
          </p:nvPr>
        </p:nvSpPr>
        <p:spPr>
          <a:xfrm>
            <a:off x="3874638" y="1716679"/>
            <a:ext cx="7622036" cy="436469"/>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Edit Master text styles</a:t>
            </a:r>
          </a:p>
        </p:txBody>
      </p:sp>
      <p:sp>
        <p:nvSpPr>
          <p:cNvPr id="16" name="Content Placeholder 16">
            <a:extLst>
              <a:ext uri="{FF2B5EF4-FFF2-40B4-BE49-F238E27FC236}">
                <a16:creationId xmlns:a16="http://schemas.microsoft.com/office/drawing/2014/main" id="{FCEBE51C-C6A1-EA47-9B8E-CC176C597D36}"/>
              </a:ext>
            </a:extLst>
          </p:cNvPr>
          <p:cNvSpPr>
            <a:spLocks noGrp="1"/>
          </p:cNvSpPr>
          <p:nvPr>
            <p:ph sz="quarter" idx="12"/>
          </p:nvPr>
        </p:nvSpPr>
        <p:spPr>
          <a:xfrm>
            <a:off x="3874638" y="2620636"/>
            <a:ext cx="7622036" cy="436469"/>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Edit Master text styles</a:t>
            </a:r>
          </a:p>
        </p:txBody>
      </p:sp>
      <p:sp>
        <p:nvSpPr>
          <p:cNvPr id="23" name="Content Placeholder 16">
            <a:extLst>
              <a:ext uri="{FF2B5EF4-FFF2-40B4-BE49-F238E27FC236}">
                <a16:creationId xmlns:a16="http://schemas.microsoft.com/office/drawing/2014/main" id="{338B4845-7850-AD48-97D9-C59A2D3C528D}"/>
              </a:ext>
            </a:extLst>
          </p:cNvPr>
          <p:cNvSpPr>
            <a:spLocks noGrp="1"/>
          </p:cNvSpPr>
          <p:nvPr>
            <p:ph sz="quarter" idx="13"/>
          </p:nvPr>
        </p:nvSpPr>
        <p:spPr>
          <a:xfrm>
            <a:off x="3874638" y="3524593"/>
            <a:ext cx="7622036" cy="436469"/>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Edit Master text styles</a:t>
            </a:r>
          </a:p>
        </p:txBody>
      </p:sp>
      <p:sp>
        <p:nvSpPr>
          <p:cNvPr id="24" name="Content Placeholder 16">
            <a:extLst>
              <a:ext uri="{FF2B5EF4-FFF2-40B4-BE49-F238E27FC236}">
                <a16:creationId xmlns:a16="http://schemas.microsoft.com/office/drawing/2014/main" id="{428DC31C-89FB-9A42-BFA2-968298A19BCE}"/>
              </a:ext>
            </a:extLst>
          </p:cNvPr>
          <p:cNvSpPr>
            <a:spLocks noGrp="1"/>
          </p:cNvSpPr>
          <p:nvPr>
            <p:ph sz="quarter" idx="14"/>
          </p:nvPr>
        </p:nvSpPr>
        <p:spPr>
          <a:xfrm>
            <a:off x="3874638" y="4428550"/>
            <a:ext cx="7622036" cy="436469"/>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Edit Master text styles</a:t>
            </a:r>
          </a:p>
        </p:txBody>
      </p:sp>
      <p:sp>
        <p:nvSpPr>
          <p:cNvPr id="25" name="Content Placeholder 16">
            <a:extLst>
              <a:ext uri="{FF2B5EF4-FFF2-40B4-BE49-F238E27FC236}">
                <a16:creationId xmlns:a16="http://schemas.microsoft.com/office/drawing/2014/main" id="{E7C7B130-6119-1C45-9BE9-3A8EF0015E39}"/>
              </a:ext>
            </a:extLst>
          </p:cNvPr>
          <p:cNvSpPr>
            <a:spLocks noGrp="1"/>
          </p:cNvSpPr>
          <p:nvPr>
            <p:ph sz="quarter" idx="15"/>
          </p:nvPr>
        </p:nvSpPr>
        <p:spPr>
          <a:xfrm>
            <a:off x="3874638" y="5281473"/>
            <a:ext cx="7622036" cy="436469"/>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Edit Master text styles</a:t>
            </a:r>
          </a:p>
        </p:txBody>
      </p:sp>
      <p:sp>
        <p:nvSpPr>
          <p:cNvPr id="18" name="Rectangle 17">
            <a:extLst>
              <a:ext uri="{FF2B5EF4-FFF2-40B4-BE49-F238E27FC236}">
                <a16:creationId xmlns:a16="http://schemas.microsoft.com/office/drawing/2014/main" id="{EA4D3F9B-0212-9449-88F5-CB659961FD1F}"/>
              </a:ext>
            </a:extLst>
          </p:cNvPr>
          <p:cNvSpPr/>
          <p:nvPr userDrawn="1"/>
        </p:nvSpPr>
        <p:spPr>
          <a:xfrm>
            <a:off x="2960342" y="1274441"/>
            <a:ext cx="8536333"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3C03F18-BCFC-2F44-BA01-3502BCFF59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863" y="5749316"/>
            <a:ext cx="780446" cy="843874"/>
          </a:xfrm>
          <a:prstGeom prst="rect">
            <a:avLst/>
          </a:prstGeom>
        </p:spPr>
      </p:pic>
    </p:spTree>
    <p:extLst>
      <p:ext uri="{BB962C8B-B14F-4D97-AF65-F5344CB8AC3E}">
        <p14:creationId xmlns:p14="http://schemas.microsoft.com/office/powerpoint/2010/main" val="1523812292"/>
      </p:ext>
    </p:extLst>
  </p:cSld>
  <p:clrMapOvr>
    <a:masterClrMapping/>
  </p:clrMapOvr>
  <p:extLst mod="1">
    <p:ext uri="{DCECCB84-F9BA-43D5-87BE-67443E8EF086}">
      <p15:sldGuideLst xmlns:p15="http://schemas.microsoft.com/office/powerpoint/2012/main">
        <p15:guide id="1" pos="18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Imag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6B8373-2D66-0343-8687-A09FA4DB06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812035"/>
          </a:xfrm>
          <a:prstGeom prst="rect">
            <a:avLst/>
          </a:prstGeom>
        </p:spPr>
      </p:pic>
      <p:sp>
        <p:nvSpPr>
          <p:cNvPr id="11" name="Rectangle 10">
            <a:extLst>
              <a:ext uri="{FF2B5EF4-FFF2-40B4-BE49-F238E27FC236}">
                <a16:creationId xmlns:a16="http://schemas.microsoft.com/office/drawing/2014/main" id="{F18E113B-785B-1448-9133-E79067E9B900}"/>
              </a:ext>
            </a:extLst>
          </p:cNvPr>
          <p:cNvSpPr/>
          <p:nvPr userDrawn="1"/>
        </p:nvSpPr>
        <p:spPr>
          <a:xfrm>
            <a:off x="0" y="0"/>
            <a:ext cx="12192000" cy="2812035"/>
          </a:xfrm>
          <a:prstGeom prst="rect">
            <a:avLst/>
          </a:prstGeom>
          <a:gradFill>
            <a:gsLst>
              <a:gs pos="0">
                <a:schemeClr val="accent1">
                  <a:alpha val="0"/>
                </a:schemeClr>
              </a:gs>
              <a:gs pos="100000">
                <a:schemeClr val="accent1">
                  <a:alpha val="5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89F6D2-806F-814C-91F6-D999E4CF2E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1813" b="58996"/>
          <a:stretch/>
        </p:blipFill>
        <p:spPr>
          <a:xfrm>
            <a:off x="8755380" y="0"/>
            <a:ext cx="3436620" cy="2812035"/>
          </a:xfrm>
          <a:prstGeom prst="rect">
            <a:avLst/>
          </a:prstGeom>
        </p:spPr>
      </p:pic>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sp>
        <p:nvSpPr>
          <p:cNvPr id="8" name="Text Placeholder 7">
            <a:extLst>
              <a:ext uri="{FF2B5EF4-FFF2-40B4-BE49-F238E27FC236}">
                <a16:creationId xmlns:a16="http://schemas.microsoft.com/office/drawing/2014/main" id="{0A7B1A99-F1CB-3743-81ED-D3D970225770}"/>
              </a:ext>
            </a:extLst>
          </p:cNvPr>
          <p:cNvSpPr>
            <a:spLocks noGrp="1"/>
          </p:cNvSpPr>
          <p:nvPr>
            <p:ph type="body" sz="quarter" idx="12" hasCustomPrompt="1"/>
          </p:nvPr>
        </p:nvSpPr>
        <p:spPr>
          <a:xfrm>
            <a:off x="564115" y="2056385"/>
            <a:ext cx="5981700" cy="755650"/>
          </a:xfrm>
        </p:spPr>
        <p:txBody>
          <a:bodyPr anchor="ctr"/>
          <a:lstStyle>
            <a:lvl1pPr marL="0" indent="0">
              <a:buNone/>
              <a:defRPr>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First level (Section number)</a:t>
            </a:r>
          </a:p>
        </p:txBody>
      </p:sp>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4115" y="3211675"/>
            <a:ext cx="9746076" cy="1714723"/>
          </a:xfrm>
        </p:spPr>
        <p:txBody>
          <a:bodyPr>
            <a:noAutofit/>
          </a:bodyPr>
          <a:lstStyle>
            <a:lvl1pPr marL="0" indent="0">
              <a:buNone/>
              <a:defRPr sz="48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Divider title goes here</a:t>
            </a:r>
          </a:p>
        </p:txBody>
      </p:sp>
      <p:pic>
        <p:nvPicPr>
          <p:cNvPr id="18" name="Picture 17">
            <a:extLst>
              <a:ext uri="{FF2B5EF4-FFF2-40B4-BE49-F238E27FC236}">
                <a16:creationId xmlns:a16="http://schemas.microsoft.com/office/drawing/2014/main" id="{E184A576-4261-DC4D-9BDC-2ACB4E8469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0343" y="417051"/>
            <a:ext cx="1649714" cy="1019486"/>
          </a:xfrm>
          <a:prstGeom prst="rect">
            <a:avLst/>
          </a:prstGeom>
        </p:spPr>
      </p:pic>
      <p:pic>
        <p:nvPicPr>
          <p:cNvPr id="13" name="Picture 12">
            <a:extLst>
              <a:ext uri="{FF2B5EF4-FFF2-40B4-BE49-F238E27FC236}">
                <a16:creationId xmlns:a16="http://schemas.microsoft.com/office/drawing/2014/main" id="{618554E1-CE7C-6946-ABF2-B30DB3BC567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Tree>
    <p:extLst>
      <p:ext uri="{BB962C8B-B14F-4D97-AF65-F5344CB8AC3E}">
        <p14:creationId xmlns:p14="http://schemas.microsoft.com/office/powerpoint/2010/main" val="3859691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ext/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B315F2-B809-E74A-A5D9-E62DDB9536B5}"/>
              </a:ext>
            </a:extLst>
          </p:cNvPr>
          <p:cNvSpPr>
            <a:spLocks noGrp="1"/>
          </p:cNvSpPr>
          <p:nvPr>
            <p:ph type="pic" sz="quarter" idx="15" hasCustomPrompt="1"/>
          </p:nvPr>
        </p:nvSpPr>
        <p:spPr>
          <a:xfrm>
            <a:off x="6096000" y="0"/>
            <a:ext cx="6096000" cy="6858000"/>
          </a:xfrm>
          <a:blipFill dpi="0" rotWithShape="1">
            <a:blip r:embed="rId2" cstate="screen">
              <a:extLst>
                <a:ext uri="{BEBA8EAE-BF5A-486C-A8C5-ECC9F3942E4B}">
                  <a14:imgProps xmlns:a14="http://schemas.microsoft.com/office/drawing/2010/main">
                    <a14:imgLayer r:embed="rId3">
                      <a14:imgEffect>
                        <a14:brightnessContrast bright="-10000" contrast="25000"/>
                      </a14:imgEffect>
                    </a14:imgLayer>
                  </a14:imgProps>
                </a:ext>
                <a:ext uri="{28A0092B-C50C-407E-A947-70E740481C1C}">
                  <a14:useLocalDpi xmlns:a14="http://schemas.microsoft.com/office/drawing/2010/main"/>
                </a:ext>
              </a:extLst>
            </a:blip>
            <a:srcRect/>
            <a:stretch>
              <a:fillRect/>
            </a:stretch>
          </a:blipFill>
        </p:spPr>
        <p:txBody>
          <a:bodyPr/>
          <a:lstStyle>
            <a:lvl1pPr marL="0" indent="0">
              <a:buNone/>
              <a:defRPr>
                <a:solidFill>
                  <a:schemeClr val="bg1"/>
                </a:solidFill>
              </a:defRPr>
            </a:lvl1pPr>
          </a:lstStyle>
          <a:p>
            <a:r>
              <a:rPr lang="en-US"/>
              <a:t>Select icon to change picture</a:t>
            </a:r>
          </a:p>
        </p:txBody>
      </p:sp>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4114" y="564265"/>
            <a:ext cx="5328000"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3" name="Content Placeholder 2">
            <a:extLst>
              <a:ext uri="{FF2B5EF4-FFF2-40B4-BE49-F238E27FC236}">
                <a16:creationId xmlns:a16="http://schemas.microsoft.com/office/drawing/2014/main" id="{5ADE86E0-0090-3449-A6F5-D627B3DAB9A8}"/>
              </a:ext>
            </a:extLst>
          </p:cNvPr>
          <p:cNvSpPr>
            <a:spLocks noGrp="1"/>
          </p:cNvSpPr>
          <p:nvPr>
            <p:ph sz="quarter" idx="14"/>
          </p:nvPr>
        </p:nvSpPr>
        <p:spPr>
          <a:xfrm>
            <a:off x="563564" y="1480717"/>
            <a:ext cx="5328000" cy="4077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18266" y="5900738"/>
            <a:ext cx="1315840" cy="813159"/>
          </a:xfrm>
          <a:prstGeom prst="rect">
            <a:avLst/>
          </a:prstGeom>
        </p:spPr>
      </p:pic>
      <p:pic>
        <p:nvPicPr>
          <p:cNvPr id="10" name="Picture 9">
            <a:extLst>
              <a:ext uri="{FF2B5EF4-FFF2-40B4-BE49-F238E27FC236}">
                <a16:creationId xmlns:a16="http://schemas.microsoft.com/office/drawing/2014/main" id="{EF20FAFB-619E-5943-844A-14406EEAE82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Tree>
    <p:extLst>
      <p:ext uri="{BB962C8B-B14F-4D97-AF65-F5344CB8AC3E}">
        <p14:creationId xmlns:p14="http://schemas.microsoft.com/office/powerpoint/2010/main" val="3714524498"/>
      </p:ext>
    </p:extLst>
  </p:cSld>
  <p:clrMapOvr>
    <a:masterClrMapping/>
  </p:clrMapOvr>
  <p:extLst mod="1">
    <p:ext uri="{DCECCB84-F9BA-43D5-87BE-67443E8EF086}">
      <p15:sldGuideLst xmlns:p15="http://schemas.microsoft.com/office/powerpoint/2012/main">
        <p15:guide id="8" pos="372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opImage/BottomText">
    <p:bg>
      <p:bgPr>
        <a:solidFill>
          <a:schemeClr val="bg1"/>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94B88FA-09A7-FC4F-BF2E-27F3084ADFE0}"/>
              </a:ext>
            </a:extLst>
          </p:cNvPr>
          <p:cNvSpPr>
            <a:spLocks noGrp="1"/>
          </p:cNvSpPr>
          <p:nvPr>
            <p:ph type="pic" sz="quarter" idx="16" hasCustomPrompt="1"/>
          </p:nvPr>
        </p:nvSpPr>
        <p:spPr>
          <a:xfrm>
            <a:off x="0" y="0"/>
            <a:ext cx="12192001" cy="1551600"/>
          </a:xfr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bg1"/>
                </a:solidFill>
              </a:defRPr>
            </a:lvl1pPr>
          </a:lstStyle>
          <a:p>
            <a:r>
              <a:rPr lang="en-US"/>
              <a:t>Select icon to change picture</a:t>
            </a:r>
          </a:p>
        </p:txBody>
      </p:sp>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4114" y="549275"/>
            <a:ext cx="10916685" cy="717214"/>
          </a:xfrm>
        </p:spPr>
        <p:txBody>
          <a:bodyPr>
            <a:noAutofit/>
          </a:bodyPr>
          <a:lstStyle>
            <a:lvl1pPr marL="0" indent="0">
              <a:buNone/>
              <a:defRPr sz="3600" b="1">
                <a:solidFill>
                  <a:schemeClr val="bg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3" name="Content Placeholder 2">
            <a:extLst>
              <a:ext uri="{FF2B5EF4-FFF2-40B4-BE49-F238E27FC236}">
                <a16:creationId xmlns:a16="http://schemas.microsoft.com/office/drawing/2014/main" id="{5ADE86E0-0090-3449-A6F5-D627B3DAB9A8}"/>
              </a:ext>
            </a:extLst>
          </p:cNvPr>
          <p:cNvSpPr>
            <a:spLocks noGrp="1"/>
          </p:cNvSpPr>
          <p:nvPr>
            <p:ph sz="quarter" idx="14"/>
          </p:nvPr>
        </p:nvSpPr>
        <p:spPr>
          <a:xfrm>
            <a:off x="563564" y="1831742"/>
            <a:ext cx="5352436" cy="37260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pic>
        <p:nvPicPr>
          <p:cNvPr id="10" name="Picture 9">
            <a:extLst>
              <a:ext uri="{FF2B5EF4-FFF2-40B4-BE49-F238E27FC236}">
                <a16:creationId xmlns:a16="http://schemas.microsoft.com/office/drawing/2014/main" id="{EF20FAFB-619E-5943-844A-14406EEAE82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
        <p:nvSpPr>
          <p:cNvPr id="8" name="Content Placeholder 2">
            <a:extLst>
              <a:ext uri="{FF2B5EF4-FFF2-40B4-BE49-F238E27FC236}">
                <a16:creationId xmlns:a16="http://schemas.microsoft.com/office/drawing/2014/main" id="{E229CEB7-A1D4-B244-8D76-543089FBF209}"/>
              </a:ext>
            </a:extLst>
          </p:cNvPr>
          <p:cNvSpPr>
            <a:spLocks noGrp="1"/>
          </p:cNvSpPr>
          <p:nvPr>
            <p:ph sz="quarter" idx="15"/>
          </p:nvPr>
        </p:nvSpPr>
        <p:spPr>
          <a:xfrm>
            <a:off x="6253162" y="1831742"/>
            <a:ext cx="5244570" cy="37260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31309BA6-F326-F54B-AA5C-AA30206518B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79805" t="16795" b="60564"/>
          <a:stretch/>
        </p:blipFill>
        <p:spPr>
          <a:xfrm>
            <a:off x="9729788" y="0"/>
            <a:ext cx="2462212" cy="1552755"/>
          </a:xfrm>
          <a:prstGeom prst="rect">
            <a:avLst/>
          </a:prstGeom>
        </p:spPr>
      </p:pic>
    </p:spTree>
    <p:extLst>
      <p:ext uri="{BB962C8B-B14F-4D97-AF65-F5344CB8AC3E}">
        <p14:creationId xmlns:p14="http://schemas.microsoft.com/office/powerpoint/2010/main" val="935497681"/>
      </p:ext>
    </p:extLst>
  </p:cSld>
  <p:clrMapOvr>
    <a:masterClrMapping/>
  </p:clrMapOvr>
  <p:extLst mod="1">
    <p:ext uri="{DCECCB84-F9BA-43D5-87BE-67443E8EF086}">
      <p15:sldGuideLst xmlns:p15="http://schemas.microsoft.com/office/powerpoint/2012/main">
        <p15:guide id="8" pos="3727">
          <p15:clr>
            <a:srgbClr val="FBAE40"/>
          </p15:clr>
        </p15:guide>
        <p15:guide id="9" pos="39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Image/Text">
    <p:bg>
      <p:bgPr>
        <a:solidFill>
          <a:schemeClr val="bg1"/>
        </a:solidFill>
        <a:effectLst/>
      </p:bgPr>
    </p:bg>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505BBDD6-F492-9F45-A492-3F8E8C680E84}"/>
              </a:ext>
            </a:extLst>
          </p:cNvPr>
          <p:cNvSpPr>
            <a:spLocks noGrp="1"/>
          </p:cNvSpPr>
          <p:nvPr>
            <p:ph type="pic" sz="quarter" idx="15" hasCustomPrompt="1"/>
          </p:nvPr>
        </p:nvSpPr>
        <p:spPr>
          <a:xfrm>
            <a:off x="0" y="0"/>
            <a:ext cx="2566988" cy="6858000"/>
          </a:xfr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bg1"/>
                </a:solidFill>
              </a:defRPr>
            </a:lvl1pPr>
          </a:lstStyle>
          <a:p>
            <a:r>
              <a:rPr lang="en-US"/>
              <a:t>Select icon to change picture</a:t>
            </a:r>
          </a:p>
        </p:txBody>
      </p:sp>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2942847" y="549275"/>
            <a:ext cx="8553827"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sp>
        <p:nvSpPr>
          <p:cNvPr id="9" name="Content Placeholder 2">
            <a:extLst>
              <a:ext uri="{FF2B5EF4-FFF2-40B4-BE49-F238E27FC236}">
                <a16:creationId xmlns:a16="http://schemas.microsoft.com/office/drawing/2014/main" id="{D0D4A15E-9746-7D43-BA33-8936455F7416}"/>
              </a:ext>
            </a:extLst>
          </p:cNvPr>
          <p:cNvSpPr>
            <a:spLocks noGrp="1"/>
          </p:cNvSpPr>
          <p:nvPr>
            <p:ph sz="quarter" idx="16"/>
          </p:nvPr>
        </p:nvSpPr>
        <p:spPr>
          <a:xfrm>
            <a:off x="2942848" y="1480717"/>
            <a:ext cx="8553826" cy="42168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9288608-D3B1-F847-B0B4-30B7AD816B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863" y="5749316"/>
            <a:ext cx="780446" cy="843874"/>
          </a:xfrm>
          <a:prstGeom prst="rect">
            <a:avLst/>
          </a:prstGeom>
        </p:spPr>
      </p:pic>
    </p:spTree>
    <p:extLst>
      <p:ext uri="{BB962C8B-B14F-4D97-AF65-F5344CB8AC3E}">
        <p14:creationId xmlns:p14="http://schemas.microsoft.com/office/powerpoint/2010/main" val="2028287588"/>
      </p:ext>
    </p:extLst>
  </p:cSld>
  <p:clrMapOvr>
    <a:masterClrMapping/>
  </p:clrMapOvr>
  <p:extLst mod="1">
    <p:ext uri="{DCECCB84-F9BA-43D5-87BE-67443E8EF086}">
      <p15:sldGuideLst xmlns:p15="http://schemas.microsoft.com/office/powerpoint/2012/main">
        <p15:guide id="8" pos="1617">
          <p15:clr>
            <a:srgbClr val="FBAE40"/>
          </p15:clr>
        </p15:guide>
        <p15:guide id="9" pos="18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Emphasis -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D4D264-AE26-244C-9EDA-A03623317AC2}"/>
              </a:ext>
            </a:extLst>
          </p:cNvPr>
          <p:cNvSpPr/>
          <p:nvPr userDrawn="1"/>
        </p:nvSpPr>
        <p:spPr>
          <a:xfrm>
            <a:off x="8075613" y="0"/>
            <a:ext cx="41163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5151" y="549275"/>
            <a:ext cx="7092000" cy="716400"/>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9" name="Content Placeholder 2">
            <a:extLst>
              <a:ext uri="{FF2B5EF4-FFF2-40B4-BE49-F238E27FC236}">
                <a16:creationId xmlns:a16="http://schemas.microsoft.com/office/drawing/2014/main" id="{D0D4A15E-9746-7D43-BA33-8936455F7416}"/>
              </a:ext>
            </a:extLst>
          </p:cNvPr>
          <p:cNvSpPr>
            <a:spLocks noGrp="1"/>
          </p:cNvSpPr>
          <p:nvPr>
            <p:ph sz="quarter" idx="16"/>
          </p:nvPr>
        </p:nvSpPr>
        <p:spPr>
          <a:xfrm>
            <a:off x="565151" y="1480717"/>
            <a:ext cx="7092000" cy="42168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9288608-D3B1-F847-B0B4-30B7AD816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49316"/>
            <a:ext cx="780446" cy="843874"/>
          </a:xfrm>
          <a:prstGeom prst="rect">
            <a:avLst/>
          </a:prstGeom>
        </p:spPr>
      </p:pic>
      <p:pic>
        <p:nvPicPr>
          <p:cNvPr id="10" name="Picture 9">
            <a:extLst>
              <a:ext uri="{FF2B5EF4-FFF2-40B4-BE49-F238E27FC236}">
                <a16:creationId xmlns:a16="http://schemas.microsoft.com/office/drawing/2014/main" id="{98ABDBF2-216E-A741-AC55-3E9D8A005A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59"/>
          </a:xfrm>
          <a:prstGeom prst="rect">
            <a:avLst/>
          </a:prstGeom>
        </p:spPr>
      </p:pic>
      <p:pic>
        <p:nvPicPr>
          <p:cNvPr id="12" name="Picture 11">
            <a:extLst>
              <a:ext uri="{FF2B5EF4-FFF2-40B4-BE49-F238E27FC236}">
                <a16:creationId xmlns:a16="http://schemas.microsoft.com/office/drawing/2014/main" id="{08C7AC85-933A-4C45-8F6E-6DE198D504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
        <p:nvSpPr>
          <p:cNvPr id="4" name="Picture Placeholder 3">
            <a:extLst>
              <a:ext uri="{FF2B5EF4-FFF2-40B4-BE49-F238E27FC236}">
                <a16:creationId xmlns:a16="http://schemas.microsoft.com/office/drawing/2014/main" id="{AE73961C-8D15-E84B-ACFB-E6158B711525}"/>
              </a:ext>
            </a:extLst>
          </p:cNvPr>
          <p:cNvSpPr>
            <a:spLocks noGrp="1"/>
          </p:cNvSpPr>
          <p:nvPr>
            <p:ph type="pic" sz="quarter" idx="18" hasCustomPrompt="1"/>
          </p:nvPr>
        </p:nvSpPr>
        <p:spPr>
          <a:xfrm>
            <a:off x="8075613" y="0"/>
            <a:ext cx="4116387"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Select icon to change picture</a:t>
            </a:r>
          </a:p>
        </p:txBody>
      </p:sp>
      <p:sp>
        <p:nvSpPr>
          <p:cNvPr id="3" name="Text Placeholder 2">
            <a:extLst>
              <a:ext uri="{FF2B5EF4-FFF2-40B4-BE49-F238E27FC236}">
                <a16:creationId xmlns:a16="http://schemas.microsoft.com/office/drawing/2014/main" id="{EC0269C5-9C24-2042-BB38-750928D604DE}"/>
              </a:ext>
            </a:extLst>
          </p:cNvPr>
          <p:cNvSpPr>
            <a:spLocks noGrp="1"/>
          </p:cNvSpPr>
          <p:nvPr>
            <p:ph type="body" sz="quarter" idx="17" hasCustomPrompt="1"/>
          </p:nvPr>
        </p:nvSpPr>
        <p:spPr>
          <a:xfrm>
            <a:off x="8482520" y="549275"/>
            <a:ext cx="3014156" cy="5148263"/>
          </a:xfrm>
        </p:spPr>
        <p:txBody>
          <a:bodyPr anchor="ct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Use this area for pull quotes, facts or statistics</a:t>
            </a:r>
          </a:p>
        </p:txBody>
      </p:sp>
    </p:spTree>
    <p:extLst>
      <p:ext uri="{BB962C8B-B14F-4D97-AF65-F5344CB8AC3E}">
        <p14:creationId xmlns:p14="http://schemas.microsoft.com/office/powerpoint/2010/main" val="3720593618"/>
      </p:ext>
    </p:extLst>
  </p:cSld>
  <p:clrMapOvr>
    <a:masterClrMapping/>
  </p:clrMapOvr>
  <p:extLst mod="1">
    <p:ext uri="{DCECCB84-F9BA-43D5-87BE-67443E8EF086}">
      <p15:sldGuideLst xmlns:p15="http://schemas.microsoft.com/office/powerpoint/2012/main">
        <p15:guide id="10" pos="4838">
          <p15:clr>
            <a:srgbClr val="FBAE40"/>
          </p15:clr>
        </p15:guide>
        <p15:guide id="11" pos="50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itle only">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sp>
        <p:nvSpPr>
          <p:cNvPr id="8" name="Text Placeholder 7">
            <a:extLst>
              <a:ext uri="{FF2B5EF4-FFF2-40B4-BE49-F238E27FC236}">
                <a16:creationId xmlns:a16="http://schemas.microsoft.com/office/drawing/2014/main" id="{AAFA2E2E-3CC0-1446-9268-C3774256816B}"/>
              </a:ext>
            </a:extLst>
          </p:cNvPr>
          <p:cNvSpPr>
            <a:spLocks noGrp="1"/>
          </p:cNvSpPr>
          <p:nvPr>
            <p:ph type="body" sz="quarter" idx="13" hasCustomPrompt="1"/>
          </p:nvPr>
        </p:nvSpPr>
        <p:spPr>
          <a:xfrm>
            <a:off x="564114" y="549275"/>
            <a:ext cx="10916685"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pic>
        <p:nvPicPr>
          <p:cNvPr id="10" name="Picture 9">
            <a:extLst>
              <a:ext uri="{FF2B5EF4-FFF2-40B4-BE49-F238E27FC236}">
                <a16:creationId xmlns:a16="http://schemas.microsoft.com/office/drawing/2014/main" id="{C9794A1B-1872-5345-AAD9-0B0EDEFA0D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Tree>
    <p:extLst>
      <p:ext uri="{BB962C8B-B14F-4D97-AF65-F5344CB8AC3E}">
        <p14:creationId xmlns:p14="http://schemas.microsoft.com/office/powerpoint/2010/main" val="316312160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05FA38-C36A-824A-A5E1-4A6B86E98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63" y="5786528"/>
            <a:ext cx="780446" cy="843874"/>
          </a:xfrm>
          <a:prstGeom prst="rect">
            <a:avLst/>
          </a:prstGeom>
        </p:spPr>
      </p:pic>
      <p:sp>
        <p:nvSpPr>
          <p:cNvPr id="16" name="Text Placeholder 7">
            <a:extLst>
              <a:ext uri="{FF2B5EF4-FFF2-40B4-BE49-F238E27FC236}">
                <a16:creationId xmlns:a16="http://schemas.microsoft.com/office/drawing/2014/main" id="{76BBFDBD-888C-C94C-B592-1C9900CDF51E}"/>
              </a:ext>
            </a:extLst>
          </p:cNvPr>
          <p:cNvSpPr>
            <a:spLocks noGrp="1"/>
          </p:cNvSpPr>
          <p:nvPr>
            <p:ph type="body" sz="quarter" idx="13" hasCustomPrompt="1"/>
          </p:nvPr>
        </p:nvSpPr>
        <p:spPr>
          <a:xfrm>
            <a:off x="564114" y="549275"/>
            <a:ext cx="10916685" cy="717214"/>
          </a:xfrm>
        </p:spPr>
        <p:txBody>
          <a:bodyPr>
            <a:noAutofit/>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en-US" dirty="0"/>
              <a:t>Title goes here</a:t>
            </a:r>
          </a:p>
        </p:txBody>
      </p:sp>
      <p:sp>
        <p:nvSpPr>
          <p:cNvPr id="3" name="Content Placeholder 2">
            <a:extLst>
              <a:ext uri="{FF2B5EF4-FFF2-40B4-BE49-F238E27FC236}">
                <a16:creationId xmlns:a16="http://schemas.microsoft.com/office/drawing/2014/main" id="{5ADE86E0-0090-3449-A6F5-D627B3DAB9A8}"/>
              </a:ext>
            </a:extLst>
          </p:cNvPr>
          <p:cNvSpPr>
            <a:spLocks noGrp="1"/>
          </p:cNvSpPr>
          <p:nvPr>
            <p:ph sz="quarter" idx="14"/>
          </p:nvPr>
        </p:nvSpPr>
        <p:spPr>
          <a:xfrm>
            <a:off x="563562" y="1480716"/>
            <a:ext cx="10918800" cy="407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78EF999-C70E-DD4D-8D2A-1A7D254463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8266" y="5900738"/>
            <a:ext cx="1315840" cy="813160"/>
          </a:xfrm>
          <a:prstGeom prst="rect">
            <a:avLst/>
          </a:prstGeom>
        </p:spPr>
      </p:pic>
      <p:pic>
        <p:nvPicPr>
          <p:cNvPr id="10" name="Picture 9">
            <a:extLst>
              <a:ext uri="{FF2B5EF4-FFF2-40B4-BE49-F238E27FC236}">
                <a16:creationId xmlns:a16="http://schemas.microsoft.com/office/drawing/2014/main" id="{EF20FAFB-619E-5943-844A-14406EEAE8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591" y="5756088"/>
            <a:ext cx="795560" cy="841562"/>
          </a:xfrm>
          <a:prstGeom prst="rect">
            <a:avLst/>
          </a:prstGeom>
        </p:spPr>
      </p:pic>
    </p:spTree>
    <p:extLst>
      <p:ext uri="{BB962C8B-B14F-4D97-AF65-F5344CB8AC3E}">
        <p14:creationId xmlns:p14="http://schemas.microsoft.com/office/powerpoint/2010/main" val="379349170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C820A-FBEE-C149-B577-BD47B2970C90}"/>
              </a:ext>
            </a:extLst>
          </p:cNvPr>
          <p:cNvSpPr>
            <a:spLocks noGrp="1"/>
          </p:cNvSpPr>
          <p:nvPr>
            <p:ph type="title"/>
          </p:nvPr>
        </p:nvSpPr>
        <p:spPr>
          <a:xfrm>
            <a:off x="574675" y="549276"/>
            <a:ext cx="10922400" cy="712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E0EFB4-0B9E-E641-9BD1-030EB39C889C}"/>
              </a:ext>
            </a:extLst>
          </p:cNvPr>
          <p:cNvSpPr>
            <a:spLocks noGrp="1"/>
          </p:cNvSpPr>
          <p:nvPr>
            <p:ph type="body" idx="1"/>
          </p:nvPr>
        </p:nvSpPr>
        <p:spPr>
          <a:xfrm>
            <a:off x="574675" y="1618738"/>
            <a:ext cx="10918800" cy="4078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756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BAE40"/>
          </p15:clr>
        </p15:guide>
        <p15:guide id="2" orient="horz" pos="346">
          <p15:clr>
            <a:srgbClr val="FBAE40"/>
          </p15:clr>
        </p15:guide>
        <p15:guide id="3" orient="horz" pos="3589">
          <p15:clr>
            <a:srgbClr val="FBAE40"/>
          </p15:clr>
        </p15:guide>
        <p15:guide id="4" orient="horz" pos="4156">
          <p15:clr>
            <a:srgbClr val="FBAE40"/>
          </p15:clr>
        </p15:guide>
        <p15:guide id="5" pos="7242">
          <p15:clr>
            <a:srgbClr val="FBAE40"/>
          </p15:clr>
        </p15:guide>
        <p15:guide id="6" pos="3840">
          <p15:clr>
            <a:srgbClr val="5ACBF0"/>
          </p15:clr>
        </p15:guide>
        <p15:guide id="7" orient="horz" pos="2160">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C820A-FBEE-C149-B577-BD47B2970C90}"/>
              </a:ext>
            </a:extLst>
          </p:cNvPr>
          <p:cNvSpPr>
            <a:spLocks noGrp="1"/>
          </p:cNvSpPr>
          <p:nvPr>
            <p:ph type="title"/>
          </p:nvPr>
        </p:nvSpPr>
        <p:spPr>
          <a:xfrm>
            <a:off x="574675" y="549276"/>
            <a:ext cx="10922400" cy="712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E0EFB4-0B9E-E641-9BD1-030EB39C889C}"/>
              </a:ext>
            </a:extLst>
          </p:cNvPr>
          <p:cNvSpPr>
            <a:spLocks noGrp="1"/>
          </p:cNvSpPr>
          <p:nvPr>
            <p:ph type="body" idx="1"/>
          </p:nvPr>
        </p:nvSpPr>
        <p:spPr>
          <a:xfrm>
            <a:off x="574675" y="1618738"/>
            <a:ext cx="10918800" cy="4078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55364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BAE40"/>
          </p15:clr>
        </p15:guide>
        <p15:guide id="2" orient="horz" pos="346">
          <p15:clr>
            <a:srgbClr val="FBAE40"/>
          </p15:clr>
        </p15:guide>
        <p15:guide id="3" orient="horz" pos="3589">
          <p15:clr>
            <a:srgbClr val="FBAE40"/>
          </p15:clr>
        </p15:guide>
        <p15:guide id="4" orient="horz" pos="4156">
          <p15:clr>
            <a:srgbClr val="FBAE40"/>
          </p15:clr>
        </p15:guide>
        <p15:guide id="5" pos="7242">
          <p15:clr>
            <a:srgbClr val="FBAE40"/>
          </p15:clr>
        </p15:guide>
        <p15:guide id="6" pos="3840">
          <p15:clr>
            <a:srgbClr val="5ACBF0"/>
          </p15:clr>
        </p15:guide>
        <p15:guide id="7" orient="horz" pos="2160">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tenders.nsw.gov.au/?event=public.scheme.show&amp;RFTUUID=852B6035-ACFE-B0A3-D10121B360FF7371"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procurepoint.nsw.gov.au/documents/ict-services-scheme-risk-assessment-toolkit.docx"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tenders.nsw.gov.au/?event=public.scheme.show&amp;RFTUUID=852B6035-ACFE-B0A3-D10121B360FF7371"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ICT/Digital Sourcing Handbook for Buyers">
            <a:extLst>
              <a:ext uri="{FF2B5EF4-FFF2-40B4-BE49-F238E27FC236}">
                <a16:creationId xmlns:a16="http://schemas.microsoft.com/office/drawing/2014/main" id="{C7730092-8CD4-4DA7-92F8-696F54A325C1}"/>
              </a:ext>
            </a:extLst>
          </p:cNvPr>
          <p:cNvSpPr>
            <a:spLocks noGrp="1"/>
          </p:cNvSpPr>
          <p:nvPr>
            <p:ph type="ctrTitle"/>
          </p:nvPr>
        </p:nvSpPr>
        <p:spPr/>
        <p:txBody>
          <a:bodyPr>
            <a:normAutofit/>
          </a:bodyPr>
          <a:lstStyle/>
          <a:p>
            <a:r>
              <a:rPr lang="en-AU" dirty="0">
                <a:cs typeface="Arial"/>
              </a:rPr>
              <a:t>Core&amp; Contracts Training</a:t>
            </a:r>
            <a:endParaRPr lang="en-AU" dirty="0"/>
          </a:p>
        </p:txBody>
      </p:sp>
      <p:sp>
        <p:nvSpPr>
          <p:cNvPr id="6" name="Subtitle 2" descr="NSW GOVERNMENT ICT SERVICES SCHEME&#10;">
            <a:extLst>
              <a:ext uri="{FF2B5EF4-FFF2-40B4-BE49-F238E27FC236}">
                <a16:creationId xmlns:a16="http://schemas.microsoft.com/office/drawing/2014/main" id="{BAE6744F-C205-4507-BB5C-0E28DC434194}"/>
              </a:ext>
            </a:extLst>
          </p:cNvPr>
          <p:cNvSpPr>
            <a:spLocks noGrp="1"/>
          </p:cNvSpPr>
          <p:nvPr>
            <p:ph type="subTitle" idx="1"/>
          </p:nvPr>
        </p:nvSpPr>
        <p:spPr>
          <a:xfrm>
            <a:off x="1575731" y="4227744"/>
            <a:ext cx="9144000" cy="578076"/>
          </a:xfrm>
        </p:spPr>
        <p:txBody>
          <a:bodyPr>
            <a:normAutofit fontScale="62500" lnSpcReduction="20000"/>
          </a:bodyPr>
          <a:lstStyle/>
          <a:p>
            <a:pPr lvl="0">
              <a:lnSpc>
                <a:spcPct val="70000"/>
              </a:lnSpc>
            </a:pPr>
            <a:r>
              <a:rPr lang="en-AU" sz="4000" b="1" dirty="0">
                <a:cs typeface="Arial"/>
              </a:rPr>
              <a:t>Part 2: Case Studies </a:t>
            </a:r>
          </a:p>
          <a:p>
            <a:pPr lvl="0">
              <a:lnSpc>
                <a:spcPct val="70000"/>
              </a:lnSpc>
            </a:pPr>
            <a:r>
              <a:rPr lang="en-US"/>
              <a:t>January </a:t>
            </a:r>
            <a:r>
              <a:rPr lang="en-US" dirty="0"/>
              <a:t>2020</a:t>
            </a:r>
          </a:p>
          <a:p>
            <a:endParaRPr lang="en-AU" dirty="0"/>
          </a:p>
        </p:txBody>
      </p:sp>
    </p:spTree>
    <p:extLst>
      <p:ext uri="{BB962C8B-B14F-4D97-AF65-F5344CB8AC3E}">
        <p14:creationId xmlns:p14="http://schemas.microsoft.com/office/powerpoint/2010/main" val="356589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2</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normAutofit/>
          </a:bodyPr>
          <a:lstStyle/>
          <a:p>
            <a:pPr marL="0" lvl="0" indent="0">
              <a:buNone/>
            </a:pPr>
            <a:r>
              <a:rPr lang="en-AU" b="1" dirty="0"/>
              <a:t>2. Is the procurement low-risk and under $500,000 excluding GST?</a:t>
            </a:r>
          </a:p>
          <a:p>
            <a:pPr lvl="0"/>
            <a:r>
              <a:rPr lang="en-AU" dirty="0"/>
              <a:t>The total contract value is $300,000 excluding GST </a:t>
            </a:r>
          </a:p>
          <a:p>
            <a:pPr lvl="0"/>
            <a:r>
              <a:rPr lang="en-AU" dirty="0"/>
              <a:t>As the data is stored in Australia and the solution does not affect the agency critical functions, this may be indicative of a low risk procurement. </a:t>
            </a:r>
          </a:p>
          <a:p>
            <a:pPr lvl="0"/>
            <a:r>
              <a:rPr lang="en-AU" dirty="0"/>
              <a:t>Please refer to internal policies to comprehensively assess the risk of the procurement</a:t>
            </a:r>
          </a:p>
          <a:p>
            <a:pPr lvl="0"/>
            <a:endParaRPr lang="en-AU" dirty="0"/>
          </a:p>
          <a:p>
            <a:pPr marL="0" lvl="0" indent="0">
              <a:buNone/>
            </a:pPr>
            <a:endParaRPr lang="en-AU" dirty="0"/>
          </a:p>
          <a:p>
            <a:pPr marL="0" indent="0">
              <a:buNone/>
            </a:pPr>
            <a:endParaRPr lang="en-AU" dirty="0"/>
          </a:p>
        </p:txBody>
      </p:sp>
    </p:spTree>
    <p:extLst>
      <p:ext uri="{BB962C8B-B14F-4D97-AF65-F5344CB8AC3E}">
        <p14:creationId xmlns:p14="http://schemas.microsoft.com/office/powerpoint/2010/main" val="128650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2</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normAutofit/>
          </a:bodyPr>
          <a:lstStyle/>
          <a:p>
            <a:pPr marL="0" lvl="0" indent="0">
              <a:buNone/>
            </a:pPr>
            <a:r>
              <a:rPr lang="en-AU" b="1" dirty="0"/>
              <a:t>3. Which Core&amp; Contract do I use?</a:t>
            </a:r>
          </a:p>
          <a:p>
            <a:pPr lvl="0"/>
            <a:r>
              <a:rPr lang="en-AU" dirty="0"/>
              <a:t>There are 2 solutions: </a:t>
            </a:r>
          </a:p>
          <a:p>
            <a:pPr marL="971550" lvl="1" indent="-514350">
              <a:buFont typeface="Calibri Light"/>
              <a:buAutoNum type="arabicPeriod"/>
            </a:pPr>
            <a:r>
              <a:rPr lang="en-AU" sz="2800" dirty="0"/>
              <a:t>As-A-Service </a:t>
            </a:r>
          </a:p>
          <a:p>
            <a:pPr marL="971550" lvl="1" indent="-514350">
              <a:buFont typeface="Calibri Light"/>
              <a:buAutoNum type="arabicPeriod"/>
            </a:pPr>
            <a:r>
              <a:rPr lang="en-AU" sz="2800" dirty="0"/>
              <a:t>Professional </a:t>
            </a:r>
            <a:r>
              <a:rPr lang="en-AU" dirty="0"/>
              <a:t>Services</a:t>
            </a:r>
          </a:p>
          <a:p>
            <a:pPr lvl="0"/>
            <a:r>
              <a:rPr lang="en-AU" dirty="0"/>
              <a:t>As such, the </a:t>
            </a:r>
            <a:r>
              <a:rPr lang="en-AU" b="1" dirty="0"/>
              <a:t>Core&amp; Combined contract</a:t>
            </a:r>
            <a:r>
              <a:rPr lang="en-AU" dirty="0"/>
              <a:t> is suitable</a:t>
            </a:r>
          </a:p>
          <a:p>
            <a:pPr marL="0" lvl="0" indent="0">
              <a:buNone/>
            </a:pPr>
            <a:endParaRPr lang="en-AU" dirty="0"/>
          </a:p>
          <a:p>
            <a:pPr marL="0" indent="0">
              <a:buNone/>
            </a:pPr>
            <a:endParaRPr lang="en-AU" dirty="0"/>
          </a:p>
        </p:txBody>
      </p:sp>
    </p:spTree>
    <p:extLst>
      <p:ext uri="{BB962C8B-B14F-4D97-AF65-F5344CB8AC3E}">
        <p14:creationId xmlns:p14="http://schemas.microsoft.com/office/powerpoint/2010/main" val="158729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2</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normAutofit/>
          </a:bodyPr>
          <a:lstStyle/>
          <a:p>
            <a:pPr marL="0" lvl="0" indent="0">
              <a:buNone/>
            </a:pPr>
            <a:r>
              <a:rPr lang="en-AU" b="1" dirty="0"/>
              <a:t>4. What do I need to include in the Core&amp; Combined contract? </a:t>
            </a:r>
          </a:p>
          <a:p>
            <a:pPr lvl="0"/>
            <a:r>
              <a:rPr lang="en-AU" dirty="0"/>
              <a:t>Core&amp; Combined Core Terms (incorporated by reference)</a:t>
            </a:r>
          </a:p>
          <a:p>
            <a:pPr lvl="0"/>
            <a:r>
              <a:rPr lang="en-AU" dirty="0"/>
              <a:t>Solution Requirements which contains:</a:t>
            </a:r>
          </a:p>
          <a:p>
            <a:pPr lvl="1"/>
            <a:r>
              <a:rPr lang="en-AU" sz="2800" dirty="0"/>
              <a:t>Part A Common Requirements</a:t>
            </a:r>
          </a:p>
          <a:p>
            <a:pPr lvl="1"/>
            <a:r>
              <a:rPr lang="en-AU" sz="2800" dirty="0"/>
              <a:t>Part B Category Specific Requirements for As-A-Service and Professional Services</a:t>
            </a:r>
          </a:p>
        </p:txBody>
      </p:sp>
    </p:spTree>
    <p:extLst>
      <p:ext uri="{BB962C8B-B14F-4D97-AF65-F5344CB8AC3E}">
        <p14:creationId xmlns:p14="http://schemas.microsoft.com/office/powerpoint/2010/main" val="150749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8899A1-9D35-4BBE-8F5E-F17291325E6D}"/>
              </a:ext>
            </a:extLst>
          </p:cNvPr>
          <p:cNvSpPr>
            <a:spLocks noGrp="1"/>
          </p:cNvSpPr>
          <p:nvPr>
            <p:ph type="body" sz="quarter" idx="13"/>
          </p:nvPr>
        </p:nvSpPr>
        <p:spPr/>
        <p:txBody>
          <a:bodyPr/>
          <a:lstStyle/>
          <a:p>
            <a:r>
              <a:rPr lang="en-AU" dirty="0"/>
              <a:t>Core&amp; Combined Core Terms</a:t>
            </a:r>
          </a:p>
        </p:txBody>
      </p:sp>
      <p:pic>
        <p:nvPicPr>
          <p:cNvPr id="5" name="Picture 4">
            <a:extLst>
              <a:ext uri="{FF2B5EF4-FFF2-40B4-BE49-F238E27FC236}">
                <a16:creationId xmlns:a16="http://schemas.microsoft.com/office/drawing/2014/main" id="{86AD43A5-9FCE-4AE7-9F47-984B45FD7A98}"/>
              </a:ext>
            </a:extLst>
          </p:cNvPr>
          <p:cNvPicPr>
            <a:picLocks noChangeAspect="1"/>
          </p:cNvPicPr>
          <p:nvPr/>
        </p:nvPicPr>
        <p:blipFill>
          <a:blip r:embed="rId2"/>
          <a:stretch>
            <a:fillRect/>
          </a:stretch>
        </p:blipFill>
        <p:spPr>
          <a:xfrm>
            <a:off x="3440477" y="1266489"/>
            <a:ext cx="4318860" cy="5442947"/>
          </a:xfrm>
          <a:prstGeom prst="rect">
            <a:avLst/>
          </a:prstGeom>
        </p:spPr>
      </p:pic>
    </p:spTree>
    <p:extLst>
      <p:ext uri="{BB962C8B-B14F-4D97-AF65-F5344CB8AC3E}">
        <p14:creationId xmlns:p14="http://schemas.microsoft.com/office/powerpoint/2010/main" val="249493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D48C59-EDFA-40A7-B993-B7C4138E27DD}"/>
              </a:ext>
            </a:extLst>
          </p:cNvPr>
          <p:cNvSpPr>
            <a:spLocks noGrp="1"/>
          </p:cNvSpPr>
          <p:nvPr>
            <p:ph type="body" sz="quarter" idx="13"/>
          </p:nvPr>
        </p:nvSpPr>
        <p:spPr/>
        <p:txBody>
          <a:bodyPr/>
          <a:lstStyle/>
          <a:p>
            <a:r>
              <a:rPr lang="en-AU" dirty="0"/>
              <a:t>Part A: Common Requirements</a:t>
            </a:r>
          </a:p>
        </p:txBody>
      </p:sp>
      <p:pic>
        <p:nvPicPr>
          <p:cNvPr id="5" name="Picture 4">
            <a:extLst>
              <a:ext uri="{FF2B5EF4-FFF2-40B4-BE49-F238E27FC236}">
                <a16:creationId xmlns:a16="http://schemas.microsoft.com/office/drawing/2014/main" id="{839B9374-32E0-4942-B6DD-21BB92EA5996}"/>
              </a:ext>
            </a:extLst>
          </p:cNvPr>
          <p:cNvPicPr>
            <a:picLocks noChangeAspect="1"/>
          </p:cNvPicPr>
          <p:nvPr/>
        </p:nvPicPr>
        <p:blipFill>
          <a:blip r:embed="rId2"/>
          <a:stretch>
            <a:fillRect/>
          </a:stretch>
        </p:blipFill>
        <p:spPr>
          <a:xfrm>
            <a:off x="3692975" y="1266489"/>
            <a:ext cx="4274014" cy="5394960"/>
          </a:xfrm>
          <a:prstGeom prst="rect">
            <a:avLst/>
          </a:prstGeom>
        </p:spPr>
      </p:pic>
    </p:spTree>
    <p:extLst>
      <p:ext uri="{BB962C8B-B14F-4D97-AF65-F5344CB8AC3E}">
        <p14:creationId xmlns:p14="http://schemas.microsoft.com/office/powerpoint/2010/main" val="174950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BEC771-C0B1-4823-A26C-F1A8E74D469C}"/>
              </a:ext>
            </a:extLst>
          </p:cNvPr>
          <p:cNvSpPr>
            <a:spLocks noGrp="1"/>
          </p:cNvSpPr>
          <p:nvPr>
            <p:ph type="body" sz="quarter" idx="13"/>
          </p:nvPr>
        </p:nvSpPr>
        <p:spPr/>
        <p:txBody>
          <a:bodyPr/>
          <a:lstStyle/>
          <a:p>
            <a:r>
              <a:rPr lang="en-AU" dirty="0"/>
              <a:t>Part B: Category Specific Requirements</a:t>
            </a:r>
          </a:p>
        </p:txBody>
      </p:sp>
      <p:pic>
        <p:nvPicPr>
          <p:cNvPr id="5" name="Picture 4">
            <a:extLst>
              <a:ext uri="{FF2B5EF4-FFF2-40B4-BE49-F238E27FC236}">
                <a16:creationId xmlns:a16="http://schemas.microsoft.com/office/drawing/2014/main" id="{64C66E87-CEE3-4F7D-A7E7-86CF338D733D}"/>
              </a:ext>
            </a:extLst>
          </p:cNvPr>
          <p:cNvPicPr>
            <a:picLocks noChangeAspect="1"/>
          </p:cNvPicPr>
          <p:nvPr/>
        </p:nvPicPr>
        <p:blipFill>
          <a:blip r:embed="rId2"/>
          <a:stretch>
            <a:fillRect/>
          </a:stretch>
        </p:blipFill>
        <p:spPr>
          <a:xfrm>
            <a:off x="564114" y="1266489"/>
            <a:ext cx="4542222" cy="5591511"/>
          </a:xfrm>
          <a:prstGeom prst="rect">
            <a:avLst/>
          </a:prstGeom>
        </p:spPr>
      </p:pic>
      <p:pic>
        <p:nvPicPr>
          <p:cNvPr id="6" name="Picture 5">
            <a:extLst>
              <a:ext uri="{FF2B5EF4-FFF2-40B4-BE49-F238E27FC236}">
                <a16:creationId xmlns:a16="http://schemas.microsoft.com/office/drawing/2014/main" id="{2F9B678E-353F-4A71-B903-463058B9B23D}"/>
              </a:ext>
            </a:extLst>
          </p:cNvPr>
          <p:cNvPicPr>
            <a:picLocks noChangeAspect="1"/>
          </p:cNvPicPr>
          <p:nvPr/>
        </p:nvPicPr>
        <p:blipFill>
          <a:blip r:embed="rId3"/>
          <a:stretch>
            <a:fillRect/>
          </a:stretch>
        </p:blipFill>
        <p:spPr>
          <a:xfrm>
            <a:off x="5238333" y="1266489"/>
            <a:ext cx="4833130" cy="5591511"/>
          </a:xfrm>
          <a:prstGeom prst="rect">
            <a:avLst/>
          </a:prstGeom>
        </p:spPr>
      </p:pic>
    </p:spTree>
    <p:extLst>
      <p:ext uri="{BB962C8B-B14F-4D97-AF65-F5344CB8AC3E}">
        <p14:creationId xmlns:p14="http://schemas.microsoft.com/office/powerpoint/2010/main" val="402536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89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5D446-24B7-4200-BE69-4BCF5F93D6F2}"/>
              </a:ext>
            </a:extLst>
          </p:cNvPr>
          <p:cNvSpPr>
            <a:spLocks noGrp="1"/>
          </p:cNvSpPr>
          <p:nvPr>
            <p:ph type="body" sz="quarter" idx="13"/>
          </p:nvPr>
        </p:nvSpPr>
        <p:spPr/>
        <p:txBody>
          <a:bodyPr/>
          <a:lstStyle/>
          <a:p>
            <a:r>
              <a:rPr lang="en-AU" dirty="0"/>
              <a:t>Case Study 1</a:t>
            </a:r>
          </a:p>
        </p:txBody>
      </p:sp>
      <p:sp>
        <p:nvSpPr>
          <p:cNvPr id="3" name="Content Placeholder 2">
            <a:extLst>
              <a:ext uri="{FF2B5EF4-FFF2-40B4-BE49-F238E27FC236}">
                <a16:creationId xmlns:a16="http://schemas.microsoft.com/office/drawing/2014/main" id="{5DF573A7-2D70-451F-B5DA-249DA2B22C9C}"/>
              </a:ext>
            </a:extLst>
          </p:cNvPr>
          <p:cNvSpPr>
            <a:spLocks noGrp="1"/>
          </p:cNvSpPr>
          <p:nvPr>
            <p:ph sz="quarter" idx="14"/>
          </p:nvPr>
        </p:nvSpPr>
        <p:spPr/>
        <p:txBody>
          <a:bodyPr/>
          <a:lstStyle/>
          <a:p>
            <a:pPr marL="0" indent="0">
              <a:buNone/>
            </a:pPr>
            <a:r>
              <a:rPr lang="en-AU" dirty="0"/>
              <a:t>You wish to purchase a cloud based expense management system. Vendor ABC Pty Ltd has a competitive price and a tailored offering called EMS 1.0. ABC Pty Ltd will store the data in NSW and the EMS 1.0 will not be handling  “Personal Information”. They have quoted you $400,000 excluding  GST. There will be an option to extend the contract for one year for $50,000.</a:t>
            </a:r>
          </a:p>
          <a:p>
            <a:pPr marL="0" indent="0">
              <a:buNone/>
            </a:pPr>
            <a:endParaRPr lang="en-AU" dirty="0"/>
          </a:p>
        </p:txBody>
      </p:sp>
    </p:spTree>
    <p:extLst>
      <p:ext uri="{BB962C8B-B14F-4D97-AF65-F5344CB8AC3E}">
        <p14:creationId xmlns:p14="http://schemas.microsoft.com/office/powerpoint/2010/main" val="94833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1</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lstStyle/>
          <a:p>
            <a:pPr marL="514350" lvl="0" indent="-514350">
              <a:buAutoNum type="arabicPeriod"/>
            </a:pPr>
            <a:r>
              <a:rPr lang="en-AU" b="1" dirty="0"/>
              <a:t>Is the vendor registered on the ICT Services Scheme?</a:t>
            </a:r>
          </a:p>
          <a:p>
            <a:pPr lvl="0"/>
            <a:r>
              <a:rPr lang="en-AU" dirty="0"/>
              <a:t>Download the Excel spreadsheet listing all suppliers on the ICT Services Scheme webpage. Check if ABC Pty Ltd are registered as an Advanced Registered Supplier</a:t>
            </a:r>
          </a:p>
          <a:p>
            <a:pPr lvl="0"/>
            <a:r>
              <a:rPr lang="en-AU" dirty="0"/>
              <a:t>If YES, then you can proceed to the next step</a:t>
            </a:r>
          </a:p>
          <a:p>
            <a:pPr lvl="0"/>
            <a:r>
              <a:rPr lang="en-AU" dirty="0"/>
              <a:t>If NO, then ABC Pty Ltd  must register for prequalification on the ICT Services Scheme on </a:t>
            </a:r>
            <a:r>
              <a:rPr lang="en-AU" dirty="0" err="1"/>
              <a:t>eTendering</a:t>
            </a:r>
            <a:r>
              <a:rPr lang="en-AU" dirty="0"/>
              <a:t> </a:t>
            </a:r>
            <a:r>
              <a:rPr lang="en-AU" dirty="0">
                <a:hlinkClick r:id="rId3"/>
              </a:rPr>
              <a:t>here</a:t>
            </a:r>
            <a:endParaRPr lang="en-AU" dirty="0"/>
          </a:p>
          <a:p>
            <a:pPr marL="514350" lvl="0" indent="-514350">
              <a:buAutoNum type="arabicPeriod"/>
            </a:pPr>
            <a:endParaRPr lang="en-AU" dirty="0"/>
          </a:p>
          <a:p>
            <a:endParaRPr lang="en-AU" dirty="0"/>
          </a:p>
        </p:txBody>
      </p:sp>
    </p:spTree>
    <p:extLst>
      <p:ext uri="{BB962C8B-B14F-4D97-AF65-F5344CB8AC3E}">
        <p14:creationId xmlns:p14="http://schemas.microsoft.com/office/powerpoint/2010/main" val="4755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1</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lstStyle/>
          <a:p>
            <a:pPr marL="0" lvl="0" indent="0">
              <a:buNone/>
            </a:pPr>
            <a:r>
              <a:rPr lang="en-AU" b="1" dirty="0"/>
              <a:t>2. Is the procurement low-risk and under $500,000 excl GST?</a:t>
            </a:r>
          </a:p>
          <a:p>
            <a:pPr lvl="0"/>
            <a:r>
              <a:rPr lang="en-AU" dirty="0"/>
              <a:t>The total contract value is $450,000</a:t>
            </a:r>
          </a:p>
          <a:p>
            <a:pPr lvl="0"/>
            <a:r>
              <a:rPr lang="en-AU" dirty="0"/>
              <a:t>Please follow your internal policies and procedures regarding risk. The </a:t>
            </a:r>
            <a:r>
              <a:rPr lang="en-AU" dirty="0">
                <a:hlinkClick r:id="rId3"/>
              </a:rPr>
              <a:t>Risk Assessment Toolkit </a:t>
            </a:r>
            <a:r>
              <a:rPr lang="en-AU" dirty="0"/>
              <a:t>can be used as a guide</a:t>
            </a:r>
          </a:p>
          <a:p>
            <a:pPr lvl="0"/>
            <a:r>
              <a:rPr lang="en-AU" dirty="0"/>
              <a:t>For example, the EMS 1.0 stores the data within Australia and does not rely on personal information. This is potentially one indicator of a low-risk procurement</a:t>
            </a:r>
          </a:p>
          <a:p>
            <a:pPr marL="0" indent="0">
              <a:buNone/>
            </a:pPr>
            <a:endParaRPr lang="en-AU" dirty="0"/>
          </a:p>
        </p:txBody>
      </p:sp>
    </p:spTree>
    <p:extLst>
      <p:ext uri="{BB962C8B-B14F-4D97-AF65-F5344CB8AC3E}">
        <p14:creationId xmlns:p14="http://schemas.microsoft.com/office/powerpoint/2010/main" val="398966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1</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normAutofit/>
          </a:bodyPr>
          <a:lstStyle/>
          <a:p>
            <a:pPr marL="0" lvl="0" indent="0">
              <a:lnSpc>
                <a:spcPct val="80000"/>
              </a:lnSpc>
              <a:buNone/>
            </a:pPr>
            <a:r>
              <a:rPr lang="en-AU" b="1" dirty="0"/>
              <a:t>3. Which Core&amp; Contract do I use?</a:t>
            </a:r>
          </a:p>
          <a:p>
            <a:pPr lvl="0">
              <a:lnSpc>
                <a:spcPct val="80000"/>
              </a:lnSpc>
            </a:pPr>
            <a:r>
              <a:rPr lang="en-AU" dirty="0"/>
              <a:t>As there is only one ICT solution, use the </a:t>
            </a:r>
            <a:r>
              <a:rPr lang="en-AU" b="1" dirty="0"/>
              <a:t>Core&amp; One contract</a:t>
            </a:r>
          </a:p>
          <a:p>
            <a:pPr marL="0" lvl="0" indent="0">
              <a:lnSpc>
                <a:spcPct val="80000"/>
              </a:lnSpc>
              <a:buNone/>
            </a:pPr>
            <a:endParaRPr lang="en-AU" dirty="0"/>
          </a:p>
          <a:p>
            <a:pPr marL="0" lvl="0" indent="0">
              <a:lnSpc>
                <a:spcPct val="80000"/>
              </a:lnSpc>
              <a:buNone/>
            </a:pPr>
            <a:r>
              <a:rPr lang="en-AU" b="1" dirty="0"/>
              <a:t>4. What do I need to include in the Core&amp; One contract? </a:t>
            </a:r>
          </a:p>
          <a:p>
            <a:pPr lvl="0">
              <a:lnSpc>
                <a:spcPct val="80000"/>
              </a:lnSpc>
            </a:pPr>
            <a:r>
              <a:rPr lang="en-AU" dirty="0"/>
              <a:t>Core&amp; One Core Terms (incorporated by reference) and</a:t>
            </a:r>
          </a:p>
          <a:p>
            <a:pPr lvl="0">
              <a:lnSpc>
                <a:spcPct val="80000"/>
              </a:lnSpc>
            </a:pPr>
            <a:r>
              <a:rPr lang="en-AU" dirty="0"/>
              <a:t>As-A-Service Solution Requirement </a:t>
            </a:r>
          </a:p>
          <a:p>
            <a:pPr marL="0" lvl="0" indent="0">
              <a:lnSpc>
                <a:spcPct val="80000"/>
              </a:lnSpc>
              <a:buNone/>
            </a:pPr>
            <a:r>
              <a:rPr lang="en-AU" dirty="0"/>
              <a:t> </a:t>
            </a:r>
          </a:p>
          <a:p>
            <a:pPr lvl="0">
              <a:lnSpc>
                <a:spcPct val="80000"/>
              </a:lnSpc>
            </a:pPr>
            <a:endParaRPr lang="en-AU" dirty="0"/>
          </a:p>
          <a:p>
            <a:pPr marL="0" indent="0">
              <a:buNone/>
            </a:pPr>
            <a:endParaRPr lang="en-AU" dirty="0"/>
          </a:p>
        </p:txBody>
      </p:sp>
    </p:spTree>
    <p:extLst>
      <p:ext uri="{BB962C8B-B14F-4D97-AF65-F5344CB8AC3E}">
        <p14:creationId xmlns:p14="http://schemas.microsoft.com/office/powerpoint/2010/main" val="202400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9DA9FE-27D4-4474-A974-7E2B75587272}"/>
              </a:ext>
            </a:extLst>
          </p:cNvPr>
          <p:cNvSpPr>
            <a:spLocks noGrp="1"/>
          </p:cNvSpPr>
          <p:nvPr>
            <p:ph type="body" sz="quarter" idx="13"/>
          </p:nvPr>
        </p:nvSpPr>
        <p:spPr/>
        <p:txBody>
          <a:bodyPr/>
          <a:lstStyle/>
          <a:p>
            <a:r>
              <a:rPr lang="en-AU" dirty="0"/>
              <a:t>Core&amp; One Core Terms</a:t>
            </a:r>
          </a:p>
        </p:txBody>
      </p:sp>
      <p:pic>
        <p:nvPicPr>
          <p:cNvPr id="7" name="Picture 6">
            <a:extLst>
              <a:ext uri="{FF2B5EF4-FFF2-40B4-BE49-F238E27FC236}">
                <a16:creationId xmlns:a16="http://schemas.microsoft.com/office/drawing/2014/main" id="{D30EE858-50DD-44F4-8EEA-72D79516BDA2}"/>
              </a:ext>
            </a:extLst>
          </p:cNvPr>
          <p:cNvPicPr>
            <a:picLocks noChangeAspect="1"/>
          </p:cNvPicPr>
          <p:nvPr/>
        </p:nvPicPr>
        <p:blipFill>
          <a:blip r:embed="rId2"/>
          <a:stretch>
            <a:fillRect/>
          </a:stretch>
        </p:blipFill>
        <p:spPr>
          <a:xfrm>
            <a:off x="3983627" y="1410788"/>
            <a:ext cx="3924009" cy="5081451"/>
          </a:xfrm>
          <a:prstGeom prst="rect">
            <a:avLst/>
          </a:prstGeom>
        </p:spPr>
      </p:pic>
    </p:spTree>
    <p:extLst>
      <p:ext uri="{BB962C8B-B14F-4D97-AF65-F5344CB8AC3E}">
        <p14:creationId xmlns:p14="http://schemas.microsoft.com/office/powerpoint/2010/main" val="122001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8E4C95-F72C-4C3A-97CA-077248E8D70E}"/>
              </a:ext>
            </a:extLst>
          </p:cNvPr>
          <p:cNvSpPr>
            <a:spLocks noGrp="1"/>
          </p:cNvSpPr>
          <p:nvPr>
            <p:ph type="body" sz="quarter" idx="13"/>
          </p:nvPr>
        </p:nvSpPr>
        <p:spPr/>
        <p:txBody>
          <a:bodyPr/>
          <a:lstStyle/>
          <a:p>
            <a:r>
              <a:rPr lang="en-AU" dirty="0"/>
              <a:t>Core&amp; One Solution Requirement: As-A-Service</a:t>
            </a:r>
          </a:p>
        </p:txBody>
      </p:sp>
      <p:pic>
        <p:nvPicPr>
          <p:cNvPr id="7" name="Picture 6">
            <a:extLst>
              <a:ext uri="{FF2B5EF4-FFF2-40B4-BE49-F238E27FC236}">
                <a16:creationId xmlns:a16="http://schemas.microsoft.com/office/drawing/2014/main" id="{D0773081-B566-4E07-B2C3-2AE1356772DF}"/>
              </a:ext>
            </a:extLst>
          </p:cNvPr>
          <p:cNvPicPr>
            <a:picLocks noChangeAspect="1"/>
          </p:cNvPicPr>
          <p:nvPr/>
        </p:nvPicPr>
        <p:blipFill>
          <a:blip r:embed="rId2"/>
          <a:stretch>
            <a:fillRect/>
          </a:stretch>
        </p:blipFill>
        <p:spPr>
          <a:xfrm>
            <a:off x="4015362" y="1204809"/>
            <a:ext cx="4161275" cy="5653191"/>
          </a:xfrm>
          <a:prstGeom prst="rect">
            <a:avLst/>
          </a:prstGeom>
        </p:spPr>
      </p:pic>
    </p:spTree>
    <p:extLst>
      <p:ext uri="{BB962C8B-B14F-4D97-AF65-F5344CB8AC3E}">
        <p14:creationId xmlns:p14="http://schemas.microsoft.com/office/powerpoint/2010/main" val="360406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2</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a:xfrm>
            <a:off x="563562" y="1480716"/>
            <a:ext cx="10918800" cy="4078800"/>
          </a:xfrm>
        </p:spPr>
        <p:txBody>
          <a:bodyPr>
            <a:normAutofit/>
          </a:bodyPr>
          <a:lstStyle/>
          <a:p>
            <a:pPr marL="0" indent="0">
              <a:buNone/>
            </a:pPr>
            <a:r>
              <a:rPr lang="en-AU" dirty="0"/>
              <a:t>Your agency is undergoing a digital transformation of its outdated records management system. This will be an “off-premise” service. You have chosen ICT Pty Ltd as their RMS 1.0 solution presents the most value for money. Due to the complexity of RMS 1.0, you will need the ICT Pty Ltd specialists to implement the system. No data will be stored overseas and the agency’s critical functions will not be affected . You have negotiated a final price of $200,000 excluding GST for the RMS 1.0 solution and implementation, with an option to extend for 1 year for $100,000. </a:t>
            </a:r>
          </a:p>
          <a:p>
            <a:pPr marL="0" indent="0">
              <a:buNone/>
            </a:pPr>
            <a:endParaRPr lang="en-AU" dirty="0"/>
          </a:p>
        </p:txBody>
      </p:sp>
    </p:spTree>
    <p:extLst>
      <p:ext uri="{BB962C8B-B14F-4D97-AF65-F5344CB8AC3E}">
        <p14:creationId xmlns:p14="http://schemas.microsoft.com/office/powerpoint/2010/main" val="144414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B15A5-922D-4F2D-8ECF-5428DA3AC5BD}"/>
              </a:ext>
            </a:extLst>
          </p:cNvPr>
          <p:cNvSpPr>
            <a:spLocks noGrp="1"/>
          </p:cNvSpPr>
          <p:nvPr>
            <p:ph type="body" sz="quarter" idx="13"/>
          </p:nvPr>
        </p:nvSpPr>
        <p:spPr/>
        <p:txBody>
          <a:bodyPr/>
          <a:lstStyle/>
          <a:p>
            <a:r>
              <a:rPr lang="en-AU" dirty="0"/>
              <a:t>Case Study 2</a:t>
            </a:r>
          </a:p>
        </p:txBody>
      </p:sp>
      <p:sp>
        <p:nvSpPr>
          <p:cNvPr id="3" name="Content Placeholder 2">
            <a:extLst>
              <a:ext uri="{FF2B5EF4-FFF2-40B4-BE49-F238E27FC236}">
                <a16:creationId xmlns:a16="http://schemas.microsoft.com/office/drawing/2014/main" id="{5A4824A1-9459-4BEF-9B0B-4C72C041B941}"/>
              </a:ext>
            </a:extLst>
          </p:cNvPr>
          <p:cNvSpPr>
            <a:spLocks noGrp="1"/>
          </p:cNvSpPr>
          <p:nvPr>
            <p:ph sz="quarter" idx="14"/>
          </p:nvPr>
        </p:nvSpPr>
        <p:spPr/>
        <p:txBody>
          <a:bodyPr>
            <a:normAutofit/>
          </a:bodyPr>
          <a:lstStyle/>
          <a:p>
            <a:pPr marL="0" lvl="0" indent="0">
              <a:buNone/>
            </a:pPr>
            <a:r>
              <a:rPr lang="en-AU" b="1" dirty="0"/>
              <a:t>1. Is the vendor registered on the ICT Services Scheme?</a:t>
            </a:r>
          </a:p>
          <a:p>
            <a:pPr lvl="0"/>
            <a:r>
              <a:rPr lang="en-AU" dirty="0"/>
              <a:t>Download the Excel spreadsheet listing all suppliers on the ICT Services Scheme webpage. Check if ICT Pty Ltd are registered as an Advanced Registered Supplier</a:t>
            </a:r>
          </a:p>
          <a:p>
            <a:pPr lvl="0"/>
            <a:r>
              <a:rPr lang="en-AU" dirty="0"/>
              <a:t>If YES, then you can proceed to the next step</a:t>
            </a:r>
          </a:p>
          <a:p>
            <a:pPr lvl="0"/>
            <a:r>
              <a:rPr lang="en-AU" dirty="0"/>
              <a:t>If NO, then ICT Pty Ltd  must register for prequalification on the ICT Services Scheme on </a:t>
            </a:r>
            <a:r>
              <a:rPr lang="en-AU" dirty="0" err="1"/>
              <a:t>eTendering</a:t>
            </a:r>
            <a:r>
              <a:rPr lang="en-AU" dirty="0"/>
              <a:t> </a:t>
            </a:r>
            <a:r>
              <a:rPr lang="en-AU" dirty="0">
                <a:hlinkClick r:id="rId3"/>
              </a:rPr>
              <a:t>here</a:t>
            </a:r>
            <a:endParaRPr lang="en-AU" dirty="0"/>
          </a:p>
          <a:p>
            <a:pPr marL="0" lvl="0" indent="0">
              <a:buNone/>
            </a:pPr>
            <a:endParaRPr lang="en-AU" dirty="0"/>
          </a:p>
          <a:p>
            <a:pPr marL="0" indent="0">
              <a:buNone/>
            </a:pPr>
            <a:endParaRPr lang="en-AU" dirty="0"/>
          </a:p>
        </p:txBody>
      </p:sp>
    </p:spTree>
    <p:extLst>
      <p:ext uri="{BB962C8B-B14F-4D97-AF65-F5344CB8AC3E}">
        <p14:creationId xmlns:p14="http://schemas.microsoft.com/office/powerpoint/2010/main" val="1297423423"/>
      </p:ext>
    </p:extLst>
  </p:cSld>
  <p:clrMapOvr>
    <a:masterClrMapping/>
  </p:clrMapOvr>
</p:sld>
</file>

<file path=ppt/theme/theme1.xml><?xml version="1.0" encoding="utf-8"?>
<a:theme xmlns:a="http://schemas.openxmlformats.org/drawingml/2006/main" name="3_Imagery">
  <a:themeElements>
    <a:clrScheme name="Digital Government">
      <a:dk1>
        <a:srgbClr val="000000"/>
      </a:dk1>
      <a:lt1>
        <a:srgbClr val="FFFFFF"/>
      </a:lt1>
      <a:dk2>
        <a:srgbClr val="4F4F4F"/>
      </a:dk2>
      <a:lt2>
        <a:srgbClr val="F4F4F4"/>
      </a:lt2>
      <a:accent1>
        <a:srgbClr val="002563"/>
      </a:accent1>
      <a:accent2>
        <a:srgbClr val="097BB9"/>
      </a:accent2>
      <a:accent3>
        <a:srgbClr val="00ABE5"/>
      </a:accent3>
      <a:accent4>
        <a:srgbClr val="742F8A"/>
      </a:accent4>
      <a:accent5>
        <a:srgbClr val="DA338B"/>
      </a:accent5>
      <a:accent6>
        <a:srgbClr val="FCF050"/>
      </a:accent6>
      <a:hlink>
        <a:srgbClr val="097BB9"/>
      </a:hlink>
      <a:folHlink>
        <a:srgbClr val="742F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 All White">
  <a:themeElements>
    <a:clrScheme name="digitalnsw">
      <a:dk1>
        <a:srgbClr val="000000"/>
      </a:dk1>
      <a:lt1>
        <a:srgbClr val="FFFFFF"/>
      </a:lt1>
      <a:dk2>
        <a:srgbClr val="4F4F4F"/>
      </a:dk2>
      <a:lt2>
        <a:srgbClr val="F4F4F4"/>
      </a:lt2>
      <a:accent1>
        <a:srgbClr val="002563"/>
      </a:accent1>
      <a:accent2>
        <a:srgbClr val="742F8A"/>
      </a:accent2>
      <a:accent3>
        <a:srgbClr val="DA338A"/>
      </a:accent3>
      <a:accent4>
        <a:srgbClr val="FBF050"/>
      </a:accent4>
      <a:accent5>
        <a:srgbClr val="00ABE5"/>
      </a:accent5>
      <a:accent6>
        <a:srgbClr val="D71538"/>
      </a:accent6>
      <a:hlink>
        <a:srgbClr val="097BB9"/>
      </a:hlink>
      <a:folHlink>
        <a:srgbClr val="742F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648</Words>
  <Application>Microsoft Office PowerPoint</Application>
  <PresentationFormat>Widescreen</PresentationFormat>
  <Paragraphs>62</Paragraphs>
  <Slides>16</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3_Imagery</vt:lpstr>
      <vt:lpstr>2_Content - All White</vt:lpstr>
      <vt:lpstr>Core&amp; Contracts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Core&amp; Contracts Training</dc:title>
  <dc:creator>Isabelle Vo</dc:creator>
  <cp:lastModifiedBy>Isabelle Vo</cp:lastModifiedBy>
  <cp:revision>7</cp:revision>
  <dcterms:created xsi:type="dcterms:W3CDTF">2020-01-06T23:54:04Z</dcterms:created>
  <dcterms:modified xsi:type="dcterms:W3CDTF">2020-01-09T03:55:59Z</dcterms:modified>
</cp:coreProperties>
</file>