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5" r:id="rId4"/>
    <p:sldMasterId id="2147483736" r:id="rId5"/>
    <p:sldMasterId id="2147483747" r:id="rId6"/>
    <p:sldMasterId id="2147483681" r:id="rId7"/>
    <p:sldMasterId id="2147483697" r:id="rId8"/>
    <p:sldMasterId id="2147483750" r:id="rId9"/>
  </p:sldMasterIdLst>
  <p:notesMasterIdLst>
    <p:notesMasterId r:id="rId27"/>
  </p:notesMasterIdLst>
  <p:handoutMasterIdLst>
    <p:handoutMasterId r:id="rId28"/>
  </p:handoutMasterIdLst>
  <p:sldIdLst>
    <p:sldId id="411" r:id="rId10"/>
    <p:sldId id="405" r:id="rId11"/>
    <p:sldId id="388" r:id="rId12"/>
    <p:sldId id="413" r:id="rId13"/>
    <p:sldId id="412" r:id="rId14"/>
    <p:sldId id="400" r:id="rId15"/>
    <p:sldId id="386" r:id="rId16"/>
    <p:sldId id="408" r:id="rId17"/>
    <p:sldId id="414" r:id="rId18"/>
    <p:sldId id="382" r:id="rId19"/>
    <p:sldId id="389" r:id="rId20"/>
    <p:sldId id="410" r:id="rId21"/>
    <p:sldId id="409" r:id="rId22"/>
    <p:sldId id="401" r:id="rId23"/>
    <p:sldId id="402" r:id="rId24"/>
    <p:sldId id="403" r:id="rId25"/>
    <p:sldId id="316" r:id="rId26"/>
  </p:sldIdLst>
  <p:sldSz cx="12192000" cy="6858000"/>
  <p:notesSz cx="10693400" cy="7562850"/>
  <p:defaultTextStyle>
    <a:defPPr>
      <a:defRPr lang="en-US"/>
    </a:defPPr>
    <a:lvl1pPr marL="0" algn="l" defTabSz="954193" rtl="0" eaLnBrk="1" latinLnBrk="0" hangingPunct="1">
      <a:defRPr sz="1879" kern="1200">
        <a:solidFill>
          <a:schemeClr val="tx1"/>
        </a:solidFill>
        <a:latin typeface="+mn-lt"/>
        <a:ea typeface="+mn-ea"/>
        <a:cs typeface="+mn-cs"/>
      </a:defRPr>
    </a:lvl1pPr>
    <a:lvl2pPr marL="477097" algn="l" defTabSz="954193" rtl="0" eaLnBrk="1" latinLnBrk="0" hangingPunct="1">
      <a:defRPr sz="1879" kern="1200">
        <a:solidFill>
          <a:schemeClr val="tx1"/>
        </a:solidFill>
        <a:latin typeface="+mn-lt"/>
        <a:ea typeface="+mn-ea"/>
        <a:cs typeface="+mn-cs"/>
      </a:defRPr>
    </a:lvl2pPr>
    <a:lvl3pPr marL="954193" algn="l" defTabSz="954193" rtl="0" eaLnBrk="1" latinLnBrk="0" hangingPunct="1">
      <a:defRPr sz="1879" kern="1200">
        <a:solidFill>
          <a:schemeClr val="tx1"/>
        </a:solidFill>
        <a:latin typeface="+mn-lt"/>
        <a:ea typeface="+mn-ea"/>
        <a:cs typeface="+mn-cs"/>
      </a:defRPr>
    </a:lvl3pPr>
    <a:lvl4pPr marL="1431290" algn="l" defTabSz="954193" rtl="0" eaLnBrk="1" latinLnBrk="0" hangingPunct="1">
      <a:defRPr sz="1879" kern="1200">
        <a:solidFill>
          <a:schemeClr val="tx1"/>
        </a:solidFill>
        <a:latin typeface="+mn-lt"/>
        <a:ea typeface="+mn-ea"/>
        <a:cs typeface="+mn-cs"/>
      </a:defRPr>
    </a:lvl4pPr>
    <a:lvl5pPr marL="1908387" algn="l" defTabSz="954193" rtl="0" eaLnBrk="1" latinLnBrk="0" hangingPunct="1">
      <a:defRPr sz="1879" kern="1200">
        <a:solidFill>
          <a:schemeClr val="tx1"/>
        </a:solidFill>
        <a:latin typeface="+mn-lt"/>
        <a:ea typeface="+mn-ea"/>
        <a:cs typeface="+mn-cs"/>
      </a:defRPr>
    </a:lvl5pPr>
    <a:lvl6pPr marL="2385485" algn="l" defTabSz="954193" rtl="0" eaLnBrk="1" latinLnBrk="0" hangingPunct="1">
      <a:defRPr sz="1879" kern="1200">
        <a:solidFill>
          <a:schemeClr val="tx1"/>
        </a:solidFill>
        <a:latin typeface="+mn-lt"/>
        <a:ea typeface="+mn-ea"/>
        <a:cs typeface="+mn-cs"/>
      </a:defRPr>
    </a:lvl6pPr>
    <a:lvl7pPr marL="2862580" algn="l" defTabSz="954193" rtl="0" eaLnBrk="1" latinLnBrk="0" hangingPunct="1">
      <a:defRPr sz="1879" kern="1200">
        <a:solidFill>
          <a:schemeClr val="tx1"/>
        </a:solidFill>
        <a:latin typeface="+mn-lt"/>
        <a:ea typeface="+mn-ea"/>
        <a:cs typeface="+mn-cs"/>
      </a:defRPr>
    </a:lvl7pPr>
    <a:lvl8pPr marL="3339678" algn="l" defTabSz="954193" rtl="0" eaLnBrk="1" latinLnBrk="0" hangingPunct="1">
      <a:defRPr sz="1879" kern="1200">
        <a:solidFill>
          <a:schemeClr val="tx1"/>
        </a:solidFill>
        <a:latin typeface="+mn-lt"/>
        <a:ea typeface="+mn-ea"/>
        <a:cs typeface="+mn-cs"/>
      </a:defRPr>
    </a:lvl8pPr>
    <a:lvl9pPr marL="3816775" algn="l" defTabSz="954193" rtl="0" eaLnBrk="1" latinLnBrk="0" hangingPunct="1">
      <a:defRPr sz="187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2" userDrawn="1">
          <p15:clr>
            <a:srgbClr val="A4A3A4"/>
          </p15:clr>
        </p15:guide>
        <p15:guide id="2" pos="24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die Vo" initials="JV" lastIdx="1" clrIdx="0">
    <p:extLst>
      <p:ext uri="{19B8F6BF-5375-455C-9EA6-DF929625EA0E}">
        <p15:presenceInfo xmlns:p15="http://schemas.microsoft.com/office/powerpoint/2012/main" userId="S::Jodie.Vo@treasury.nsw.gov.au::d07d2b65-9b65-452d-8d62-cef13f25ef40" providerId="AD"/>
      </p:ext>
    </p:extLst>
  </p:cmAuthor>
  <p:cmAuthor id="2" name="Michael Wilson" initials="MW" lastIdx="2" clrIdx="1">
    <p:extLst>
      <p:ext uri="{19B8F6BF-5375-455C-9EA6-DF929625EA0E}">
        <p15:presenceInfo xmlns:p15="http://schemas.microsoft.com/office/powerpoint/2012/main" userId="S::Michael.Wilson@treasury.nsw.gov.au::2df5f991-2576-49e4-8873-82c832a31b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–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–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–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–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–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–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–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Light Style 3 –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–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–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582" y="78"/>
      </p:cViewPr>
      <p:guideLst>
        <p:guide orient="horz" pos="2612"/>
        <p:guide pos="24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5AC9E7-37C0-AE4F-9786-551F5D2EB9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7AFBB4-E97E-3546-AD6C-6CA305BCF1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91564-16D1-DC4D-B9EC-D71873B33E6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7E387C-F523-0946-A748-2C612C3661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673CB5-9AA4-F24B-9A57-ABD71DB2FA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D77F1-D441-E149-9D0A-0D0E65E4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653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2A29B-99CB-4C4F-92D7-0A2EE57D0A4E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9750" y="946150"/>
            <a:ext cx="45339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B03D5-C9B0-FA48-928E-3FE45588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221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Template - Title and Sub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3957F-B592-8A49-8ACD-AAE8FE2779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11516">
              <a:lnSpc>
                <a:spcPts val="725"/>
              </a:lnSpc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A5103-FB01-D944-901A-FDFAB875FF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8214">
              <a:lnSpc>
                <a:spcPts val="725"/>
              </a:lnSpc>
            </a:pPr>
            <a:fld id="{81D60167-4931-47E6-BA6A-407CBD079E47}" type="slidenum">
              <a:rPr lang="en-AU" smtClean="0"/>
              <a:pPr marL="28214">
                <a:lnSpc>
                  <a:spcPts val="725"/>
                </a:lnSpc>
              </a:pPr>
              <a:t>‹#›</a:t>
            </a:fld>
            <a:endParaRPr lang="en-AU"/>
          </a:p>
        </p:txBody>
      </p:sp>
      <p:sp>
        <p:nvSpPr>
          <p:cNvPr id="6" name="Holder 3">
            <a:extLst>
              <a:ext uri="{FF2B5EF4-FFF2-40B4-BE49-F238E27FC236}">
                <a16:creationId xmlns:a16="http://schemas.microsoft.com/office/drawing/2014/main" id="{103D6EAA-9EB3-7B4F-B382-7AF2CFAE618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79395" y="942876"/>
            <a:ext cx="1084729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Sub-Title </a:t>
            </a:r>
          </a:p>
          <a:p>
            <a:pPr lvl="0"/>
            <a:endParaRPr lang="en-GB"/>
          </a:p>
        </p:txBody>
      </p:sp>
      <p:sp>
        <p:nvSpPr>
          <p:cNvPr id="7" name="Holder 2">
            <a:extLst>
              <a:ext uri="{FF2B5EF4-FFF2-40B4-BE49-F238E27FC236}">
                <a16:creationId xmlns:a16="http://schemas.microsoft.com/office/drawing/2014/main" id="{90B6A48B-B35F-A343-AF92-2BDF07A13E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395" y="433469"/>
            <a:ext cx="7482582" cy="639793"/>
          </a:xfrm>
          <a:prstGeom prst="rect">
            <a:avLst/>
          </a:prstGeom>
        </p:spPr>
        <p:txBody>
          <a:bodyPr lIns="0" tIns="0" rIns="0" bIns="0"/>
          <a:lstStyle>
            <a:lvl1pPr>
              <a:defRPr sz="2720" b="1" i="0">
                <a:solidFill>
                  <a:srgbClr val="0042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add Title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6288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Template - 2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1581FD-800A-C644-B76D-E338AB5734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11516">
              <a:lnSpc>
                <a:spcPts val="725"/>
              </a:lnSpc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00AD0-8434-4140-B4D3-B60D134C91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8214">
              <a:lnSpc>
                <a:spcPts val="725"/>
              </a:lnSpc>
            </a:pPr>
            <a:fld id="{81D60167-4931-47E6-BA6A-407CBD079E47}" type="slidenum">
              <a:rPr lang="en-AU" smtClean="0"/>
              <a:pPr marL="28214">
                <a:lnSpc>
                  <a:spcPts val="725"/>
                </a:lnSpc>
              </a:pPr>
              <a:t>‹#›</a:t>
            </a:fld>
            <a:endParaRPr lang="en-AU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8B370E4A-3E0A-A24A-B6F0-05491D82F47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98918" y="1605594"/>
            <a:ext cx="1084729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copy</a:t>
            </a:r>
          </a:p>
          <a:p>
            <a:pPr lvl="0"/>
            <a:endParaRPr lang="en-GB"/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C4A53ED1-C669-8341-8D0A-D43DCA07CF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8918" y="423361"/>
            <a:ext cx="3429063" cy="1035003"/>
          </a:xfrm>
          <a:prstGeom prst="rect">
            <a:avLst/>
          </a:prstGeom>
        </p:spPr>
        <p:txBody>
          <a:bodyPr lIns="0" tIns="0" rIns="0" bIns="0"/>
          <a:lstStyle>
            <a:lvl1pPr>
              <a:defRPr sz="2720" b="1" i="0">
                <a:solidFill>
                  <a:srgbClr val="0042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add 2 line</a:t>
            </a:r>
            <a:br>
              <a:rPr lang="en-GB"/>
            </a:br>
            <a:r>
              <a:rPr lang="en-GB"/>
              <a:t>Title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4327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Template - Title, Sub Title and 2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606364-3F9B-8B45-9334-F5F2C2E648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11516">
              <a:lnSpc>
                <a:spcPts val="725"/>
              </a:lnSpc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95F09-A60C-D547-A12F-F8C88E90D6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8214">
              <a:lnSpc>
                <a:spcPts val="725"/>
              </a:lnSpc>
            </a:pPr>
            <a:fld id="{81D60167-4931-47E6-BA6A-407CBD079E47}" type="slidenum">
              <a:rPr lang="en-AU" smtClean="0"/>
              <a:pPr marL="28214">
                <a:lnSpc>
                  <a:spcPts val="725"/>
                </a:lnSpc>
              </a:pPr>
              <a:t>‹#›</a:t>
            </a:fld>
            <a:endParaRPr lang="en-AU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F38C00CA-64DE-804B-9545-E19BC588F4FC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498918" y="160447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copy</a:t>
            </a:r>
          </a:p>
        </p:txBody>
      </p:sp>
      <p:sp>
        <p:nvSpPr>
          <p:cNvPr id="6" name="Holder 4">
            <a:extLst>
              <a:ext uri="{FF2B5EF4-FFF2-40B4-BE49-F238E27FC236}">
                <a16:creationId xmlns:a16="http://schemas.microsoft.com/office/drawing/2014/main" id="{75B821E4-51D6-6E42-824E-735E6556BF4D}"/>
              </a:ext>
            </a:extLst>
          </p:cNvPr>
          <p:cNvSpPr>
            <a:spLocks noGrp="1"/>
          </p:cNvSpPr>
          <p:nvPr>
            <p:ph sz="half" idx="3" hasCustomPrompt="1"/>
          </p:nvPr>
        </p:nvSpPr>
        <p:spPr>
          <a:xfrm>
            <a:off x="6168199" y="160447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copy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DE95762-E9D4-204B-BDDF-8BEEB914F60D}"/>
              </a:ext>
            </a:extLst>
          </p:cNvPr>
          <p:cNvCxnSpPr/>
          <p:nvPr userDrawn="1"/>
        </p:nvCxnSpPr>
        <p:spPr>
          <a:xfrm>
            <a:off x="5971871" y="1604471"/>
            <a:ext cx="0" cy="2808777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Holder 3">
            <a:extLst>
              <a:ext uri="{FF2B5EF4-FFF2-40B4-BE49-F238E27FC236}">
                <a16:creationId xmlns:a16="http://schemas.microsoft.com/office/drawing/2014/main" id="{71C12EE7-E2CC-2F4A-96B7-3B8112154D6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80810" y="942876"/>
            <a:ext cx="1084729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Sub-Title</a:t>
            </a:r>
          </a:p>
          <a:p>
            <a:pPr lvl="0"/>
            <a:endParaRPr lang="en-GB"/>
          </a:p>
        </p:txBody>
      </p:sp>
      <p:sp>
        <p:nvSpPr>
          <p:cNvPr id="9" name="Holder 2">
            <a:extLst>
              <a:ext uri="{FF2B5EF4-FFF2-40B4-BE49-F238E27FC236}">
                <a16:creationId xmlns:a16="http://schemas.microsoft.com/office/drawing/2014/main" id="{D8A40C85-370E-5844-96CD-A32F7F05AB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810" y="433469"/>
            <a:ext cx="7482582" cy="639793"/>
          </a:xfrm>
          <a:prstGeom prst="rect">
            <a:avLst/>
          </a:prstGeom>
        </p:spPr>
        <p:txBody>
          <a:bodyPr lIns="0" tIns="0" rIns="0" bIns="0"/>
          <a:lstStyle>
            <a:lvl1pPr>
              <a:defRPr sz="2720" b="1" i="0">
                <a:solidFill>
                  <a:srgbClr val="0042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add Title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608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Template - Title, Sub 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95CE67-D2A1-0B4B-A1BB-4862C100BD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11516">
              <a:lnSpc>
                <a:spcPts val="725"/>
              </a:lnSpc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5DB38-C30C-5F46-A811-2F2AA71957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8214">
              <a:lnSpc>
                <a:spcPts val="725"/>
              </a:lnSpc>
            </a:pPr>
            <a:fld id="{81D60167-4931-47E6-BA6A-407CBD079E47}" type="slidenum">
              <a:rPr lang="en-AU" smtClean="0"/>
              <a:pPr marL="28214">
                <a:lnSpc>
                  <a:spcPts val="725"/>
                </a:lnSpc>
              </a:pPr>
              <a:t>‹#›</a:t>
            </a:fld>
            <a:endParaRPr lang="en-AU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9DF483D9-ACBC-A240-9270-57F2471789C9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498918" y="160447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copy</a:t>
            </a:r>
          </a:p>
        </p:txBody>
      </p:sp>
      <p:sp>
        <p:nvSpPr>
          <p:cNvPr id="6" name="Holder 4">
            <a:extLst>
              <a:ext uri="{FF2B5EF4-FFF2-40B4-BE49-F238E27FC236}">
                <a16:creationId xmlns:a16="http://schemas.microsoft.com/office/drawing/2014/main" id="{943373F0-BCDB-0C45-82FB-A33BA7539A7D}"/>
              </a:ext>
            </a:extLst>
          </p:cNvPr>
          <p:cNvSpPr>
            <a:spLocks noGrp="1"/>
          </p:cNvSpPr>
          <p:nvPr>
            <p:ph sz="half" idx="3" hasCustomPrompt="1"/>
          </p:nvPr>
        </p:nvSpPr>
        <p:spPr>
          <a:xfrm>
            <a:off x="6168199" y="160447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copy</a:t>
            </a:r>
          </a:p>
        </p:txBody>
      </p:sp>
      <p:sp>
        <p:nvSpPr>
          <p:cNvPr id="7" name="Holder 3">
            <a:extLst>
              <a:ext uri="{FF2B5EF4-FFF2-40B4-BE49-F238E27FC236}">
                <a16:creationId xmlns:a16="http://schemas.microsoft.com/office/drawing/2014/main" id="{E2F9963C-A965-9C4E-8953-A54B4F46514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80810" y="942876"/>
            <a:ext cx="1084729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Sub-Title</a:t>
            </a:r>
          </a:p>
          <a:p>
            <a:pPr lvl="0"/>
            <a:endParaRPr lang="en-GB"/>
          </a:p>
        </p:txBody>
      </p:sp>
      <p:sp>
        <p:nvSpPr>
          <p:cNvPr id="8" name="Holder 2">
            <a:extLst>
              <a:ext uri="{FF2B5EF4-FFF2-40B4-BE49-F238E27FC236}">
                <a16:creationId xmlns:a16="http://schemas.microsoft.com/office/drawing/2014/main" id="{01E63343-EE7A-554E-B3C8-DD55EBBCD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810" y="433469"/>
            <a:ext cx="7482582" cy="639793"/>
          </a:xfrm>
          <a:prstGeom prst="rect">
            <a:avLst/>
          </a:prstGeom>
        </p:spPr>
        <p:txBody>
          <a:bodyPr lIns="0" tIns="0" rIns="0" bIns="0"/>
          <a:lstStyle>
            <a:lvl1pPr>
              <a:defRPr sz="2720" b="1" i="0">
                <a:solidFill>
                  <a:srgbClr val="0042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add Title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76270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Template - 2 line Title and 2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6C717B-1462-E743-9075-778257FC7F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11516">
              <a:lnSpc>
                <a:spcPts val="725"/>
              </a:lnSpc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4680E-34B1-9047-9196-255E63690B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8214">
              <a:lnSpc>
                <a:spcPts val="725"/>
              </a:lnSpc>
            </a:pPr>
            <a:fld id="{81D60167-4931-47E6-BA6A-407CBD079E47}" type="slidenum">
              <a:rPr lang="en-AU" smtClean="0"/>
              <a:pPr marL="28214">
                <a:lnSpc>
                  <a:spcPts val="725"/>
                </a:lnSpc>
              </a:pPr>
              <a:t>‹#›</a:t>
            </a:fld>
            <a:endParaRPr lang="en-AU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31FC5F30-35DF-F04A-A333-9C8F26BF30F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98918" y="1605650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copy</a:t>
            </a:r>
          </a:p>
        </p:txBody>
      </p:sp>
      <p:sp>
        <p:nvSpPr>
          <p:cNvPr id="6" name="Holder 4">
            <a:extLst>
              <a:ext uri="{FF2B5EF4-FFF2-40B4-BE49-F238E27FC236}">
                <a16:creationId xmlns:a16="http://schemas.microsoft.com/office/drawing/2014/main" id="{F846E69D-67B6-684A-BD0D-9B293FB964DD}"/>
              </a:ext>
            </a:extLst>
          </p:cNvPr>
          <p:cNvSpPr>
            <a:spLocks noGrp="1"/>
          </p:cNvSpPr>
          <p:nvPr>
            <p:ph sz="half" idx="3" hasCustomPrompt="1"/>
          </p:nvPr>
        </p:nvSpPr>
        <p:spPr>
          <a:xfrm>
            <a:off x="6168199" y="1605650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copy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F15829F-36D3-9047-B681-4B3C3E6FDAE3}"/>
              </a:ext>
            </a:extLst>
          </p:cNvPr>
          <p:cNvCxnSpPr>
            <a:cxnSpLocks/>
          </p:cNvCxnSpPr>
          <p:nvPr userDrawn="1"/>
        </p:nvCxnSpPr>
        <p:spPr>
          <a:xfrm>
            <a:off x="5971871" y="1605650"/>
            <a:ext cx="0" cy="3239081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Holder 2">
            <a:extLst>
              <a:ext uri="{FF2B5EF4-FFF2-40B4-BE49-F238E27FC236}">
                <a16:creationId xmlns:a16="http://schemas.microsoft.com/office/drawing/2014/main" id="{7DACB150-F71D-C741-A281-7331AFDFA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8918" y="423361"/>
            <a:ext cx="3429063" cy="1035003"/>
          </a:xfrm>
          <a:prstGeom prst="rect">
            <a:avLst/>
          </a:prstGeom>
        </p:spPr>
        <p:txBody>
          <a:bodyPr lIns="0" tIns="0" rIns="0" bIns="0"/>
          <a:lstStyle>
            <a:lvl1pPr>
              <a:defRPr sz="2720" b="1" i="0">
                <a:solidFill>
                  <a:srgbClr val="0042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add 2 line</a:t>
            </a:r>
            <a:br>
              <a:rPr lang="en-GB"/>
            </a:br>
            <a:r>
              <a:rPr lang="en-GB"/>
              <a:t>Title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74342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Template - 2 line Title and 2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A10C4A-9AD9-864F-8850-7A60F9018C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11516">
              <a:lnSpc>
                <a:spcPts val="725"/>
              </a:lnSpc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68161-56A6-1C4D-B544-92F24E9F01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8214">
              <a:lnSpc>
                <a:spcPts val="725"/>
              </a:lnSpc>
            </a:pPr>
            <a:fld id="{81D60167-4931-47E6-BA6A-407CBD079E47}" type="slidenum">
              <a:rPr lang="en-AU" smtClean="0"/>
              <a:pPr marL="28214">
                <a:lnSpc>
                  <a:spcPts val="725"/>
                </a:lnSpc>
              </a:pPr>
              <a:t>‹#›</a:t>
            </a:fld>
            <a:endParaRPr lang="en-AU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FB82642F-62F0-1F45-BB04-C40E7D268AF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98918" y="1605650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HEADING </a:t>
            </a:r>
          </a:p>
        </p:txBody>
      </p:sp>
      <p:sp>
        <p:nvSpPr>
          <p:cNvPr id="6" name="Holder 4">
            <a:extLst>
              <a:ext uri="{FF2B5EF4-FFF2-40B4-BE49-F238E27FC236}">
                <a16:creationId xmlns:a16="http://schemas.microsoft.com/office/drawing/2014/main" id="{D07284D3-F335-4C4F-A996-176A7C98E2F5}"/>
              </a:ext>
            </a:extLst>
          </p:cNvPr>
          <p:cNvSpPr>
            <a:spLocks noGrp="1"/>
          </p:cNvSpPr>
          <p:nvPr>
            <p:ph sz="half" idx="3" hasCustomPrompt="1"/>
          </p:nvPr>
        </p:nvSpPr>
        <p:spPr>
          <a:xfrm>
            <a:off x="6168199" y="1605650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HEADING </a:t>
            </a:r>
          </a:p>
        </p:txBody>
      </p:sp>
      <p:sp>
        <p:nvSpPr>
          <p:cNvPr id="7" name="Holder 2">
            <a:extLst>
              <a:ext uri="{FF2B5EF4-FFF2-40B4-BE49-F238E27FC236}">
                <a16:creationId xmlns:a16="http://schemas.microsoft.com/office/drawing/2014/main" id="{BE05DF9C-DDE9-EE4D-8A60-92A50AF933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8918" y="423361"/>
            <a:ext cx="3429063" cy="1035003"/>
          </a:xfrm>
          <a:prstGeom prst="rect">
            <a:avLst/>
          </a:prstGeom>
        </p:spPr>
        <p:txBody>
          <a:bodyPr lIns="0" tIns="0" rIns="0" bIns="0"/>
          <a:lstStyle>
            <a:lvl1pPr>
              <a:defRPr sz="2720" b="1" i="0">
                <a:solidFill>
                  <a:srgbClr val="0042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add 2 line</a:t>
            </a:r>
            <a:br>
              <a:rPr lang="en-GB"/>
            </a:br>
            <a:r>
              <a:rPr lang="en-GB"/>
              <a:t>Title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8376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Template - 2 line Title and bullet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219B25-3CE6-6C48-98BD-F51E91DDB5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11516">
              <a:lnSpc>
                <a:spcPts val="725"/>
              </a:lnSpc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1C05E-0CBA-854D-B1B6-5E31934E39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8214">
              <a:lnSpc>
                <a:spcPts val="725"/>
              </a:lnSpc>
            </a:pPr>
            <a:fld id="{81D60167-4931-47E6-BA6A-407CBD079E47}" type="slidenum">
              <a:rPr lang="en-AU" smtClean="0"/>
              <a:pPr marL="28214">
                <a:lnSpc>
                  <a:spcPts val="725"/>
                </a:lnSpc>
              </a:pPr>
              <a:t>‹#›</a:t>
            </a:fld>
            <a:endParaRPr lang="en-AU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39B11C2-0E11-2D45-B01C-C83AA69B5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919" y="1600611"/>
            <a:ext cx="10748682" cy="3579787"/>
          </a:xfrm>
          <a:prstGeom prst="rect">
            <a:avLst/>
          </a:prstGeom>
        </p:spPr>
        <p:txBody>
          <a:bodyPr lIns="0">
            <a:noAutofit/>
          </a:bodyPr>
          <a:lstStyle>
            <a:lvl1pPr marL="285750" indent="-285750">
              <a:buClr>
                <a:srgbClr val="009F7A"/>
              </a:buClr>
              <a:buFont typeface="Courier New" panose="02070309020205020404" pitchFamily="49" charset="0"/>
              <a:buChar char="o"/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8EBA"/>
              </a:buClr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›"/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1BE3488A-F20A-944A-9369-89F407B0A3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8919" y="423361"/>
            <a:ext cx="3112070" cy="937467"/>
          </a:xfrm>
          <a:prstGeom prst="rect">
            <a:avLst/>
          </a:prstGeom>
        </p:spPr>
        <p:txBody>
          <a:bodyPr lIns="0" tIns="0" rIns="0" bIns="0"/>
          <a:lstStyle>
            <a:lvl1pPr>
              <a:defRPr sz="2720" b="1" i="0">
                <a:solidFill>
                  <a:srgbClr val="0042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add 2 line</a:t>
            </a:r>
            <a:br>
              <a:rPr lang="en-GB"/>
            </a:br>
            <a:r>
              <a:rPr lang="en-GB"/>
              <a:t>Title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09634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Template - 2 line Title and 2 bullet poi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C3C9B2-FA5C-C040-9732-FBA00ABBE4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11516">
              <a:lnSpc>
                <a:spcPts val="725"/>
              </a:lnSpc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50D44-82DF-244C-9CB3-B9DA411A09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8214">
              <a:lnSpc>
                <a:spcPts val="725"/>
              </a:lnSpc>
            </a:pPr>
            <a:fld id="{81D60167-4931-47E6-BA6A-407CBD079E47}" type="slidenum">
              <a:rPr lang="en-AU" smtClean="0"/>
              <a:pPr marL="28214">
                <a:lnSpc>
                  <a:spcPts val="725"/>
                </a:lnSpc>
              </a:pPr>
              <a:t>‹#›</a:t>
            </a:fld>
            <a:endParaRPr lang="en-AU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1AA47F-B348-5B48-BF73-63D4E9FE2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919" y="1600611"/>
            <a:ext cx="5303515" cy="3006435"/>
          </a:xfrm>
          <a:prstGeom prst="rect">
            <a:avLst/>
          </a:prstGeom>
        </p:spPr>
        <p:txBody>
          <a:bodyPr lIns="0">
            <a:noAutofit/>
          </a:bodyPr>
          <a:lstStyle>
            <a:lvl1pPr marL="285750" indent="-285750">
              <a:buClr>
                <a:srgbClr val="009F7A"/>
              </a:buClr>
              <a:buFont typeface="Courier New" panose="02070309020205020404" pitchFamily="49" charset="0"/>
              <a:buChar char="o"/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8EBA"/>
              </a:buClr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›"/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B1FEAE16-6BCF-824F-99E0-A79DCC478A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8919" y="423361"/>
            <a:ext cx="3112070" cy="937467"/>
          </a:xfrm>
          <a:prstGeom prst="rect">
            <a:avLst/>
          </a:prstGeom>
        </p:spPr>
        <p:txBody>
          <a:bodyPr lIns="0" tIns="0" rIns="0" bIns="0"/>
          <a:lstStyle>
            <a:lvl1pPr>
              <a:defRPr sz="2720" b="1" i="0">
                <a:solidFill>
                  <a:srgbClr val="0042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add 2 line </a:t>
            </a:r>
            <a:br>
              <a:rPr lang="en-GB"/>
            </a:br>
            <a:r>
              <a:rPr lang="en-GB"/>
              <a:t>Title </a:t>
            </a:r>
            <a:endParaRPr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BF3D71-A740-F146-8ADC-B5725289EE36}"/>
              </a:ext>
            </a:extLst>
          </p:cNvPr>
          <p:cNvCxnSpPr>
            <a:cxnSpLocks/>
          </p:cNvCxnSpPr>
          <p:nvPr userDrawn="1"/>
        </p:nvCxnSpPr>
        <p:spPr>
          <a:xfrm>
            <a:off x="5976354" y="1605650"/>
            <a:ext cx="0" cy="3118057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0FAF920-AFF2-934B-9AF6-D20E09D1459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60131" y="1600611"/>
            <a:ext cx="5320550" cy="3006435"/>
          </a:xfrm>
          <a:prstGeom prst="rect">
            <a:avLst/>
          </a:prstGeom>
        </p:spPr>
        <p:txBody>
          <a:bodyPr lIns="0">
            <a:noAutofit/>
          </a:bodyPr>
          <a:lstStyle>
            <a:lvl1pPr marL="285750" indent="-285750">
              <a:buClr>
                <a:srgbClr val="009F7A"/>
              </a:buClr>
              <a:buFont typeface="Courier New" panose="02070309020205020404" pitchFamily="49" charset="0"/>
              <a:buChar char="o"/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8EBA"/>
              </a:buClr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›"/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385391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Template - 2 line Title and 2 bullet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528219-38AC-6245-AF91-47D9CA5A13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11516">
              <a:lnSpc>
                <a:spcPts val="725"/>
              </a:lnSpc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95A2D-3B1C-9E4D-BC0B-FEDDC8578D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8214">
              <a:lnSpc>
                <a:spcPts val="725"/>
              </a:lnSpc>
            </a:pPr>
            <a:fld id="{81D60167-4931-47E6-BA6A-407CBD079E47}" type="slidenum">
              <a:rPr lang="en-AU" smtClean="0"/>
              <a:pPr marL="28214">
                <a:lnSpc>
                  <a:spcPts val="725"/>
                </a:lnSpc>
              </a:pPr>
              <a:t>‹#›</a:t>
            </a:fld>
            <a:endParaRPr lang="en-AU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8B0EC58-76EC-3E4C-83BB-BED448F6C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919" y="1600611"/>
            <a:ext cx="5303515" cy="3006435"/>
          </a:xfrm>
          <a:prstGeom prst="rect">
            <a:avLst/>
          </a:prstGeom>
        </p:spPr>
        <p:txBody>
          <a:bodyPr lIns="0">
            <a:noAutofit/>
          </a:bodyPr>
          <a:lstStyle>
            <a:lvl1pPr marL="285750" indent="-285750">
              <a:buClr>
                <a:srgbClr val="009F7A"/>
              </a:buClr>
              <a:buFont typeface="Courier New" panose="02070309020205020404" pitchFamily="49" charset="0"/>
              <a:buChar char="o"/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8EBA"/>
              </a:buClr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›"/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DE34D302-3C6C-384E-877E-94D0FA6B97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8919" y="423361"/>
            <a:ext cx="3112070" cy="937467"/>
          </a:xfrm>
          <a:prstGeom prst="rect">
            <a:avLst/>
          </a:prstGeom>
        </p:spPr>
        <p:txBody>
          <a:bodyPr lIns="0" tIns="0" rIns="0" bIns="0"/>
          <a:lstStyle>
            <a:lvl1pPr>
              <a:defRPr sz="2720" b="1" i="0">
                <a:solidFill>
                  <a:srgbClr val="0042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add 2 line</a:t>
            </a:r>
            <a:br>
              <a:rPr lang="en-GB"/>
            </a:br>
            <a:r>
              <a:rPr lang="en-GB"/>
              <a:t>Title </a:t>
            </a:r>
            <a:endParaRPr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D67985B-6B8B-7B40-8856-DC9A93D8A61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60131" y="1600611"/>
            <a:ext cx="5320550" cy="3006435"/>
          </a:xfrm>
          <a:prstGeom prst="rect">
            <a:avLst/>
          </a:prstGeom>
        </p:spPr>
        <p:txBody>
          <a:bodyPr lIns="0">
            <a:noAutofit/>
          </a:bodyPr>
          <a:lstStyle>
            <a:lvl1pPr marL="285750" indent="-285750">
              <a:buClr>
                <a:srgbClr val="009F7A"/>
              </a:buClr>
              <a:buFont typeface="Courier New" panose="02070309020205020404" pitchFamily="49" charset="0"/>
              <a:buChar char="o"/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8EBA"/>
              </a:buClr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›"/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40937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Template - Title, Sub Title and Table heading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AB00C9-4901-6045-9B8D-99918C9FFB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11516">
              <a:lnSpc>
                <a:spcPts val="725"/>
              </a:lnSpc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F5380C-7D9C-704C-A7EC-A3E8F3920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8214">
              <a:lnSpc>
                <a:spcPts val="725"/>
              </a:lnSpc>
            </a:pPr>
            <a:fld id="{81D60167-4931-47E6-BA6A-407CBD079E47}" type="slidenum">
              <a:rPr lang="en-AU" smtClean="0"/>
              <a:pPr marL="28214">
                <a:lnSpc>
                  <a:spcPts val="725"/>
                </a:lnSpc>
              </a:pPr>
              <a:t>‹#›</a:t>
            </a:fld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8FC7FD-16CF-FA4A-9314-04C79E661B65}"/>
              </a:ext>
            </a:extLst>
          </p:cNvPr>
          <p:cNvCxnSpPr>
            <a:cxnSpLocks/>
          </p:cNvCxnSpPr>
          <p:nvPr userDrawn="1"/>
        </p:nvCxnSpPr>
        <p:spPr>
          <a:xfrm>
            <a:off x="494408" y="1908508"/>
            <a:ext cx="9577137" cy="0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Holder 3">
            <a:extLst>
              <a:ext uri="{FF2B5EF4-FFF2-40B4-BE49-F238E27FC236}">
                <a16:creationId xmlns:a16="http://schemas.microsoft.com/office/drawing/2014/main" id="{F5429BDB-944F-284C-A94C-9829F53BE43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80810" y="942876"/>
            <a:ext cx="1084729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Sub-Title</a:t>
            </a:r>
          </a:p>
        </p:txBody>
      </p:sp>
      <p:sp>
        <p:nvSpPr>
          <p:cNvPr id="10" name="Holder 2">
            <a:extLst>
              <a:ext uri="{FF2B5EF4-FFF2-40B4-BE49-F238E27FC236}">
                <a16:creationId xmlns:a16="http://schemas.microsoft.com/office/drawing/2014/main" id="{022361DB-E33E-4346-9DD9-9E3C7E84F0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810" y="433469"/>
            <a:ext cx="7482582" cy="639793"/>
          </a:xfrm>
          <a:prstGeom prst="rect">
            <a:avLst/>
          </a:prstGeom>
        </p:spPr>
        <p:txBody>
          <a:bodyPr lIns="0" tIns="0" rIns="0" bIns="0"/>
          <a:lstStyle>
            <a:lvl1pPr>
              <a:defRPr sz="2720" b="1" i="0">
                <a:solidFill>
                  <a:srgbClr val="0042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add Title</a:t>
            </a:r>
            <a:endParaRPr/>
          </a:p>
        </p:txBody>
      </p:sp>
      <p:sp>
        <p:nvSpPr>
          <p:cNvPr id="12" name="Holder 3">
            <a:extLst>
              <a:ext uri="{FF2B5EF4-FFF2-40B4-BE49-F238E27FC236}">
                <a16:creationId xmlns:a16="http://schemas.microsoft.com/office/drawing/2014/main" id="{E2B82E4C-F917-7C4D-8F92-036265986B03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485471" y="1663791"/>
            <a:ext cx="10847294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table heading </a:t>
            </a:r>
          </a:p>
        </p:txBody>
      </p:sp>
    </p:spTree>
    <p:extLst>
      <p:ext uri="{BB962C8B-B14F-4D97-AF65-F5344CB8AC3E}">
        <p14:creationId xmlns:p14="http://schemas.microsoft.com/office/powerpoint/2010/main" val="44897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Template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168ACE-4528-794C-978B-CE2EF78BBA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11516">
              <a:lnSpc>
                <a:spcPts val="725"/>
              </a:lnSpc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15DCEB-647D-3F46-BC3B-323E7BC2A7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8214">
              <a:lnSpc>
                <a:spcPts val="725"/>
              </a:lnSpc>
            </a:pPr>
            <a:fld id="{81D60167-4931-47E6-BA6A-407CBD079E47}" type="slidenum">
              <a:rPr lang="en-AU" smtClean="0"/>
              <a:pPr marL="28214">
                <a:lnSpc>
                  <a:spcPts val="725"/>
                </a:lnSpc>
              </a:pPr>
              <a:t>‹#›</a:t>
            </a:fld>
            <a:endParaRPr lang="en-AU"/>
          </a:p>
        </p:txBody>
      </p:sp>
      <p:sp>
        <p:nvSpPr>
          <p:cNvPr id="5" name="Holder 2">
            <a:extLst>
              <a:ext uri="{FF2B5EF4-FFF2-40B4-BE49-F238E27FC236}">
                <a16:creationId xmlns:a16="http://schemas.microsoft.com/office/drawing/2014/main" id="{ED48AFC4-B7AE-944D-ABE1-910A4F1CE6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8919" y="423361"/>
            <a:ext cx="3112070" cy="937467"/>
          </a:xfrm>
          <a:prstGeom prst="rect">
            <a:avLst/>
          </a:prstGeom>
        </p:spPr>
        <p:txBody>
          <a:bodyPr lIns="0" tIns="0" rIns="0" bIns="0"/>
          <a:lstStyle>
            <a:lvl1pPr>
              <a:defRPr sz="2720" b="1" i="0">
                <a:solidFill>
                  <a:srgbClr val="0042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add 2 line</a:t>
            </a:r>
            <a:br>
              <a:rPr lang="en-GB"/>
            </a:br>
            <a:r>
              <a:rPr lang="en-GB"/>
              <a:t>Title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3238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Template - 2 line Title and Sub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3957F-B592-8A49-8ACD-AAE8FE2779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11516">
              <a:lnSpc>
                <a:spcPts val="725"/>
              </a:lnSpc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A5103-FB01-D944-901A-FDFAB875FF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8214">
              <a:lnSpc>
                <a:spcPts val="725"/>
              </a:lnSpc>
            </a:pPr>
            <a:fld id="{81D60167-4931-47E6-BA6A-407CBD079E47}" type="slidenum">
              <a:rPr lang="en-AU" smtClean="0"/>
              <a:pPr marL="28214">
                <a:lnSpc>
                  <a:spcPts val="725"/>
                </a:lnSpc>
              </a:pPr>
              <a:t>‹#›</a:t>
            </a:fld>
            <a:endParaRPr lang="en-AU"/>
          </a:p>
        </p:txBody>
      </p:sp>
      <p:sp>
        <p:nvSpPr>
          <p:cNvPr id="8" name="Holder 3">
            <a:extLst>
              <a:ext uri="{FF2B5EF4-FFF2-40B4-BE49-F238E27FC236}">
                <a16:creationId xmlns:a16="http://schemas.microsoft.com/office/drawing/2014/main" id="{7B05C8C7-8D92-E449-A730-F109A692959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79395" y="1386627"/>
            <a:ext cx="1084729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Sub-Title </a:t>
            </a:r>
          </a:p>
          <a:p>
            <a:pPr lvl="0"/>
            <a:endParaRPr lang="en-GB"/>
          </a:p>
        </p:txBody>
      </p:sp>
      <p:sp>
        <p:nvSpPr>
          <p:cNvPr id="9" name="Holder 2">
            <a:extLst>
              <a:ext uri="{FF2B5EF4-FFF2-40B4-BE49-F238E27FC236}">
                <a16:creationId xmlns:a16="http://schemas.microsoft.com/office/drawing/2014/main" id="{1FB6927E-B23C-BC4B-B21B-64B663C63E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395" y="433469"/>
            <a:ext cx="3621958" cy="639793"/>
          </a:xfrm>
          <a:prstGeom prst="rect">
            <a:avLst/>
          </a:prstGeom>
        </p:spPr>
        <p:txBody>
          <a:bodyPr lIns="0" tIns="0" rIns="0" bIns="0"/>
          <a:lstStyle>
            <a:lvl1pPr>
              <a:defRPr sz="2720" b="1" i="0">
                <a:solidFill>
                  <a:srgbClr val="0042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add 2 line</a:t>
            </a:r>
            <a:br>
              <a:rPr lang="en-GB"/>
            </a:br>
            <a:r>
              <a:rPr lang="en-GB"/>
              <a:t>Title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69793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reasury - Divider 1 - with Warat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056EBEE-3182-7546-854F-4AFDDAE132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24" y="1329310"/>
            <a:ext cx="5312664" cy="24384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add Title</a:t>
            </a:r>
            <a:endParaRPr lang="en-A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B15FCB-8A21-2D41-8118-963DD7D035FA}"/>
              </a:ext>
            </a:extLst>
          </p:cNvPr>
          <p:cNvSpPr/>
          <p:nvPr userDrawn="1"/>
        </p:nvSpPr>
        <p:spPr>
          <a:xfrm>
            <a:off x="831000" y="2120230"/>
            <a:ext cx="327772" cy="8908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bject 20">
            <a:extLst>
              <a:ext uri="{FF2B5EF4-FFF2-40B4-BE49-F238E27FC236}">
                <a16:creationId xmlns:a16="http://schemas.microsoft.com/office/drawing/2014/main" id="{5234702E-2B3B-784B-893A-0FF53486CD60}"/>
              </a:ext>
            </a:extLst>
          </p:cNvPr>
          <p:cNvSpPr/>
          <p:nvPr userDrawn="1"/>
        </p:nvSpPr>
        <p:spPr>
          <a:xfrm>
            <a:off x="11027084" y="5605187"/>
            <a:ext cx="805665" cy="87181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77"/>
          </a:p>
        </p:txBody>
      </p:sp>
    </p:spTree>
    <p:extLst>
      <p:ext uri="{BB962C8B-B14F-4D97-AF65-F5344CB8AC3E}">
        <p14:creationId xmlns:p14="http://schemas.microsoft.com/office/powerpoint/2010/main" val="1686062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reasury -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0">
            <a:extLst>
              <a:ext uri="{FF2B5EF4-FFF2-40B4-BE49-F238E27FC236}">
                <a16:creationId xmlns:a16="http://schemas.microsoft.com/office/drawing/2014/main" id="{34CF678A-CC04-834D-8BCB-36ED8FA386A1}"/>
              </a:ext>
            </a:extLst>
          </p:cNvPr>
          <p:cNvSpPr/>
          <p:nvPr userDrawn="1"/>
        </p:nvSpPr>
        <p:spPr>
          <a:xfrm>
            <a:off x="11027084" y="5605187"/>
            <a:ext cx="805665" cy="8718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A9E6D1A-7792-5B4F-8895-C7A47AB262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24" y="1329310"/>
            <a:ext cx="5312664" cy="24384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add Title</a:t>
            </a:r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1F97DE-0BD1-4944-8EBA-027858E07C8B}"/>
              </a:ext>
            </a:extLst>
          </p:cNvPr>
          <p:cNvSpPr/>
          <p:nvPr userDrawn="1"/>
        </p:nvSpPr>
        <p:spPr>
          <a:xfrm>
            <a:off x="831000" y="2120230"/>
            <a:ext cx="327772" cy="8908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70260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reasury - Divider 2 - with Warat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BE4BB-2E5E-C248-B238-2AEA820DFD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50464" y="2299208"/>
            <a:ext cx="7213600" cy="2438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add Title</a:t>
            </a:r>
            <a:endParaRPr lang="en-AU"/>
          </a:p>
        </p:txBody>
      </p:sp>
      <p:sp>
        <p:nvSpPr>
          <p:cNvPr id="3" name="object 20">
            <a:extLst>
              <a:ext uri="{FF2B5EF4-FFF2-40B4-BE49-F238E27FC236}">
                <a16:creationId xmlns:a16="http://schemas.microsoft.com/office/drawing/2014/main" id="{8909C58D-D97E-8045-AA5F-F470A1B339E2}"/>
              </a:ext>
            </a:extLst>
          </p:cNvPr>
          <p:cNvSpPr/>
          <p:nvPr userDrawn="1"/>
        </p:nvSpPr>
        <p:spPr>
          <a:xfrm>
            <a:off x="11027084" y="5605187"/>
            <a:ext cx="805665" cy="8718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77"/>
          </a:p>
        </p:txBody>
      </p:sp>
    </p:spTree>
    <p:extLst>
      <p:ext uri="{BB962C8B-B14F-4D97-AF65-F5344CB8AC3E}">
        <p14:creationId xmlns:p14="http://schemas.microsoft.com/office/powerpoint/2010/main" val="35666037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reasury -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B65E348-13DF-BD4C-A5E5-2584D5F7E6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50464" y="2299208"/>
            <a:ext cx="7213600" cy="2438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add Title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26363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COVER -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937F161-522D-B046-A760-64114EB040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3835400"/>
            <a:ext cx="7213600" cy="2438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add</a:t>
            </a:r>
            <a:br>
              <a:rPr lang="en-US"/>
            </a:br>
            <a:r>
              <a:rPr lang="en-US"/>
              <a:t>Title</a:t>
            </a:r>
            <a:endParaRPr lang="en-AU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CED900-272E-BF49-8572-5648DCA7227A}"/>
              </a:ext>
            </a:extLst>
          </p:cNvPr>
          <p:cNvSpPr/>
          <p:nvPr userDrawn="1"/>
        </p:nvSpPr>
        <p:spPr>
          <a:xfrm>
            <a:off x="1181520" y="5711408"/>
            <a:ext cx="327772" cy="8908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44037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COVER - Holding image - with Title - sml logo cor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>
            <a:extLst>
              <a:ext uri="{FF2B5EF4-FFF2-40B4-BE49-F238E27FC236}">
                <a16:creationId xmlns:a16="http://schemas.microsoft.com/office/drawing/2014/main" id="{C80F3557-4731-914C-A058-296EE91FBDBC}"/>
              </a:ext>
            </a:extLst>
          </p:cNvPr>
          <p:cNvSpPr>
            <a:spLocks noGrp="1" noTextEdit="1"/>
          </p:cNvSpPr>
          <p:nvPr>
            <p:ph type="pic" sz="quarter" idx="20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T0" fmla="*/ 60787 w 5238750"/>
              <a:gd name="T1" fmla="*/ 0 h 4121150"/>
              <a:gd name="T2" fmla="*/ 5177963 w 5238750"/>
              <a:gd name="T3" fmla="*/ 0 h 4121150"/>
              <a:gd name="T4" fmla="*/ 5238750 w 5238750"/>
              <a:gd name="T5" fmla="*/ 60787 h 4121150"/>
              <a:gd name="T6" fmla="*/ 5238750 w 5238750"/>
              <a:gd name="T7" fmla="*/ 4121150 h 4121150"/>
              <a:gd name="T8" fmla="*/ 5238750 w 5238750"/>
              <a:gd name="T9" fmla="*/ 4121150 h 4121150"/>
              <a:gd name="T10" fmla="*/ 0 w 5238750"/>
              <a:gd name="T11" fmla="*/ 4121150 h 4121150"/>
              <a:gd name="T12" fmla="*/ 0 w 5238750"/>
              <a:gd name="T13" fmla="*/ 4121150 h 4121150"/>
              <a:gd name="T14" fmla="*/ 0 w 5238750"/>
              <a:gd name="T15" fmla="*/ 60787 h 4121150"/>
              <a:gd name="T16" fmla="*/ 60787 w 5238750"/>
              <a:gd name="T17" fmla="*/ 0 h 412115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238750" h="4121150">
                <a:moveTo>
                  <a:pt x="60787" y="0"/>
                </a:moveTo>
                <a:lnTo>
                  <a:pt x="5177963" y="0"/>
                </a:lnTo>
                <a:cubicBezTo>
                  <a:pt x="5211535" y="0"/>
                  <a:pt x="5238750" y="27215"/>
                  <a:pt x="5238750" y="60787"/>
                </a:cubicBezTo>
                <a:lnTo>
                  <a:pt x="5238750" y="4121150"/>
                </a:lnTo>
                <a:lnTo>
                  <a:pt x="0" y="4121150"/>
                </a:lnTo>
                <a:lnTo>
                  <a:pt x="0" y="60787"/>
                </a:lnTo>
                <a:cubicBezTo>
                  <a:pt x="0" y="27215"/>
                  <a:pt x="27215" y="0"/>
                  <a:pt x="60787" y="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effectLst>
            <a:outerShdw blurRad="50800" dist="25400" dir="5400000" algn="t" rotWithShape="0">
              <a:srgbClr val="000000">
                <a:alpha val="14999"/>
              </a:srgbClr>
            </a:outerShdw>
          </a:effectLst>
        </p:spPr>
        <p:txBody>
          <a:bodyPr/>
          <a:lstStyle>
            <a:lvl1pPr marL="0" indent="0" algn="ctr">
              <a:buFontTx/>
              <a:buNone/>
              <a:defRPr sz="2000" baseline="0"/>
            </a:lvl1pPr>
          </a:lstStyle>
          <a:p>
            <a:r>
              <a:rPr lang="en-US"/>
              <a:t>Click icon to add image</a:t>
            </a:r>
          </a:p>
        </p:txBody>
      </p:sp>
      <p:sp>
        <p:nvSpPr>
          <p:cNvPr id="11" name="object 16">
            <a:extLst>
              <a:ext uri="{FF2B5EF4-FFF2-40B4-BE49-F238E27FC236}">
                <a16:creationId xmlns:a16="http://schemas.microsoft.com/office/drawing/2014/main" id="{D56A3F3A-F4AC-8544-98F6-911114F6C05C}"/>
              </a:ext>
            </a:extLst>
          </p:cNvPr>
          <p:cNvSpPr/>
          <p:nvPr userDrawn="1"/>
        </p:nvSpPr>
        <p:spPr>
          <a:xfrm>
            <a:off x="9499661" y="3292613"/>
            <a:ext cx="2691952" cy="3563165"/>
          </a:xfrm>
          <a:custGeom>
            <a:avLst/>
            <a:gdLst/>
            <a:ahLst/>
            <a:cxnLst/>
            <a:rect l="l" t="t" r="r" b="b"/>
            <a:pathLst>
              <a:path w="2968625" h="3929379">
                <a:moveTo>
                  <a:pt x="2968561" y="0"/>
                </a:moveTo>
                <a:lnTo>
                  <a:pt x="0" y="3928986"/>
                </a:lnTo>
                <a:lnTo>
                  <a:pt x="2968561" y="3928986"/>
                </a:lnTo>
                <a:lnTo>
                  <a:pt x="2968561" y="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12" name="object 17">
            <a:extLst>
              <a:ext uri="{FF2B5EF4-FFF2-40B4-BE49-F238E27FC236}">
                <a16:creationId xmlns:a16="http://schemas.microsoft.com/office/drawing/2014/main" id="{6A5E1A53-3843-9C42-B373-3B4AFC7B9DA9}"/>
              </a:ext>
            </a:extLst>
          </p:cNvPr>
          <p:cNvSpPr/>
          <p:nvPr userDrawn="1"/>
        </p:nvSpPr>
        <p:spPr>
          <a:xfrm>
            <a:off x="8600619" y="2088408"/>
            <a:ext cx="3591381" cy="4767203"/>
          </a:xfrm>
          <a:custGeom>
            <a:avLst/>
            <a:gdLst/>
            <a:ahLst/>
            <a:cxnLst/>
            <a:rect l="l" t="t" r="r" b="b"/>
            <a:pathLst>
              <a:path w="3960495" h="5257165">
                <a:moveTo>
                  <a:pt x="1363693" y="5256956"/>
                </a:moveTo>
                <a:lnTo>
                  <a:pt x="0" y="5256956"/>
                </a:lnTo>
                <a:lnTo>
                  <a:pt x="3960012" y="0"/>
                </a:lnTo>
                <a:lnTo>
                  <a:pt x="3960012" y="1810317"/>
                </a:lnTo>
                <a:lnTo>
                  <a:pt x="1363693" y="5256956"/>
                </a:lnTo>
                <a:close/>
              </a:path>
            </a:pathLst>
          </a:custGeom>
          <a:solidFill>
            <a:schemeClr val="tx2">
              <a:alpha val="69999"/>
            </a:schemeClr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14" name="object 18">
            <a:extLst>
              <a:ext uri="{FF2B5EF4-FFF2-40B4-BE49-F238E27FC236}">
                <a16:creationId xmlns:a16="http://schemas.microsoft.com/office/drawing/2014/main" id="{CB2A77D6-1641-8E40-8614-D65AB056D5FE}"/>
              </a:ext>
            </a:extLst>
          </p:cNvPr>
          <p:cNvSpPr/>
          <p:nvPr userDrawn="1"/>
        </p:nvSpPr>
        <p:spPr>
          <a:xfrm>
            <a:off x="8099157" y="3849920"/>
            <a:ext cx="3275832" cy="3005773"/>
          </a:xfrm>
          <a:custGeom>
            <a:avLst/>
            <a:gdLst/>
            <a:ahLst/>
            <a:cxnLst/>
            <a:rect l="l" t="t" r="r" b="b"/>
            <a:pathLst>
              <a:path w="3612515" h="3314700">
                <a:moveTo>
                  <a:pt x="1115445" y="3314399"/>
                </a:moveTo>
                <a:lnTo>
                  <a:pt x="0" y="3314399"/>
                </a:lnTo>
                <a:lnTo>
                  <a:pt x="2496707" y="0"/>
                </a:lnTo>
                <a:lnTo>
                  <a:pt x="3612157" y="0"/>
                </a:lnTo>
                <a:lnTo>
                  <a:pt x="1115445" y="3314399"/>
                </a:lnTo>
                <a:close/>
              </a:path>
            </a:pathLst>
          </a:custGeom>
          <a:solidFill>
            <a:schemeClr val="accent2">
              <a:alpha val="78997"/>
            </a:schemeClr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15" name="object 20">
            <a:extLst>
              <a:ext uri="{FF2B5EF4-FFF2-40B4-BE49-F238E27FC236}">
                <a16:creationId xmlns:a16="http://schemas.microsoft.com/office/drawing/2014/main" id="{D1A2AB4E-59CC-DA42-BE29-B6FAE90C453A}"/>
              </a:ext>
            </a:extLst>
          </p:cNvPr>
          <p:cNvSpPr/>
          <p:nvPr userDrawn="1"/>
        </p:nvSpPr>
        <p:spPr>
          <a:xfrm>
            <a:off x="11027084" y="5605187"/>
            <a:ext cx="805665" cy="871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77"/>
          </a:p>
        </p:txBody>
      </p:sp>
    </p:spTree>
    <p:extLst>
      <p:ext uri="{BB962C8B-B14F-4D97-AF65-F5344CB8AC3E}">
        <p14:creationId xmlns:p14="http://schemas.microsoft.com/office/powerpoint/2010/main" val="266000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6AA634CB-FB2E-CE46-830E-4DE2E9AE0E59}"/>
              </a:ext>
            </a:extLst>
          </p:cNvPr>
          <p:cNvSpPr>
            <a:spLocks noGrp="1" noTextEdit="1"/>
          </p:cNvSpPr>
          <p:nvPr>
            <p:ph type="pic" sz="quarter" idx="20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T0" fmla="*/ 60787 w 5238750"/>
              <a:gd name="T1" fmla="*/ 0 h 4121150"/>
              <a:gd name="T2" fmla="*/ 5177963 w 5238750"/>
              <a:gd name="T3" fmla="*/ 0 h 4121150"/>
              <a:gd name="T4" fmla="*/ 5238750 w 5238750"/>
              <a:gd name="T5" fmla="*/ 60787 h 4121150"/>
              <a:gd name="T6" fmla="*/ 5238750 w 5238750"/>
              <a:gd name="T7" fmla="*/ 4121150 h 4121150"/>
              <a:gd name="T8" fmla="*/ 5238750 w 5238750"/>
              <a:gd name="T9" fmla="*/ 4121150 h 4121150"/>
              <a:gd name="T10" fmla="*/ 0 w 5238750"/>
              <a:gd name="T11" fmla="*/ 4121150 h 4121150"/>
              <a:gd name="T12" fmla="*/ 0 w 5238750"/>
              <a:gd name="T13" fmla="*/ 4121150 h 4121150"/>
              <a:gd name="T14" fmla="*/ 0 w 5238750"/>
              <a:gd name="T15" fmla="*/ 60787 h 4121150"/>
              <a:gd name="T16" fmla="*/ 60787 w 5238750"/>
              <a:gd name="T17" fmla="*/ 0 h 412115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238750" h="4121150">
                <a:moveTo>
                  <a:pt x="60787" y="0"/>
                </a:moveTo>
                <a:lnTo>
                  <a:pt x="5177963" y="0"/>
                </a:lnTo>
                <a:cubicBezTo>
                  <a:pt x="5211535" y="0"/>
                  <a:pt x="5238750" y="27215"/>
                  <a:pt x="5238750" y="60787"/>
                </a:cubicBezTo>
                <a:lnTo>
                  <a:pt x="5238750" y="4121150"/>
                </a:lnTo>
                <a:lnTo>
                  <a:pt x="0" y="4121150"/>
                </a:lnTo>
                <a:lnTo>
                  <a:pt x="0" y="60787"/>
                </a:lnTo>
                <a:cubicBezTo>
                  <a:pt x="0" y="27215"/>
                  <a:pt x="27215" y="0"/>
                  <a:pt x="60787" y="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effectLst>
            <a:outerShdw blurRad="50800" dist="25400" dir="5400000" algn="t" rotWithShape="0">
              <a:srgbClr val="000000">
                <a:alpha val="14999"/>
              </a:srgbClr>
            </a:outerShdw>
          </a:effectLst>
        </p:spPr>
        <p:txBody>
          <a:bodyPr/>
          <a:lstStyle>
            <a:lvl1pPr marL="0" indent="0" algn="ctr">
              <a:buFontTx/>
              <a:buNone/>
              <a:defRPr sz="2000" baseline="0"/>
            </a:lvl1pPr>
          </a:lstStyle>
          <a:p>
            <a:r>
              <a:rPr lang="en-US"/>
              <a:t>Click icon to add image</a:t>
            </a:r>
          </a:p>
        </p:txBody>
      </p:sp>
      <p:sp>
        <p:nvSpPr>
          <p:cNvPr id="4" name="object 16">
            <a:extLst>
              <a:ext uri="{FF2B5EF4-FFF2-40B4-BE49-F238E27FC236}">
                <a16:creationId xmlns:a16="http://schemas.microsoft.com/office/drawing/2014/main" id="{9F0DEAFB-4F5E-6440-9129-89B67DA50E58}"/>
              </a:ext>
            </a:extLst>
          </p:cNvPr>
          <p:cNvSpPr/>
          <p:nvPr userDrawn="1"/>
        </p:nvSpPr>
        <p:spPr>
          <a:xfrm>
            <a:off x="9499661" y="3292613"/>
            <a:ext cx="2691952" cy="3563165"/>
          </a:xfrm>
          <a:custGeom>
            <a:avLst/>
            <a:gdLst/>
            <a:ahLst/>
            <a:cxnLst/>
            <a:rect l="l" t="t" r="r" b="b"/>
            <a:pathLst>
              <a:path w="2968625" h="3929379">
                <a:moveTo>
                  <a:pt x="2968561" y="0"/>
                </a:moveTo>
                <a:lnTo>
                  <a:pt x="0" y="3928986"/>
                </a:lnTo>
                <a:lnTo>
                  <a:pt x="2968561" y="3928986"/>
                </a:lnTo>
                <a:lnTo>
                  <a:pt x="2968561" y="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5" name="object 17">
            <a:extLst>
              <a:ext uri="{FF2B5EF4-FFF2-40B4-BE49-F238E27FC236}">
                <a16:creationId xmlns:a16="http://schemas.microsoft.com/office/drawing/2014/main" id="{630B7F5A-8622-6D43-A064-87C6A664016F}"/>
              </a:ext>
            </a:extLst>
          </p:cNvPr>
          <p:cNvSpPr/>
          <p:nvPr userDrawn="1"/>
        </p:nvSpPr>
        <p:spPr>
          <a:xfrm>
            <a:off x="8600619" y="2088408"/>
            <a:ext cx="3591381" cy="4767203"/>
          </a:xfrm>
          <a:custGeom>
            <a:avLst/>
            <a:gdLst/>
            <a:ahLst/>
            <a:cxnLst/>
            <a:rect l="l" t="t" r="r" b="b"/>
            <a:pathLst>
              <a:path w="3960495" h="5257165">
                <a:moveTo>
                  <a:pt x="1363693" y="5256956"/>
                </a:moveTo>
                <a:lnTo>
                  <a:pt x="0" y="5256956"/>
                </a:lnTo>
                <a:lnTo>
                  <a:pt x="3960012" y="0"/>
                </a:lnTo>
                <a:lnTo>
                  <a:pt x="3960012" y="1810317"/>
                </a:lnTo>
                <a:lnTo>
                  <a:pt x="1363693" y="5256956"/>
                </a:lnTo>
                <a:close/>
              </a:path>
            </a:pathLst>
          </a:custGeom>
          <a:solidFill>
            <a:schemeClr val="tx2">
              <a:alpha val="69999"/>
            </a:schemeClr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6" name="object 18">
            <a:extLst>
              <a:ext uri="{FF2B5EF4-FFF2-40B4-BE49-F238E27FC236}">
                <a16:creationId xmlns:a16="http://schemas.microsoft.com/office/drawing/2014/main" id="{2D21109B-1109-344A-AA6B-F9E323704F5B}"/>
              </a:ext>
            </a:extLst>
          </p:cNvPr>
          <p:cNvSpPr/>
          <p:nvPr userDrawn="1"/>
        </p:nvSpPr>
        <p:spPr>
          <a:xfrm>
            <a:off x="8099157" y="3849920"/>
            <a:ext cx="3275832" cy="3005773"/>
          </a:xfrm>
          <a:custGeom>
            <a:avLst/>
            <a:gdLst/>
            <a:ahLst/>
            <a:cxnLst/>
            <a:rect l="l" t="t" r="r" b="b"/>
            <a:pathLst>
              <a:path w="3612515" h="3314700">
                <a:moveTo>
                  <a:pt x="1115445" y="3314399"/>
                </a:moveTo>
                <a:lnTo>
                  <a:pt x="0" y="3314399"/>
                </a:lnTo>
                <a:lnTo>
                  <a:pt x="2496707" y="0"/>
                </a:lnTo>
                <a:lnTo>
                  <a:pt x="3612157" y="0"/>
                </a:lnTo>
                <a:lnTo>
                  <a:pt x="1115445" y="3314399"/>
                </a:lnTo>
                <a:close/>
              </a:path>
            </a:pathLst>
          </a:custGeom>
          <a:solidFill>
            <a:schemeClr val="accent2">
              <a:alpha val="78997"/>
            </a:schemeClr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7" name="object 20">
            <a:extLst>
              <a:ext uri="{FF2B5EF4-FFF2-40B4-BE49-F238E27FC236}">
                <a16:creationId xmlns:a16="http://schemas.microsoft.com/office/drawing/2014/main" id="{0DC8EC59-F20F-9343-8482-C761042F5992}"/>
              </a:ext>
            </a:extLst>
          </p:cNvPr>
          <p:cNvSpPr/>
          <p:nvPr userDrawn="1"/>
        </p:nvSpPr>
        <p:spPr>
          <a:xfrm>
            <a:off x="11027084" y="5605187"/>
            <a:ext cx="805665" cy="871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C009131-DFBD-1344-B9D1-14F2BC044A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3835400"/>
            <a:ext cx="7213600" cy="2438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add</a:t>
            </a:r>
            <a:br>
              <a:rPr lang="en-US"/>
            </a:br>
            <a:r>
              <a:rPr lang="en-US"/>
              <a:t>Title</a:t>
            </a:r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3AF3AC-E18C-694A-9E67-11F2966FA116}"/>
              </a:ext>
            </a:extLst>
          </p:cNvPr>
          <p:cNvSpPr/>
          <p:nvPr userDrawn="1"/>
        </p:nvSpPr>
        <p:spPr>
          <a:xfrm>
            <a:off x="1181520" y="5711408"/>
            <a:ext cx="327772" cy="8908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859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reasury - Disclaimer page with Warat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0">
            <a:extLst>
              <a:ext uri="{FF2B5EF4-FFF2-40B4-BE49-F238E27FC236}">
                <a16:creationId xmlns:a16="http://schemas.microsoft.com/office/drawing/2014/main" id="{34CF678A-CC04-834D-8BCB-36ED8FA386A1}"/>
              </a:ext>
            </a:extLst>
          </p:cNvPr>
          <p:cNvSpPr/>
          <p:nvPr userDrawn="1"/>
        </p:nvSpPr>
        <p:spPr>
          <a:xfrm>
            <a:off x="11027084" y="5605187"/>
            <a:ext cx="805665" cy="8718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E4D16B56-025D-7D4F-822E-4AB3705A0114}"/>
              </a:ext>
            </a:extLst>
          </p:cNvPr>
          <p:cNvSpPr txBox="1"/>
          <p:nvPr userDrawn="1"/>
        </p:nvSpPr>
        <p:spPr>
          <a:xfrm>
            <a:off x="609599" y="5373040"/>
            <a:ext cx="4486836" cy="13717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816" b="1" baseline="0">
                <a:solidFill>
                  <a:srgbClr val="FFFFFF"/>
                </a:solidFill>
                <a:latin typeface="Arial" panose="020B0604020202020204" pitchFamily="34" charset="0"/>
                <a:cs typeface="Gotham"/>
              </a:rPr>
              <a:t>Disclaimer</a:t>
            </a:r>
            <a:endParaRPr lang="en-AU" sz="816" b="1" baseline="0">
              <a:solidFill>
                <a:srgbClr val="FFFFFF"/>
              </a:solidFill>
              <a:latin typeface="Arial" panose="020B0604020202020204" pitchFamily="34" charset="0"/>
              <a:cs typeface="Gotham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7189F69B-3D1E-F844-AB18-CA400EA55EB9}"/>
              </a:ext>
            </a:extLst>
          </p:cNvPr>
          <p:cNvSpPr txBox="1"/>
          <p:nvPr userDrawn="1"/>
        </p:nvSpPr>
        <p:spPr>
          <a:xfrm>
            <a:off x="5096435" y="5373040"/>
            <a:ext cx="4486837" cy="1029405"/>
          </a:xfrm>
          <a:prstGeom prst="rect">
            <a:avLst/>
          </a:prstGeom>
        </p:spPr>
        <p:txBody>
          <a:bodyPr vert="horz" wrap="square" lIns="0" tIns="78887" rIns="0" bIns="0" rtlCol="0">
            <a:spAutoFit/>
          </a:bodyPr>
          <a:lstStyle/>
          <a:p>
            <a:pPr marL="11516">
              <a:spcBef>
                <a:spcPts val="621"/>
              </a:spcBef>
            </a:pP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©Copyright </a:t>
            </a:r>
            <a:r>
              <a:rPr sz="816" spc="-4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NSW </a:t>
            </a:r>
            <a:r>
              <a:rPr sz="816" spc="-9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Treasury</a:t>
            </a:r>
            <a:endParaRPr sz="816" baseline="0">
              <a:latin typeface="Arial" panose="020B0604020202020204" pitchFamily="34" charset="0"/>
              <a:cs typeface="Gotham-Book"/>
            </a:endParaRPr>
          </a:p>
          <a:p>
            <a:pPr marL="11516" marR="87522">
              <a:lnSpc>
                <a:spcPct val="101800"/>
              </a:lnSpc>
              <a:spcBef>
                <a:spcPts val="517"/>
              </a:spcBef>
            </a:pP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This publication is copyright. Other than for the purposes of and </a:t>
            </a:r>
            <a:r>
              <a:rPr sz="816" spc="4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subject  </a:t>
            </a:r>
            <a:r>
              <a:rPr sz="816" spc="-4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to </a:t>
            </a: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the conditions prescribed under the Copyright Act, no part of it </a:t>
            </a:r>
            <a:r>
              <a:rPr sz="816" spc="-19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may,  </a:t>
            </a: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in any form or </a:t>
            </a:r>
            <a:r>
              <a:rPr sz="816" spc="-9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by </a:t>
            </a: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any means, be reproduced, altered, manipulated, </a:t>
            </a:r>
            <a:r>
              <a:rPr sz="816" spc="-4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stored  </a:t>
            </a: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in a </a:t>
            </a:r>
            <a:r>
              <a:rPr sz="816" spc="-4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retrieval system </a:t>
            </a: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or transmitted without prior written consent</a:t>
            </a:r>
            <a:r>
              <a:rPr sz="816" spc="123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 </a:t>
            </a:r>
            <a:r>
              <a:rPr sz="816" spc="4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of</a:t>
            </a:r>
            <a:endParaRPr sz="816" baseline="0">
              <a:latin typeface="Arial" panose="020B0604020202020204" pitchFamily="34" charset="0"/>
              <a:cs typeface="Gotham-Book"/>
            </a:endParaRPr>
          </a:p>
          <a:p>
            <a:pPr marL="11516" marR="4607">
              <a:lnSpc>
                <a:spcPct val="101800"/>
              </a:lnSpc>
            </a:pP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the copyright </a:t>
            </a:r>
            <a:r>
              <a:rPr sz="816" spc="-13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owner. </a:t>
            </a: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Any inquiries relating </a:t>
            </a:r>
            <a:r>
              <a:rPr sz="816" spc="-4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to </a:t>
            </a: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consents and use of </a:t>
            </a:r>
            <a:r>
              <a:rPr sz="816" spc="4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this  </a:t>
            </a: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publication, including </a:t>
            </a:r>
            <a:r>
              <a:rPr sz="816" spc="-9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by </a:t>
            </a:r>
            <a:r>
              <a:rPr sz="816" spc="-4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NSW Government </a:t>
            </a: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agencies must be addressed </a:t>
            </a:r>
            <a:r>
              <a:rPr sz="816" spc="-4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to  </a:t>
            </a: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Communications, Department of </a:t>
            </a:r>
            <a:r>
              <a:rPr sz="816" spc="-13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Treasury.</a:t>
            </a:r>
            <a:endParaRPr sz="816" baseline="0">
              <a:latin typeface="Arial" panose="020B0604020202020204" pitchFamily="34" charset="0"/>
              <a:cs typeface="Gotham-Book"/>
            </a:endParaRPr>
          </a:p>
        </p:txBody>
      </p:sp>
      <p:sp>
        <p:nvSpPr>
          <p:cNvPr id="9" name="Content Placeholder 15">
            <a:extLst>
              <a:ext uri="{FF2B5EF4-FFF2-40B4-BE49-F238E27FC236}">
                <a16:creationId xmlns:a16="http://schemas.microsoft.com/office/drawing/2014/main" id="{E069B127-4740-FF4D-B79B-F4E2C2BF8B8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600" y="5822158"/>
            <a:ext cx="4368799" cy="623888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820" b="0" u="none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82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82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82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82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11516">
              <a:spcBef>
                <a:spcPts val="621"/>
              </a:spcBef>
            </a:pPr>
            <a:r>
              <a:rPr lang="en-AU"/>
              <a:t>Insert copy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502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reasury - Disclaimer p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E4D16B56-025D-7D4F-822E-4AB3705A0114}"/>
              </a:ext>
            </a:extLst>
          </p:cNvPr>
          <p:cNvSpPr txBox="1"/>
          <p:nvPr userDrawn="1"/>
        </p:nvSpPr>
        <p:spPr>
          <a:xfrm>
            <a:off x="609599" y="5373040"/>
            <a:ext cx="4486836" cy="13717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816" b="1" baseline="0">
                <a:solidFill>
                  <a:srgbClr val="FFFFFF"/>
                </a:solidFill>
                <a:latin typeface="Arial" panose="020B0604020202020204" pitchFamily="34" charset="0"/>
                <a:cs typeface="Gotham"/>
              </a:rPr>
              <a:t>Disclaimer</a:t>
            </a:r>
            <a:endParaRPr lang="en-AU" sz="816" b="1" baseline="0">
              <a:solidFill>
                <a:srgbClr val="FFFFFF"/>
              </a:solidFill>
              <a:latin typeface="Arial" panose="020B0604020202020204" pitchFamily="34" charset="0"/>
              <a:cs typeface="Gotham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7189F69B-3D1E-F844-AB18-CA400EA55EB9}"/>
              </a:ext>
            </a:extLst>
          </p:cNvPr>
          <p:cNvSpPr txBox="1"/>
          <p:nvPr userDrawn="1"/>
        </p:nvSpPr>
        <p:spPr>
          <a:xfrm>
            <a:off x="5096435" y="5373040"/>
            <a:ext cx="4486837" cy="1029405"/>
          </a:xfrm>
          <a:prstGeom prst="rect">
            <a:avLst/>
          </a:prstGeom>
        </p:spPr>
        <p:txBody>
          <a:bodyPr vert="horz" wrap="square" lIns="0" tIns="78887" rIns="0" bIns="0" rtlCol="0">
            <a:spAutoFit/>
          </a:bodyPr>
          <a:lstStyle/>
          <a:p>
            <a:pPr marL="11516">
              <a:spcBef>
                <a:spcPts val="621"/>
              </a:spcBef>
            </a:pP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©Copyright </a:t>
            </a:r>
            <a:r>
              <a:rPr sz="816" spc="-4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NSW </a:t>
            </a:r>
            <a:r>
              <a:rPr sz="816" spc="-9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Treasury</a:t>
            </a:r>
            <a:endParaRPr sz="816" baseline="0">
              <a:latin typeface="Arial" panose="020B0604020202020204" pitchFamily="34" charset="0"/>
              <a:cs typeface="Gotham-Book"/>
            </a:endParaRPr>
          </a:p>
          <a:p>
            <a:pPr marL="11516" marR="87522">
              <a:lnSpc>
                <a:spcPct val="101800"/>
              </a:lnSpc>
              <a:spcBef>
                <a:spcPts val="517"/>
              </a:spcBef>
            </a:pP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This publication is copyright. Other than for the purposes of and </a:t>
            </a:r>
            <a:r>
              <a:rPr sz="816" spc="4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subject  </a:t>
            </a:r>
            <a:r>
              <a:rPr sz="816" spc="-4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to </a:t>
            </a: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the conditions prescribed under the Copyright Act, no part of it </a:t>
            </a:r>
            <a:r>
              <a:rPr sz="816" spc="-19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may,  </a:t>
            </a: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in any form or </a:t>
            </a:r>
            <a:r>
              <a:rPr sz="816" spc="-9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by </a:t>
            </a: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any means, be reproduced, altered, manipulated, </a:t>
            </a:r>
            <a:r>
              <a:rPr sz="816" spc="-4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stored  </a:t>
            </a: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in a </a:t>
            </a:r>
            <a:r>
              <a:rPr sz="816" spc="-4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retrieval system </a:t>
            </a: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or transmitted without prior written consent</a:t>
            </a:r>
            <a:r>
              <a:rPr sz="816" spc="123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 </a:t>
            </a:r>
            <a:r>
              <a:rPr sz="816" spc="4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of</a:t>
            </a:r>
            <a:endParaRPr sz="816" baseline="0">
              <a:latin typeface="Arial" panose="020B0604020202020204" pitchFamily="34" charset="0"/>
              <a:cs typeface="Gotham-Book"/>
            </a:endParaRPr>
          </a:p>
          <a:p>
            <a:pPr marL="11516" marR="4607">
              <a:lnSpc>
                <a:spcPct val="101800"/>
              </a:lnSpc>
            </a:pP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the copyright </a:t>
            </a:r>
            <a:r>
              <a:rPr sz="816" spc="-13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owner. </a:t>
            </a: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Any inquiries relating </a:t>
            </a:r>
            <a:r>
              <a:rPr sz="816" spc="-4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to </a:t>
            </a: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consents and use of </a:t>
            </a:r>
            <a:r>
              <a:rPr sz="816" spc="4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this  </a:t>
            </a: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publication, including </a:t>
            </a:r>
            <a:r>
              <a:rPr sz="816" spc="-9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by </a:t>
            </a:r>
            <a:r>
              <a:rPr sz="816" spc="-4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NSW Government </a:t>
            </a: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agencies must be addressed </a:t>
            </a:r>
            <a:r>
              <a:rPr sz="816" spc="-4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to  </a:t>
            </a:r>
            <a:r>
              <a:rPr sz="816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Communications, Department of </a:t>
            </a:r>
            <a:r>
              <a:rPr sz="816" spc="-13" baseline="0">
                <a:solidFill>
                  <a:srgbClr val="FFFFFF"/>
                </a:solidFill>
                <a:latin typeface="Arial" panose="020B0604020202020204" pitchFamily="34" charset="0"/>
                <a:cs typeface="Gotham-Book"/>
              </a:rPr>
              <a:t>Treasury.</a:t>
            </a:r>
            <a:endParaRPr sz="816" baseline="0">
              <a:latin typeface="Arial" panose="020B0604020202020204" pitchFamily="34" charset="0"/>
              <a:cs typeface="Gotham-Book"/>
            </a:endParaRPr>
          </a:p>
        </p:txBody>
      </p:sp>
      <p:sp>
        <p:nvSpPr>
          <p:cNvPr id="9" name="Content Placeholder 15">
            <a:extLst>
              <a:ext uri="{FF2B5EF4-FFF2-40B4-BE49-F238E27FC236}">
                <a16:creationId xmlns:a16="http://schemas.microsoft.com/office/drawing/2014/main" id="{E069B127-4740-FF4D-B79B-F4E2C2BF8B8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600" y="5822158"/>
            <a:ext cx="4368799" cy="623888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820" b="0" u="none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82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82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82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82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11516">
              <a:spcBef>
                <a:spcPts val="621"/>
              </a:spcBef>
            </a:pPr>
            <a:r>
              <a:rPr lang="en-AU"/>
              <a:t>Insert copy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1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Template - Title, Sub Title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76055B70-9C2C-7B4C-9E7E-09C7C48F5E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3883" y="6582744"/>
            <a:ext cx="1555854" cy="89768"/>
          </a:xfrm>
          <a:prstGeom prst="rect">
            <a:avLst/>
          </a:prstGeom>
        </p:spPr>
        <p:txBody>
          <a:bodyPr/>
          <a:lstStyle/>
          <a:p>
            <a:pPr marL="11516">
              <a:lnSpc>
                <a:spcPts val="725"/>
              </a:lnSpc>
            </a:pPr>
            <a:endParaRPr lang="en-AU"/>
          </a:p>
        </p:txBody>
      </p:sp>
      <p:sp>
        <p:nvSpPr>
          <p:cNvPr id="11" name="Holder 5">
            <a:extLst>
              <a:ext uri="{FF2B5EF4-FFF2-40B4-BE49-F238E27FC236}">
                <a16:creationId xmlns:a16="http://schemas.microsoft.com/office/drawing/2014/main" id="{B02DDCD6-5479-E246-AB75-689D60E9C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86028" y="6582744"/>
            <a:ext cx="220093" cy="89768"/>
          </a:xfrm>
          <a:prstGeom prst="rect">
            <a:avLst/>
          </a:prstGeom>
        </p:spPr>
        <p:txBody>
          <a:bodyPr lIns="0" tIns="0" rIns="0" bIns="0"/>
          <a:lstStyle>
            <a:lvl1pPr>
              <a:defRPr sz="635" b="0" i="0">
                <a:solidFill>
                  <a:srgbClr val="00426F"/>
                </a:solidFill>
                <a:latin typeface="Gotham-Book"/>
                <a:cs typeface="Gotham-Book"/>
              </a:defRPr>
            </a:lvl1pPr>
          </a:lstStyle>
          <a:p>
            <a:pPr marL="28214">
              <a:lnSpc>
                <a:spcPts val="725"/>
              </a:lnSpc>
            </a:pPr>
            <a:fld id="{81D60167-4931-47E6-BA6A-407CBD079E47}" type="slidenum">
              <a:rPr lang="en-AU" smtClean="0"/>
              <a:pPr marL="28214">
                <a:lnSpc>
                  <a:spcPts val="725"/>
                </a:lnSpc>
              </a:pPr>
              <a:t>‹#›</a:t>
            </a:fld>
            <a:endParaRPr lang="en-AU"/>
          </a:p>
        </p:txBody>
      </p:sp>
      <p:sp>
        <p:nvSpPr>
          <p:cNvPr id="8" name="Holder 3">
            <a:extLst>
              <a:ext uri="{FF2B5EF4-FFF2-40B4-BE49-F238E27FC236}">
                <a16:creationId xmlns:a16="http://schemas.microsoft.com/office/drawing/2014/main" id="{848D49FB-9085-5E45-B88B-4B02C5B9714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80810" y="942876"/>
            <a:ext cx="1084729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Sub-Title </a:t>
            </a:r>
          </a:p>
          <a:p>
            <a:pPr lvl="0"/>
            <a:endParaRPr lang="en-GB"/>
          </a:p>
        </p:txBody>
      </p:sp>
      <p:sp>
        <p:nvSpPr>
          <p:cNvPr id="9" name="Holder 2">
            <a:extLst>
              <a:ext uri="{FF2B5EF4-FFF2-40B4-BE49-F238E27FC236}">
                <a16:creationId xmlns:a16="http://schemas.microsoft.com/office/drawing/2014/main" id="{A21C9206-8294-2942-9156-46923C9CC1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810" y="433469"/>
            <a:ext cx="7482582" cy="639793"/>
          </a:xfrm>
          <a:prstGeom prst="rect">
            <a:avLst/>
          </a:prstGeom>
        </p:spPr>
        <p:txBody>
          <a:bodyPr lIns="0" tIns="0" rIns="0" bIns="0"/>
          <a:lstStyle>
            <a:lvl1pPr>
              <a:defRPr sz="2720" b="1" i="0">
                <a:solidFill>
                  <a:srgbClr val="0042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add Title </a:t>
            </a:r>
            <a:endParaRPr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562B142-6BB9-0841-BF69-BC6807998DBB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80810" y="1610720"/>
            <a:ext cx="10748682" cy="2932217"/>
          </a:xfrm>
          <a:prstGeom prst="rect">
            <a:avLst/>
          </a:prstGeom>
        </p:spPr>
        <p:txBody>
          <a:bodyPr lIns="0">
            <a:normAutofit/>
          </a:bodyPr>
          <a:lstStyle>
            <a:lvl1pPr marL="285750" indent="-285750">
              <a:buClr>
                <a:srgbClr val="009F7A"/>
              </a:buClr>
              <a:buFont typeface="Courier New" panose="02070309020205020404" pitchFamily="49" charset="0"/>
              <a:buChar char="o"/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8EBA"/>
              </a:buClr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›"/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–"/>
              <a:defRPr sz="14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6914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Template - Title ,Sub title and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3883" y="6582744"/>
            <a:ext cx="1555854" cy="89768"/>
          </a:xfrm>
          <a:prstGeom prst="rect">
            <a:avLst/>
          </a:prstGeom>
        </p:spPr>
        <p:txBody>
          <a:bodyPr lIns="0" tIns="0" rIns="0" bIns="0"/>
          <a:lstStyle>
            <a:lvl1pPr>
              <a:defRPr sz="635" b="0" i="0">
                <a:solidFill>
                  <a:srgbClr val="00426F"/>
                </a:solidFill>
                <a:latin typeface="Gotham-Book"/>
                <a:cs typeface="Gotham-Book"/>
              </a:defRPr>
            </a:lvl1pPr>
          </a:lstStyle>
          <a:p>
            <a:pPr marL="11516">
              <a:lnSpc>
                <a:spcPts val="725"/>
              </a:lnSpc>
            </a:pPr>
            <a:endParaRPr lang="en-AU"/>
          </a:p>
        </p:txBody>
      </p:sp>
      <p:sp>
        <p:nvSpPr>
          <p:cNvPr id="10" name="Holder 5">
            <a:extLst>
              <a:ext uri="{FF2B5EF4-FFF2-40B4-BE49-F238E27FC236}">
                <a16:creationId xmlns:a16="http://schemas.microsoft.com/office/drawing/2014/main" id="{8955CF7B-EA9E-F14B-86B7-B84839D3D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86028" y="6582744"/>
            <a:ext cx="220093" cy="89768"/>
          </a:xfrm>
          <a:prstGeom prst="rect">
            <a:avLst/>
          </a:prstGeom>
        </p:spPr>
        <p:txBody>
          <a:bodyPr lIns="0" tIns="0" rIns="0" bIns="0"/>
          <a:lstStyle>
            <a:lvl1pPr>
              <a:defRPr sz="635" b="0" i="0">
                <a:solidFill>
                  <a:srgbClr val="00426F"/>
                </a:solidFill>
                <a:latin typeface="Gotham-Book"/>
                <a:cs typeface="Gotham-Book"/>
              </a:defRPr>
            </a:lvl1pPr>
          </a:lstStyle>
          <a:p>
            <a:pPr marL="28214">
              <a:lnSpc>
                <a:spcPts val="725"/>
              </a:lnSpc>
            </a:pPr>
            <a:fld id="{81D60167-4931-47E6-BA6A-407CBD079E47}" type="slidenum">
              <a:rPr lang="en-AU" smtClean="0"/>
              <a:pPr marL="28214">
                <a:lnSpc>
                  <a:spcPts val="725"/>
                </a:lnSpc>
              </a:pPr>
              <a:t>‹#›</a:t>
            </a:fld>
            <a:endParaRPr lang="en-AU"/>
          </a:p>
        </p:txBody>
      </p:sp>
      <p:sp>
        <p:nvSpPr>
          <p:cNvPr id="6" name="Holder 3">
            <a:extLst>
              <a:ext uri="{FF2B5EF4-FFF2-40B4-BE49-F238E27FC236}">
                <a16:creationId xmlns:a16="http://schemas.microsoft.com/office/drawing/2014/main" id="{ED7C1BFA-2BD0-B540-9956-9498DA7FD881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485471" y="1663791"/>
            <a:ext cx="1084729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heading </a:t>
            </a:r>
          </a:p>
          <a:p>
            <a:pPr lvl="0"/>
            <a:endParaRPr lang="en-GB"/>
          </a:p>
        </p:txBody>
      </p:sp>
      <p:sp>
        <p:nvSpPr>
          <p:cNvPr id="7" name="Holder 3">
            <a:extLst>
              <a:ext uri="{FF2B5EF4-FFF2-40B4-BE49-F238E27FC236}">
                <a16:creationId xmlns:a16="http://schemas.microsoft.com/office/drawing/2014/main" id="{676A4977-FC48-9F4A-8CCF-33BFF220244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80810" y="942876"/>
            <a:ext cx="1084729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Sub-Title</a:t>
            </a:r>
          </a:p>
          <a:p>
            <a:pPr lvl="0"/>
            <a:endParaRPr lang="en-GB"/>
          </a:p>
        </p:txBody>
      </p:sp>
      <p:sp>
        <p:nvSpPr>
          <p:cNvPr id="8" name="Holder 2">
            <a:extLst>
              <a:ext uri="{FF2B5EF4-FFF2-40B4-BE49-F238E27FC236}">
                <a16:creationId xmlns:a16="http://schemas.microsoft.com/office/drawing/2014/main" id="{0FD27452-BA35-6D4F-A849-E25A23C208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810" y="433469"/>
            <a:ext cx="7482582" cy="639793"/>
          </a:xfrm>
          <a:prstGeom prst="rect">
            <a:avLst/>
          </a:prstGeom>
        </p:spPr>
        <p:txBody>
          <a:bodyPr lIns="0" tIns="0" rIns="0" bIns="0"/>
          <a:lstStyle>
            <a:lvl1pPr>
              <a:defRPr sz="2720" b="1" i="0">
                <a:solidFill>
                  <a:srgbClr val="0042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add Title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5170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Template - Title, Sub Title, Sub Headng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3883" y="6582744"/>
            <a:ext cx="1555854" cy="89768"/>
          </a:xfrm>
          <a:prstGeom prst="rect">
            <a:avLst/>
          </a:prstGeom>
        </p:spPr>
        <p:txBody>
          <a:bodyPr lIns="0" tIns="0" rIns="0" bIns="0"/>
          <a:lstStyle>
            <a:lvl1pPr>
              <a:defRPr sz="635" b="0" i="0">
                <a:solidFill>
                  <a:srgbClr val="00426F"/>
                </a:solidFill>
                <a:latin typeface="Gotham-Book"/>
                <a:cs typeface="Gotham-Book"/>
              </a:defRPr>
            </a:lvl1pPr>
          </a:lstStyle>
          <a:p>
            <a:pPr marL="11516">
              <a:lnSpc>
                <a:spcPts val="725"/>
              </a:lnSpc>
            </a:pPr>
            <a:endParaRPr lang="en-AU"/>
          </a:p>
        </p:txBody>
      </p:sp>
      <p:sp>
        <p:nvSpPr>
          <p:cNvPr id="8" name="Holder 5">
            <a:extLst>
              <a:ext uri="{FF2B5EF4-FFF2-40B4-BE49-F238E27FC236}">
                <a16:creationId xmlns:a16="http://schemas.microsoft.com/office/drawing/2014/main" id="{81F93C00-88F6-EC45-8307-15111B16B5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86028" y="6582744"/>
            <a:ext cx="220093" cy="89768"/>
          </a:xfrm>
          <a:prstGeom prst="rect">
            <a:avLst/>
          </a:prstGeom>
        </p:spPr>
        <p:txBody>
          <a:bodyPr lIns="0" tIns="0" rIns="0" bIns="0"/>
          <a:lstStyle>
            <a:lvl1pPr>
              <a:defRPr sz="635" b="0" i="0">
                <a:solidFill>
                  <a:srgbClr val="00426F"/>
                </a:solidFill>
                <a:latin typeface="Gotham-Book"/>
                <a:cs typeface="Gotham-Book"/>
              </a:defRPr>
            </a:lvl1pPr>
          </a:lstStyle>
          <a:p>
            <a:pPr marL="28214">
              <a:lnSpc>
                <a:spcPts val="725"/>
              </a:lnSpc>
            </a:pPr>
            <a:fld id="{81D60167-4931-47E6-BA6A-407CBD079E47}" type="slidenum">
              <a:rPr lang="en-AU" smtClean="0"/>
              <a:pPr marL="28214">
                <a:lnSpc>
                  <a:spcPts val="725"/>
                </a:lnSpc>
              </a:pPr>
              <a:t>‹#›</a:t>
            </a:fld>
            <a:endParaRPr lang="en-AU"/>
          </a:p>
        </p:txBody>
      </p:sp>
      <p:sp>
        <p:nvSpPr>
          <p:cNvPr id="13" name="Holder 3">
            <a:extLst>
              <a:ext uri="{FF2B5EF4-FFF2-40B4-BE49-F238E27FC236}">
                <a16:creationId xmlns:a16="http://schemas.microsoft.com/office/drawing/2014/main" id="{1D69F823-767E-0942-9644-9C4903F6CE4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80810" y="942876"/>
            <a:ext cx="1084729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Sub-Title</a:t>
            </a:r>
          </a:p>
          <a:p>
            <a:pPr lvl="0"/>
            <a:endParaRPr lang="en-GB"/>
          </a:p>
        </p:txBody>
      </p:sp>
      <p:sp>
        <p:nvSpPr>
          <p:cNvPr id="14" name="Holder 2">
            <a:extLst>
              <a:ext uri="{FF2B5EF4-FFF2-40B4-BE49-F238E27FC236}">
                <a16:creationId xmlns:a16="http://schemas.microsoft.com/office/drawing/2014/main" id="{E4838BC1-A002-6D4F-812E-2DE0FCA83E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810" y="433469"/>
            <a:ext cx="7482582" cy="639793"/>
          </a:xfrm>
          <a:prstGeom prst="rect">
            <a:avLst/>
          </a:prstGeom>
        </p:spPr>
        <p:txBody>
          <a:bodyPr lIns="0" tIns="0" rIns="0" bIns="0"/>
          <a:lstStyle>
            <a:lvl1pPr>
              <a:defRPr sz="2720" b="1" i="0">
                <a:solidFill>
                  <a:srgbClr val="0042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add Title </a:t>
            </a:r>
            <a:endParaRPr/>
          </a:p>
        </p:txBody>
      </p:sp>
      <p:sp>
        <p:nvSpPr>
          <p:cNvPr id="15" name="Holder 3">
            <a:extLst>
              <a:ext uri="{FF2B5EF4-FFF2-40B4-BE49-F238E27FC236}">
                <a16:creationId xmlns:a16="http://schemas.microsoft.com/office/drawing/2014/main" id="{51D373EF-8C50-5C40-BABC-0368D8B30BA0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485471" y="1663791"/>
            <a:ext cx="10847294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 cap="none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HEADING </a:t>
            </a:r>
          </a:p>
        </p:txBody>
      </p:sp>
      <p:sp>
        <p:nvSpPr>
          <p:cNvPr id="16" name="Picture Placeholder 1">
            <a:extLst>
              <a:ext uri="{FF2B5EF4-FFF2-40B4-BE49-F238E27FC236}">
                <a16:creationId xmlns:a16="http://schemas.microsoft.com/office/drawing/2014/main" id="{F7992B23-BA2C-B745-974C-8DDE6394DEE7}"/>
              </a:ext>
            </a:extLst>
          </p:cNvPr>
          <p:cNvSpPr>
            <a:spLocks noGrp="1" noTextEdit="1"/>
          </p:cNvSpPr>
          <p:nvPr>
            <p:ph type="pic" sz="quarter" idx="20"/>
          </p:nvPr>
        </p:nvSpPr>
        <p:spPr>
          <a:xfrm>
            <a:off x="8158427" y="0"/>
            <a:ext cx="4032000" cy="6277631"/>
          </a:xfrm>
          <a:custGeom>
            <a:avLst/>
            <a:gdLst>
              <a:gd name="T0" fmla="*/ 60787 w 5238750"/>
              <a:gd name="T1" fmla="*/ 0 h 4121150"/>
              <a:gd name="T2" fmla="*/ 5177963 w 5238750"/>
              <a:gd name="T3" fmla="*/ 0 h 4121150"/>
              <a:gd name="T4" fmla="*/ 5238750 w 5238750"/>
              <a:gd name="T5" fmla="*/ 60787 h 4121150"/>
              <a:gd name="T6" fmla="*/ 5238750 w 5238750"/>
              <a:gd name="T7" fmla="*/ 4121150 h 4121150"/>
              <a:gd name="T8" fmla="*/ 5238750 w 5238750"/>
              <a:gd name="T9" fmla="*/ 4121150 h 4121150"/>
              <a:gd name="T10" fmla="*/ 0 w 5238750"/>
              <a:gd name="T11" fmla="*/ 4121150 h 4121150"/>
              <a:gd name="T12" fmla="*/ 0 w 5238750"/>
              <a:gd name="T13" fmla="*/ 4121150 h 4121150"/>
              <a:gd name="T14" fmla="*/ 0 w 5238750"/>
              <a:gd name="T15" fmla="*/ 60787 h 4121150"/>
              <a:gd name="T16" fmla="*/ 60787 w 5238750"/>
              <a:gd name="T17" fmla="*/ 0 h 412115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238750" h="4121150">
                <a:moveTo>
                  <a:pt x="60787" y="0"/>
                </a:moveTo>
                <a:lnTo>
                  <a:pt x="5177963" y="0"/>
                </a:lnTo>
                <a:cubicBezTo>
                  <a:pt x="5211535" y="0"/>
                  <a:pt x="5238750" y="27215"/>
                  <a:pt x="5238750" y="60787"/>
                </a:cubicBezTo>
                <a:lnTo>
                  <a:pt x="5238750" y="4121150"/>
                </a:lnTo>
                <a:lnTo>
                  <a:pt x="0" y="4121150"/>
                </a:lnTo>
                <a:lnTo>
                  <a:pt x="0" y="60787"/>
                </a:lnTo>
                <a:cubicBezTo>
                  <a:pt x="0" y="27215"/>
                  <a:pt x="27215" y="0"/>
                  <a:pt x="60787" y="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effectLst>
            <a:outerShdw blurRad="50800" dist="25400" dir="5400000" algn="t" rotWithShape="0">
              <a:srgbClr val="000000">
                <a:alpha val="14999"/>
              </a:srgbClr>
            </a:outerShdw>
          </a:effectLst>
        </p:spPr>
      </p:sp>
      <p:sp>
        <p:nvSpPr>
          <p:cNvPr id="17" name="bk object 16">
            <a:extLst>
              <a:ext uri="{FF2B5EF4-FFF2-40B4-BE49-F238E27FC236}">
                <a16:creationId xmlns:a16="http://schemas.microsoft.com/office/drawing/2014/main" id="{2CA090A0-DDD1-6D45-8F34-8C0DACC02AE0}"/>
              </a:ext>
            </a:extLst>
          </p:cNvPr>
          <p:cNvSpPr/>
          <p:nvPr userDrawn="1"/>
        </p:nvSpPr>
        <p:spPr>
          <a:xfrm>
            <a:off x="11371594" y="0"/>
            <a:ext cx="818833" cy="1022653"/>
          </a:xfrm>
          <a:custGeom>
            <a:avLst/>
            <a:gdLst/>
            <a:ahLst/>
            <a:cxnLst/>
            <a:rect l="l" t="t" r="r" b="b"/>
            <a:pathLst>
              <a:path w="718184" h="1127760">
                <a:moveTo>
                  <a:pt x="718167" y="0"/>
                </a:moveTo>
                <a:lnTo>
                  <a:pt x="0" y="0"/>
                </a:lnTo>
                <a:lnTo>
                  <a:pt x="718167" y="1127293"/>
                </a:lnTo>
                <a:lnTo>
                  <a:pt x="718167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</p:spTree>
    <p:extLst>
      <p:ext uri="{BB962C8B-B14F-4D97-AF65-F5344CB8AC3E}">
        <p14:creationId xmlns:p14="http://schemas.microsoft.com/office/powerpoint/2010/main" val="272806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Template - 2 line Title and Sub heading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9F1D3F3E-25E7-2447-A946-C207F79BF224}"/>
              </a:ext>
            </a:extLst>
          </p:cNvPr>
          <p:cNvSpPr>
            <a:spLocks noGrp="1" noTextEdit="1"/>
          </p:cNvSpPr>
          <p:nvPr>
            <p:ph type="pic" sz="quarter" idx="20"/>
          </p:nvPr>
        </p:nvSpPr>
        <p:spPr>
          <a:xfrm>
            <a:off x="8158427" y="0"/>
            <a:ext cx="4032000" cy="6277631"/>
          </a:xfrm>
          <a:custGeom>
            <a:avLst/>
            <a:gdLst>
              <a:gd name="T0" fmla="*/ 60787 w 5238750"/>
              <a:gd name="T1" fmla="*/ 0 h 4121150"/>
              <a:gd name="T2" fmla="*/ 5177963 w 5238750"/>
              <a:gd name="T3" fmla="*/ 0 h 4121150"/>
              <a:gd name="T4" fmla="*/ 5238750 w 5238750"/>
              <a:gd name="T5" fmla="*/ 60787 h 4121150"/>
              <a:gd name="T6" fmla="*/ 5238750 w 5238750"/>
              <a:gd name="T7" fmla="*/ 4121150 h 4121150"/>
              <a:gd name="T8" fmla="*/ 5238750 w 5238750"/>
              <a:gd name="T9" fmla="*/ 4121150 h 4121150"/>
              <a:gd name="T10" fmla="*/ 0 w 5238750"/>
              <a:gd name="T11" fmla="*/ 4121150 h 4121150"/>
              <a:gd name="T12" fmla="*/ 0 w 5238750"/>
              <a:gd name="T13" fmla="*/ 4121150 h 4121150"/>
              <a:gd name="T14" fmla="*/ 0 w 5238750"/>
              <a:gd name="T15" fmla="*/ 60787 h 4121150"/>
              <a:gd name="T16" fmla="*/ 60787 w 5238750"/>
              <a:gd name="T17" fmla="*/ 0 h 412115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238750" h="4121150">
                <a:moveTo>
                  <a:pt x="60787" y="0"/>
                </a:moveTo>
                <a:lnTo>
                  <a:pt x="5177963" y="0"/>
                </a:lnTo>
                <a:cubicBezTo>
                  <a:pt x="5211535" y="0"/>
                  <a:pt x="5238750" y="27215"/>
                  <a:pt x="5238750" y="60787"/>
                </a:cubicBezTo>
                <a:lnTo>
                  <a:pt x="5238750" y="4121150"/>
                </a:lnTo>
                <a:lnTo>
                  <a:pt x="0" y="4121150"/>
                </a:lnTo>
                <a:lnTo>
                  <a:pt x="0" y="60787"/>
                </a:lnTo>
                <a:cubicBezTo>
                  <a:pt x="0" y="27215"/>
                  <a:pt x="27215" y="0"/>
                  <a:pt x="60787" y="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effectLst>
            <a:outerShdw blurRad="50800" dist="25400" dir="5400000" algn="t" rotWithShape="0">
              <a:srgbClr val="000000">
                <a:alpha val="14999"/>
              </a:srgbClr>
            </a:outerShdw>
          </a:effectLst>
        </p:spPr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3957F-B592-8A49-8ACD-AAE8FE2779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11516">
              <a:lnSpc>
                <a:spcPts val="725"/>
              </a:lnSpc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A5103-FB01-D944-901A-FDFAB875FF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8214">
              <a:lnSpc>
                <a:spcPts val="725"/>
              </a:lnSpc>
            </a:pPr>
            <a:fld id="{81D60167-4931-47E6-BA6A-407CBD079E47}" type="slidenum">
              <a:rPr lang="en-AU" smtClean="0"/>
              <a:pPr marL="28214">
                <a:lnSpc>
                  <a:spcPts val="725"/>
                </a:lnSpc>
              </a:pPr>
              <a:t>‹#›</a:t>
            </a:fld>
            <a:endParaRPr lang="en-AU"/>
          </a:p>
        </p:txBody>
      </p:sp>
      <p:sp>
        <p:nvSpPr>
          <p:cNvPr id="9" name="bk object 16">
            <a:extLst>
              <a:ext uri="{FF2B5EF4-FFF2-40B4-BE49-F238E27FC236}">
                <a16:creationId xmlns:a16="http://schemas.microsoft.com/office/drawing/2014/main" id="{07848302-30B2-6048-820D-6D6BC214E490}"/>
              </a:ext>
            </a:extLst>
          </p:cNvPr>
          <p:cNvSpPr/>
          <p:nvPr userDrawn="1"/>
        </p:nvSpPr>
        <p:spPr>
          <a:xfrm>
            <a:off x="11371594" y="0"/>
            <a:ext cx="818833" cy="1022653"/>
          </a:xfrm>
          <a:custGeom>
            <a:avLst/>
            <a:gdLst/>
            <a:ahLst/>
            <a:cxnLst/>
            <a:rect l="l" t="t" r="r" b="b"/>
            <a:pathLst>
              <a:path w="718184" h="1127760">
                <a:moveTo>
                  <a:pt x="718167" y="0"/>
                </a:moveTo>
                <a:lnTo>
                  <a:pt x="0" y="0"/>
                </a:lnTo>
                <a:lnTo>
                  <a:pt x="718167" y="1127293"/>
                </a:lnTo>
                <a:lnTo>
                  <a:pt x="718167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10" name="Holder 3">
            <a:extLst>
              <a:ext uri="{FF2B5EF4-FFF2-40B4-BE49-F238E27FC236}">
                <a16:creationId xmlns:a16="http://schemas.microsoft.com/office/drawing/2014/main" id="{CDDCC0A3-A9DE-1F46-B574-45425395532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79395" y="1386627"/>
            <a:ext cx="1084729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sub-Title </a:t>
            </a:r>
          </a:p>
          <a:p>
            <a:pPr lvl="0"/>
            <a:endParaRPr lang="en-GB"/>
          </a:p>
        </p:txBody>
      </p:sp>
      <p:sp>
        <p:nvSpPr>
          <p:cNvPr id="11" name="Holder 2">
            <a:extLst>
              <a:ext uri="{FF2B5EF4-FFF2-40B4-BE49-F238E27FC236}">
                <a16:creationId xmlns:a16="http://schemas.microsoft.com/office/drawing/2014/main" id="{B6DBE2C4-6541-D84B-ABC4-87BD3CDF26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395" y="433469"/>
            <a:ext cx="3621958" cy="639793"/>
          </a:xfrm>
          <a:prstGeom prst="rect">
            <a:avLst/>
          </a:prstGeom>
        </p:spPr>
        <p:txBody>
          <a:bodyPr lIns="0" tIns="0" rIns="0" bIns="0"/>
          <a:lstStyle>
            <a:lvl1pPr>
              <a:defRPr sz="2720" b="1" i="0">
                <a:solidFill>
                  <a:srgbClr val="0042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add 2 line</a:t>
            </a:r>
            <a:br>
              <a:rPr lang="en-GB"/>
            </a:br>
            <a:r>
              <a:rPr lang="en-GB"/>
              <a:t>Title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3674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Template - Title, Sub Title and Sub heading w image and sourc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ECFABEC7-F039-384B-ADC7-62D65BC505BF}"/>
              </a:ext>
            </a:extLst>
          </p:cNvPr>
          <p:cNvSpPr>
            <a:spLocks noGrp="1" noTextEdit="1"/>
          </p:cNvSpPr>
          <p:nvPr>
            <p:ph type="pic" sz="quarter" idx="20"/>
          </p:nvPr>
        </p:nvSpPr>
        <p:spPr>
          <a:xfrm>
            <a:off x="8158427" y="1"/>
            <a:ext cx="4032000" cy="5854390"/>
          </a:xfrm>
          <a:custGeom>
            <a:avLst/>
            <a:gdLst>
              <a:gd name="T0" fmla="*/ 60787 w 5238750"/>
              <a:gd name="T1" fmla="*/ 0 h 4121150"/>
              <a:gd name="T2" fmla="*/ 5177963 w 5238750"/>
              <a:gd name="T3" fmla="*/ 0 h 4121150"/>
              <a:gd name="T4" fmla="*/ 5238750 w 5238750"/>
              <a:gd name="T5" fmla="*/ 60787 h 4121150"/>
              <a:gd name="T6" fmla="*/ 5238750 w 5238750"/>
              <a:gd name="T7" fmla="*/ 4121150 h 4121150"/>
              <a:gd name="T8" fmla="*/ 5238750 w 5238750"/>
              <a:gd name="T9" fmla="*/ 4121150 h 4121150"/>
              <a:gd name="T10" fmla="*/ 0 w 5238750"/>
              <a:gd name="T11" fmla="*/ 4121150 h 4121150"/>
              <a:gd name="T12" fmla="*/ 0 w 5238750"/>
              <a:gd name="T13" fmla="*/ 4121150 h 4121150"/>
              <a:gd name="T14" fmla="*/ 0 w 5238750"/>
              <a:gd name="T15" fmla="*/ 60787 h 4121150"/>
              <a:gd name="T16" fmla="*/ 60787 w 5238750"/>
              <a:gd name="T17" fmla="*/ 0 h 412115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238750" h="4121150">
                <a:moveTo>
                  <a:pt x="60787" y="0"/>
                </a:moveTo>
                <a:lnTo>
                  <a:pt x="5177963" y="0"/>
                </a:lnTo>
                <a:cubicBezTo>
                  <a:pt x="5211535" y="0"/>
                  <a:pt x="5238750" y="27215"/>
                  <a:pt x="5238750" y="60787"/>
                </a:cubicBezTo>
                <a:lnTo>
                  <a:pt x="5238750" y="4121150"/>
                </a:lnTo>
                <a:lnTo>
                  <a:pt x="0" y="4121150"/>
                </a:lnTo>
                <a:lnTo>
                  <a:pt x="0" y="60787"/>
                </a:lnTo>
                <a:cubicBezTo>
                  <a:pt x="0" y="27215"/>
                  <a:pt x="27215" y="0"/>
                  <a:pt x="60787" y="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effectLst>
            <a:outerShdw blurRad="50800" dist="25400" dir="5400000" algn="t" rotWithShape="0">
              <a:srgbClr val="000000">
                <a:alpha val="14999"/>
              </a:srgbClr>
            </a:outerShdw>
          </a:effectLst>
        </p:spPr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3957F-B592-8A49-8ACD-AAE8FE2779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11516">
              <a:lnSpc>
                <a:spcPts val="725"/>
              </a:lnSpc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A5103-FB01-D944-901A-FDFAB875FF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8214">
              <a:lnSpc>
                <a:spcPts val="725"/>
              </a:lnSpc>
            </a:pPr>
            <a:fld id="{81D60167-4931-47E6-BA6A-407CBD079E47}" type="slidenum">
              <a:rPr lang="en-AU" smtClean="0"/>
              <a:pPr marL="28214">
                <a:lnSpc>
                  <a:spcPts val="725"/>
                </a:lnSpc>
              </a:pPr>
              <a:t>‹#›</a:t>
            </a:fld>
            <a:endParaRPr lang="en-AU"/>
          </a:p>
        </p:txBody>
      </p:sp>
      <p:sp>
        <p:nvSpPr>
          <p:cNvPr id="9" name="bk object 16">
            <a:extLst>
              <a:ext uri="{FF2B5EF4-FFF2-40B4-BE49-F238E27FC236}">
                <a16:creationId xmlns:a16="http://schemas.microsoft.com/office/drawing/2014/main" id="{07848302-30B2-6048-820D-6D6BC214E490}"/>
              </a:ext>
            </a:extLst>
          </p:cNvPr>
          <p:cNvSpPr/>
          <p:nvPr userDrawn="1"/>
        </p:nvSpPr>
        <p:spPr>
          <a:xfrm>
            <a:off x="11371594" y="0"/>
            <a:ext cx="818833" cy="1022653"/>
          </a:xfrm>
          <a:custGeom>
            <a:avLst/>
            <a:gdLst/>
            <a:ahLst/>
            <a:cxnLst/>
            <a:rect l="l" t="t" r="r" b="b"/>
            <a:pathLst>
              <a:path w="718184" h="1127760">
                <a:moveTo>
                  <a:pt x="718167" y="0"/>
                </a:moveTo>
                <a:lnTo>
                  <a:pt x="0" y="0"/>
                </a:lnTo>
                <a:lnTo>
                  <a:pt x="718167" y="1127293"/>
                </a:lnTo>
                <a:lnTo>
                  <a:pt x="718167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3D7E4A-1A48-5940-83A3-C7A2F10A2B61}"/>
              </a:ext>
            </a:extLst>
          </p:cNvPr>
          <p:cNvSpPr/>
          <p:nvPr userDrawn="1"/>
        </p:nvSpPr>
        <p:spPr>
          <a:xfrm>
            <a:off x="8158427" y="5994095"/>
            <a:ext cx="327772" cy="8908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7A1A5424-F7AD-A54F-A42D-7A04D32147FF}"/>
              </a:ext>
            </a:extLst>
          </p:cNvPr>
          <p:cNvSpPr txBox="1"/>
          <p:nvPr userDrawn="1"/>
        </p:nvSpPr>
        <p:spPr>
          <a:xfrm>
            <a:off x="8077887" y="6111820"/>
            <a:ext cx="3293707" cy="20397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goes here</a:t>
            </a:r>
          </a:p>
        </p:txBody>
      </p:sp>
      <p:sp>
        <p:nvSpPr>
          <p:cNvPr id="14" name="Holder 3">
            <a:extLst>
              <a:ext uri="{FF2B5EF4-FFF2-40B4-BE49-F238E27FC236}">
                <a16:creationId xmlns:a16="http://schemas.microsoft.com/office/drawing/2014/main" id="{4C24E62F-D2E1-C940-8C1E-DC0F71EFA10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80810" y="942876"/>
            <a:ext cx="1084729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sub-Title </a:t>
            </a:r>
          </a:p>
          <a:p>
            <a:pPr lvl="0"/>
            <a:endParaRPr lang="en-GB"/>
          </a:p>
        </p:txBody>
      </p:sp>
      <p:sp>
        <p:nvSpPr>
          <p:cNvPr id="15" name="Holder 2">
            <a:extLst>
              <a:ext uri="{FF2B5EF4-FFF2-40B4-BE49-F238E27FC236}">
                <a16:creationId xmlns:a16="http://schemas.microsoft.com/office/drawing/2014/main" id="{E6A8A319-4574-3D4B-B06F-6318D16E00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810" y="433469"/>
            <a:ext cx="7482582" cy="639793"/>
          </a:xfrm>
          <a:prstGeom prst="rect">
            <a:avLst/>
          </a:prstGeom>
        </p:spPr>
        <p:txBody>
          <a:bodyPr lIns="0" tIns="0" rIns="0" bIns="0"/>
          <a:lstStyle>
            <a:lvl1pPr>
              <a:defRPr sz="2720" b="1" i="0">
                <a:solidFill>
                  <a:srgbClr val="0042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add Title </a:t>
            </a:r>
            <a:endParaRPr/>
          </a:p>
        </p:txBody>
      </p:sp>
      <p:sp>
        <p:nvSpPr>
          <p:cNvPr id="17" name="Holder 3">
            <a:extLst>
              <a:ext uri="{FF2B5EF4-FFF2-40B4-BE49-F238E27FC236}">
                <a16:creationId xmlns:a16="http://schemas.microsoft.com/office/drawing/2014/main" id="{FD91D6A1-85F0-4247-9E55-355BA6910D18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485471" y="1663791"/>
            <a:ext cx="1084729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 cap="none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HEADING </a:t>
            </a:r>
          </a:p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37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Template - 2 line Title, Sub Title and Sub heading w image and sourc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ECFABEC7-F039-384B-ADC7-62D65BC505BF}"/>
              </a:ext>
            </a:extLst>
          </p:cNvPr>
          <p:cNvSpPr>
            <a:spLocks noGrp="1" noTextEdit="1"/>
          </p:cNvSpPr>
          <p:nvPr>
            <p:ph type="pic" sz="quarter" idx="20"/>
          </p:nvPr>
        </p:nvSpPr>
        <p:spPr>
          <a:xfrm>
            <a:off x="8158427" y="1"/>
            <a:ext cx="4032000" cy="5854390"/>
          </a:xfrm>
          <a:custGeom>
            <a:avLst/>
            <a:gdLst>
              <a:gd name="T0" fmla="*/ 60787 w 5238750"/>
              <a:gd name="T1" fmla="*/ 0 h 4121150"/>
              <a:gd name="T2" fmla="*/ 5177963 w 5238750"/>
              <a:gd name="T3" fmla="*/ 0 h 4121150"/>
              <a:gd name="T4" fmla="*/ 5238750 w 5238750"/>
              <a:gd name="T5" fmla="*/ 60787 h 4121150"/>
              <a:gd name="T6" fmla="*/ 5238750 w 5238750"/>
              <a:gd name="T7" fmla="*/ 4121150 h 4121150"/>
              <a:gd name="T8" fmla="*/ 5238750 w 5238750"/>
              <a:gd name="T9" fmla="*/ 4121150 h 4121150"/>
              <a:gd name="T10" fmla="*/ 0 w 5238750"/>
              <a:gd name="T11" fmla="*/ 4121150 h 4121150"/>
              <a:gd name="T12" fmla="*/ 0 w 5238750"/>
              <a:gd name="T13" fmla="*/ 4121150 h 4121150"/>
              <a:gd name="T14" fmla="*/ 0 w 5238750"/>
              <a:gd name="T15" fmla="*/ 60787 h 4121150"/>
              <a:gd name="T16" fmla="*/ 60787 w 5238750"/>
              <a:gd name="T17" fmla="*/ 0 h 412115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238750" h="4121150">
                <a:moveTo>
                  <a:pt x="60787" y="0"/>
                </a:moveTo>
                <a:lnTo>
                  <a:pt x="5177963" y="0"/>
                </a:lnTo>
                <a:cubicBezTo>
                  <a:pt x="5211535" y="0"/>
                  <a:pt x="5238750" y="27215"/>
                  <a:pt x="5238750" y="60787"/>
                </a:cubicBezTo>
                <a:lnTo>
                  <a:pt x="5238750" y="4121150"/>
                </a:lnTo>
                <a:lnTo>
                  <a:pt x="0" y="4121150"/>
                </a:lnTo>
                <a:lnTo>
                  <a:pt x="0" y="60787"/>
                </a:lnTo>
                <a:cubicBezTo>
                  <a:pt x="0" y="27215"/>
                  <a:pt x="27215" y="0"/>
                  <a:pt x="60787" y="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effectLst>
            <a:outerShdw blurRad="50800" dist="25400" dir="5400000" algn="t" rotWithShape="0">
              <a:srgbClr val="000000">
                <a:alpha val="14999"/>
              </a:srgbClr>
            </a:outerShdw>
          </a:effectLst>
        </p:spPr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3957F-B592-8A49-8ACD-AAE8FE2779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11516">
              <a:lnSpc>
                <a:spcPts val="725"/>
              </a:lnSpc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A5103-FB01-D944-901A-FDFAB875FF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8214">
              <a:lnSpc>
                <a:spcPts val="725"/>
              </a:lnSpc>
            </a:pPr>
            <a:fld id="{81D60167-4931-47E6-BA6A-407CBD079E47}" type="slidenum">
              <a:rPr lang="en-AU" smtClean="0"/>
              <a:pPr marL="28214">
                <a:lnSpc>
                  <a:spcPts val="725"/>
                </a:lnSpc>
              </a:pPr>
              <a:t>‹#›</a:t>
            </a:fld>
            <a:endParaRPr lang="en-AU"/>
          </a:p>
        </p:txBody>
      </p:sp>
      <p:sp>
        <p:nvSpPr>
          <p:cNvPr id="9" name="bk object 16">
            <a:extLst>
              <a:ext uri="{FF2B5EF4-FFF2-40B4-BE49-F238E27FC236}">
                <a16:creationId xmlns:a16="http://schemas.microsoft.com/office/drawing/2014/main" id="{07848302-30B2-6048-820D-6D6BC214E490}"/>
              </a:ext>
            </a:extLst>
          </p:cNvPr>
          <p:cNvSpPr/>
          <p:nvPr userDrawn="1"/>
        </p:nvSpPr>
        <p:spPr>
          <a:xfrm>
            <a:off x="11371594" y="0"/>
            <a:ext cx="818833" cy="1022653"/>
          </a:xfrm>
          <a:custGeom>
            <a:avLst/>
            <a:gdLst/>
            <a:ahLst/>
            <a:cxnLst/>
            <a:rect l="l" t="t" r="r" b="b"/>
            <a:pathLst>
              <a:path w="718184" h="1127760">
                <a:moveTo>
                  <a:pt x="718167" y="0"/>
                </a:moveTo>
                <a:lnTo>
                  <a:pt x="0" y="0"/>
                </a:lnTo>
                <a:lnTo>
                  <a:pt x="718167" y="1127293"/>
                </a:lnTo>
                <a:lnTo>
                  <a:pt x="718167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3D7E4A-1A48-5940-83A3-C7A2F10A2B61}"/>
              </a:ext>
            </a:extLst>
          </p:cNvPr>
          <p:cNvSpPr/>
          <p:nvPr userDrawn="1"/>
        </p:nvSpPr>
        <p:spPr>
          <a:xfrm>
            <a:off x="8158427" y="5994095"/>
            <a:ext cx="327772" cy="8908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7A1A5424-F7AD-A54F-A42D-7A04D32147FF}"/>
              </a:ext>
            </a:extLst>
          </p:cNvPr>
          <p:cNvSpPr txBox="1"/>
          <p:nvPr userDrawn="1"/>
        </p:nvSpPr>
        <p:spPr>
          <a:xfrm>
            <a:off x="8077887" y="6111820"/>
            <a:ext cx="3293707" cy="20397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goes here</a:t>
            </a:r>
          </a:p>
        </p:txBody>
      </p:sp>
      <p:sp>
        <p:nvSpPr>
          <p:cNvPr id="12" name="Holder 3">
            <a:extLst>
              <a:ext uri="{FF2B5EF4-FFF2-40B4-BE49-F238E27FC236}">
                <a16:creationId xmlns:a16="http://schemas.microsoft.com/office/drawing/2014/main" id="{A5DDCAF6-38CB-C645-B416-3EB7DC984B2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79395" y="1386627"/>
            <a:ext cx="1084729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Sub-Title</a:t>
            </a:r>
          </a:p>
          <a:p>
            <a:pPr lvl="0"/>
            <a:endParaRPr lang="en-GB"/>
          </a:p>
        </p:txBody>
      </p:sp>
      <p:sp>
        <p:nvSpPr>
          <p:cNvPr id="16" name="Holder 2">
            <a:extLst>
              <a:ext uri="{FF2B5EF4-FFF2-40B4-BE49-F238E27FC236}">
                <a16:creationId xmlns:a16="http://schemas.microsoft.com/office/drawing/2014/main" id="{5F365FF6-3D96-7A4B-80ED-6D92F011D3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395" y="433469"/>
            <a:ext cx="3621958" cy="639793"/>
          </a:xfrm>
          <a:prstGeom prst="rect">
            <a:avLst/>
          </a:prstGeom>
        </p:spPr>
        <p:txBody>
          <a:bodyPr lIns="0" tIns="0" rIns="0" bIns="0"/>
          <a:lstStyle>
            <a:lvl1pPr>
              <a:defRPr sz="2720" b="1" i="0">
                <a:solidFill>
                  <a:srgbClr val="0042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add 2 line</a:t>
            </a:r>
            <a:br>
              <a:rPr lang="en-GB"/>
            </a:br>
            <a:r>
              <a:rPr lang="en-GB"/>
              <a:t>Title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8587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- Template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1581FD-800A-C644-B76D-E338AB5734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11516">
              <a:lnSpc>
                <a:spcPts val="725"/>
              </a:lnSpc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00AD0-8434-4140-B4D3-B60D134C91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8214">
              <a:lnSpc>
                <a:spcPts val="725"/>
              </a:lnSpc>
            </a:pPr>
            <a:fld id="{81D60167-4931-47E6-BA6A-407CBD079E47}" type="slidenum">
              <a:rPr lang="en-AU" smtClean="0"/>
              <a:pPr marL="28214">
                <a:lnSpc>
                  <a:spcPts val="725"/>
                </a:lnSpc>
              </a:pPr>
              <a:t>‹#›</a:t>
            </a:fld>
            <a:endParaRPr lang="en-AU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8B370E4A-3E0A-A24A-B6F0-05491D82F47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98918" y="1186948"/>
            <a:ext cx="1084729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copy </a:t>
            </a:r>
          </a:p>
          <a:p>
            <a:pPr lvl="0"/>
            <a:endParaRPr lang="en-GB"/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C4A53ED1-C669-8341-8D0A-D43DCA07CF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8917" y="423361"/>
            <a:ext cx="6573911" cy="623241"/>
          </a:xfrm>
          <a:prstGeom prst="rect">
            <a:avLst/>
          </a:prstGeom>
        </p:spPr>
        <p:txBody>
          <a:bodyPr lIns="0" tIns="0" rIns="0" bIns="0"/>
          <a:lstStyle>
            <a:lvl1pPr>
              <a:defRPr sz="2720" b="1" i="0">
                <a:solidFill>
                  <a:srgbClr val="0042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add Title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5349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371594" y="0"/>
            <a:ext cx="818833" cy="1022653"/>
          </a:xfrm>
          <a:custGeom>
            <a:avLst/>
            <a:gdLst/>
            <a:ahLst/>
            <a:cxnLst/>
            <a:rect l="l" t="t" r="r" b="b"/>
            <a:pathLst>
              <a:path w="718184" h="1127760">
                <a:moveTo>
                  <a:pt x="718167" y="0"/>
                </a:moveTo>
                <a:lnTo>
                  <a:pt x="0" y="0"/>
                </a:lnTo>
                <a:lnTo>
                  <a:pt x="718167" y="1127293"/>
                </a:lnTo>
                <a:lnTo>
                  <a:pt x="718167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3883" y="6582744"/>
            <a:ext cx="1555854" cy="897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35" b="0" i="0">
                <a:solidFill>
                  <a:schemeClr val="tx2"/>
                </a:solidFill>
                <a:latin typeface="Gotham-Book"/>
                <a:cs typeface="Gotham-Book"/>
              </a:defRPr>
            </a:lvl1pPr>
          </a:lstStyle>
          <a:p>
            <a:pPr marL="11516">
              <a:lnSpc>
                <a:spcPts val="725"/>
              </a:lnSpc>
            </a:pPr>
            <a:endParaRPr lang="en-AU"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6E88B325-9A8A-064C-9D21-AE9E65969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86028" y="6582744"/>
            <a:ext cx="220093" cy="89768"/>
          </a:xfrm>
          <a:prstGeom prst="rect">
            <a:avLst/>
          </a:prstGeom>
        </p:spPr>
        <p:txBody>
          <a:bodyPr lIns="0" tIns="0" rIns="0" bIns="0"/>
          <a:lstStyle>
            <a:lvl1pPr>
              <a:defRPr sz="635" b="0" i="0">
                <a:solidFill>
                  <a:srgbClr val="00426F"/>
                </a:solidFill>
                <a:latin typeface="Gotham-Book"/>
                <a:cs typeface="Gotham-Book"/>
              </a:defRPr>
            </a:lvl1pPr>
          </a:lstStyle>
          <a:p>
            <a:pPr marL="28214">
              <a:lnSpc>
                <a:spcPts val="725"/>
              </a:lnSpc>
            </a:pPr>
            <a:fld id="{81D60167-4931-47E6-BA6A-407CBD079E47}" type="slidenum">
              <a:rPr lang="en-AU" smtClean="0"/>
              <a:pPr marL="28214">
                <a:lnSpc>
                  <a:spcPts val="725"/>
                </a:lnSpc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22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7" r:id="rId2"/>
    <p:sldLayoutId id="2147483754" r:id="rId3"/>
    <p:sldLayoutId id="2147483678" r:id="rId4"/>
    <p:sldLayoutId id="2147483760" r:id="rId5"/>
    <p:sldLayoutId id="2147483781" r:id="rId6"/>
    <p:sldLayoutId id="2147483779" r:id="rId7"/>
    <p:sldLayoutId id="2147483785" r:id="rId8"/>
    <p:sldLayoutId id="2147483786" r:id="rId9"/>
    <p:sldLayoutId id="2147483790" r:id="rId10"/>
    <p:sldLayoutId id="2147483787" r:id="rId11"/>
    <p:sldLayoutId id="2147483788" r:id="rId12"/>
    <p:sldLayoutId id="2147483789" r:id="rId13"/>
    <p:sldLayoutId id="2147483791" r:id="rId14"/>
    <p:sldLayoutId id="2147483792" r:id="rId15"/>
    <p:sldLayoutId id="2147483793" r:id="rId16"/>
    <p:sldLayoutId id="2147483794" r:id="rId17"/>
    <p:sldLayoutId id="2147483796" r:id="rId18"/>
    <p:sldLayoutId id="2147483795" r:id="rId19"/>
  </p:sldLayoutIdLst>
  <p:hf sldNum="0" hd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4579" eaLnBrk="1" hangingPunct="1">
        <a:defRPr>
          <a:latin typeface="+mn-lt"/>
          <a:ea typeface="+mn-ea"/>
          <a:cs typeface="+mn-cs"/>
        </a:defRPr>
      </a:lvl2pPr>
      <a:lvl3pPr marL="829157" eaLnBrk="1" hangingPunct="1">
        <a:defRPr>
          <a:latin typeface="+mn-lt"/>
          <a:ea typeface="+mn-ea"/>
          <a:cs typeface="+mn-cs"/>
        </a:defRPr>
      </a:lvl3pPr>
      <a:lvl4pPr marL="1243736" eaLnBrk="1" hangingPunct="1">
        <a:defRPr>
          <a:latin typeface="+mn-lt"/>
          <a:ea typeface="+mn-ea"/>
          <a:cs typeface="+mn-cs"/>
        </a:defRPr>
      </a:lvl4pPr>
      <a:lvl5pPr marL="1658315" eaLnBrk="1" hangingPunct="1">
        <a:defRPr>
          <a:latin typeface="+mn-lt"/>
          <a:ea typeface="+mn-ea"/>
          <a:cs typeface="+mn-cs"/>
        </a:defRPr>
      </a:lvl5pPr>
      <a:lvl6pPr marL="2072894" eaLnBrk="1" hangingPunct="1">
        <a:defRPr>
          <a:latin typeface="+mn-lt"/>
          <a:ea typeface="+mn-ea"/>
          <a:cs typeface="+mn-cs"/>
        </a:defRPr>
      </a:lvl6pPr>
      <a:lvl7pPr marL="2487471" eaLnBrk="1" hangingPunct="1">
        <a:defRPr>
          <a:latin typeface="+mn-lt"/>
          <a:ea typeface="+mn-ea"/>
          <a:cs typeface="+mn-cs"/>
        </a:defRPr>
      </a:lvl7pPr>
      <a:lvl8pPr marL="2902050" eaLnBrk="1" hangingPunct="1">
        <a:defRPr>
          <a:latin typeface="+mn-lt"/>
          <a:ea typeface="+mn-ea"/>
          <a:cs typeface="+mn-cs"/>
        </a:defRPr>
      </a:lvl8pPr>
      <a:lvl9pPr marL="3316629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4579" eaLnBrk="1" hangingPunct="1">
        <a:defRPr>
          <a:latin typeface="+mn-lt"/>
          <a:ea typeface="+mn-ea"/>
          <a:cs typeface="+mn-cs"/>
        </a:defRPr>
      </a:lvl2pPr>
      <a:lvl3pPr marL="829157" eaLnBrk="1" hangingPunct="1">
        <a:defRPr>
          <a:latin typeface="+mn-lt"/>
          <a:ea typeface="+mn-ea"/>
          <a:cs typeface="+mn-cs"/>
        </a:defRPr>
      </a:lvl3pPr>
      <a:lvl4pPr marL="1243736" eaLnBrk="1" hangingPunct="1">
        <a:defRPr>
          <a:latin typeface="+mn-lt"/>
          <a:ea typeface="+mn-ea"/>
          <a:cs typeface="+mn-cs"/>
        </a:defRPr>
      </a:lvl4pPr>
      <a:lvl5pPr marL="1658315" eaLnBrk="1" hangingPunct="1">
        <a:defRPr>
          <a:latin typeface="+mn-lt"/>
          <a:ea typeface="+mn-ea"/>
          <a:cs typeface="+mn-cs"/>
        </a:defRPr>
      </a:lvl5pPr>
      <a:lvl6pPr marL="2072894" eaLnBrk="1" hangingPunct="1">
        <a:defRPr>
          <a:latin typeface="+mn-lt"/>
          <a:ea typeface="+mn-ea"/>
          <a:cs typeface="+mn-cs"/>
        </a:defRPr>
      </a:lvl6pPr>
      <a:lvl7pPr marL="2487471" eaLnBrk="1" hangingPunct="1">
        <a:defRPr>
          <a:latin typeface="+mn-lt"/>
          <a:ea typeface="+mn-ea"/>
          <a:cs typeface="+mn-cs"/>
        </a:defRPr>
      </a:lvl7pPr>
      <a:lvl8pPr marL="2902050" eaLnBrk="1" hangingPunct="1">
        <a:defRPr>
          <a:latin typeface="+mn-lt"/>
          <a:ea typeface="+mn-ea"/>
          <a:cs typeface="+mn-cs"/>
        </a:defRPr>
      </a:lvl8pPr>
      <a:lvl9pPr marL="3316629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08EEF03B-E48E-9C48-8AC0-904BCEB6270F}"/>
              </a:ext>
            </a:extLst>
          </p:cNvPr>
          <p:cNvSpPr/>
          <p:nvPr userDrawn="1"/>
        </p:nvSpPr>
        <p:spPr>
          <a:xfrm>
            <a:off x="0" y="0"/>
            <a:ext cx="12190552" cy="6855696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60005"/>
                </a:moveTo>
                <a:lnTo>
                  <a:pt x="10692003" y="7560005"/>
                </a:lnTo>
                <a:lnTo>
                  <a:pt x="10692003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009484"/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id="{488A0F59-F8F0-6C4C-8AB0-0891849A69A3}"/>
              </a:ext>
            </a:extLst>
          </p:cNvPr>
          <p:cNvSpPr/>
          <p:nvPr userDrawn="1"/>
        </p:nvSpPr>
        <p:spPr>
          <a:xfrm>
            <a:off x="11371601" y="0"/>
            <a:ext cx="818833" cy="1022653"/>
          </a:xfrm>
          <a:custGeom>
            <a:avLst/>
            <a:gdLst/>
            <a:ahLst/>
            <a:cxnLst/>
            <a:rect l="l" t="t" r="r" b="b"/>
            <a:pathLst>
              <a:path w="718184" h="1127760">
                <a:moveTo>
                  <a:pt x="718163" y="0"/>
                </a:moveTo>
                <a:lnTo>
                  <a:pt x="0" y="0"/>
                </a:lnTo>
                <a:lnTo>
                  <a:pt x="718163" y="1127288"/>
                </a:lnTo>
                <a:lnTo>
                  <a:pt x="718163" y="0"/>
                </a:lnTo>
                <a:close/>
              </a:path>
            </a:pathLst>
          </a:custGeom>
          <a:solidFill>
            <a:srgbClr val="9ACA3C"/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4" name="object 16">
            <a:extLst>
              <a:ext uri="{FF2B5EF4-FFF2-40B4-BE49-F238E27FC236}">
                <a16:creationId xmlns:a16="http://schemas.microsoft.com/office/drawing/2014/main" id="{3E7C6D6D-0F13-0543-B712-189913CFCC53}"/>
              </a:ext>
            </a:extLst>
          </p:cNvPr>
          <p:cNvSpPr/>
          <p:nvPr userDrawn="1"/>
        </p:nvSpPr>
        <p:spPr>
          <a:xfrm>
            <a:off x="9821632" y="3758474"/>
            <a:ext cx="2369923" cy="3112047"/>
          </a:xfrm>
          <a:custGeom>
            <a:avLst/>
            <a:gdLst>
              <a:gd name="connsiteX0" fmla="*/ 2968561 w 2968561"/>
              <a:gd name="connsiteY0" fmla="*/ 0 h 3417696"/>
              <a:gd name="connsiteX1" fmla="*/ 0 w 2968561"/>
              <a:gd name="connsiteY1" fmla="*/ 3417695 h 3417696"/>
              <a:gd name="connsiteX2" fmla="*/ 2968561 w 2968561"/>
              <a:gd name="connsiteY2" fmla="*/ 3417695 h 3417696"/>
              <a:gd name="connsiteX3" fmla="*/ 2968561 w 2968561"/>
              <a:gd name="connsiteY3" fmla="*/ 0 h 3417696"/>
              <a:gd name="connsiteX0" fmla="*/ 2627700 w 2627700"/>
              <a:gd name="connsiteY0" fmla="*/ 0 h 3460302"/>
              <a:gd name="connsiteX1" fmla="*/ 0 w 2627700"/>
              <a:gd name="connsiteY1" fmla="*/ 3460302 h 3460302"/>
              <a:gd name="connsiteX2" fmla="*/ 2627700 w 2627700"/>
              <a:gd name="connsiteY2" fmla="*/ 3417695 h 3460302"/>
              <a:gd name="connsiteX3" fmla="*/ 2627700 w 2627700"/>
              <a:gd name="connsiteY3" fmla="*/ 0 h 3460302"/>
              <a:gd name="connsiteX0" fmla="*/ 2627700 w 2627700"/>
              <a:gd name="connsiteY0" fmla="*/ 0 h 3446099"/>
              <a:gd name="connsiteX1" fmla="*/ 0 w 2627700"/>
              <a:gd name="connsiteY1" fmla="*/ 3446099 h 3446099"/>
              <a:gd name="connsiteX2" fmla="*/ 2627700 w 2627700"/>
              <a:gd name="connsiteY2" fmla="*/ 3417695 h 3446099"/>
              <a:gd name="connsiteX3" fmla="*/ 2627700 w 2627700"/>
              <a:gd name="connsiteY3" fmla="*/ 0 h 3446099"/>
              <a:gd name="connsiteX0" fmla="*/ 2613498 w 2613498"/>
              <a:gd name="connsiteY0" fmla="*/ 0 h 3431896"/>
              <a:gd name="connsiteX1" fmla="*/ 0 w 2613498"/>
              <a:gd name="connsiteY1" fmla="*/ 3431896 h 3431896"/>
              <a:gd name="connsiteX2" fmla="*/ 2613498 w 2613498"/>
              <a:gd name="connsiteY2" fmla="*/ 3417695 h 3431896"/>
              <a:gd name="connsiteX3" fmla="*/ 2613498 w 2613498"/>
              <a:gd name="connsiteY3" fmla="*/ 0 h 343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3498" h="3431896">
                <a:moveTo>
                  <a:pt x="2613498" y="0"/>
                </a:moveTo>
                <a:lnTo>
                  <a:pt x="0" y="3431896"/>
                </a:lnTo>
                <a:lnTo>
                  <a:pt x="2613498" y="3417695"/>
                </a:lnTo>
                <a:lnTo>
                  <a:pt x="2613498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</p:spTree>
    <p:extLst>
      <p:ext uri="{BB962C8B-B14F-4D97-AF65-F5344CB8AC3E}">
        <p14:creationId xmlns:p14="http://schemas.microsoft.com/office/powerpoint/2010/main" val="101204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72" r:id="rId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16">
            <a:extLst>
              <a:ext uri="{FF2B5EF4-FFF2-40B4-BE49-F238E27FC236}">
                <a16:creationId xmlns:a16="http://schemas.microsoft.com/office/drawing/2014/main" id="{7A5B2072-1E62-0B4D-8DE5-AB67105A4EC9}"/>
              </a:ext>
            </a:extLst>
          </p:cNvPr>
          <p:cNvSpPr/>
          <p:nvPr userDrawn="1"/>
        </p:nvSpPr>
        <p:spPr>
          <a:xfrm>
            <a:off x="0" y="-3433"/>
            <a:ext cx="12200280" cy="6861434"/>
          </a:xfrm>
          <a:custGeom>
            <a:avLst/>
            <a:gdLst>
              <a:gd name="connsiteX0" fmla="*/ 2271035 w 2968561"/>
              <a:gd name="connsiteY0" fmla="*/ 0 h 5013185"/>
              <a:gd name="connsiteX1" fmla="*/ 0 w 2968561"/>
              <a:gd name="connsiteY1" fmla="*/ 5013184 h 5013185"/>
              <a:gd name="connsiteX2" fmla="*/ 2968561 w 2968561"/>
              <a:gd name="connsiteY2" fmla="*/ 5013184 h 5013185"/>
              <a:gd name="connsiteX3" fmla="*/ 2271035 w 2968561"/>
              <a:gd name="connsiteY3" fmla="*/ 0 h 5013185"/>
              <a:gd name="connsiteX0" fmla="*/ 2286198 w 2983724"/>
              <a:gd name="connsiteY0" fmla="*/ 0 h 5013184"/>
              <a:gd name="connsiteX1" fmla="*/ 0 w 2983724"/>
              <a:gd name="connsiteY1" fmla="*/ 2966097 h 5013184"/>
              <a:gd name="connsiteX2" fmla="*/ 2983724 w 2983724"/>
              <a:gd name="connsiteY2" fmla="*/ 5013184 h 5013184"/>
              <a:gd name="connsiteX3" fmla="*/ 2286198 w 2983724"/>
              <a:gd name="connsiteY3" fmla="*/ 0 h 5013184"/>
              <a:gd name="connsiteX0" fmla="*/ 2286198 w 2983724"/>
              <a:gd name="connsiteY0" fmla="*/ 0 h 5013184"/>
              <a:gd name="connsiteX1" fmla="*/ 0 w 2983724"/>
              <a:gd name="connsiteY1" fmla="*/ 2966097 h 5013184"/>
              <a:gd name="connsiteX2" fmla="*/ 1667997 w 2983724"/>
              <a:gd name="connsiteY2" fmla="*/ 4113125 h 5013184"/>
              <a:gd name="connsiteX3" fmla="*/ 2983724 w 2983724"/>
              <a:gd name="connsiteY3" fmla="*/ 5013184 h 5013184"/>
              <a:gd name="connsiteX4" fmla="*/ 2286198 w 2983724"/>
              <a:gd name="connsiteY4" fmla="*/ 0 h 5013184"/>
              <a:gd name="connsiteX0" fmla="*/ 2286198 w 2983724"/>
              <a:gd name="connsiteY0" fmla="*/ 0 h 7578010"/>
              <a:gd name="connsiteX1" fmla="*/ 0 w 2983724"/>
              <a:gd name="connsiteY1" fmla="*/ 2966097 h 7578010"/>
              <a:gd name="connsiteX2" fmla="*/ 7582 w 2983724"/>
              <a:gd name="connsiteY2" fmla="*/ 7578010 h 7578010"/>
              <a:gd name="connsiteX3" fmla="*/ 2983724 w 2983724"/>
              <a:gd name="connsiteY3" fmla="*/ 5013184 h 7578010"/>
              <a:gd name="connsiteX4" fmla="*/ 2286198 w 2983724"/>
              <a:gd name="connsiteY4" fmla="*/ 0 h 7578010"/>
              <a:gd name="connsiteX0" fmla="*/ 2286198 w 5508465"/>
              <a:gd name="connsiteY0" fmla="*/ 0 h 7578010"/>
              <a:gd name="connsiteX1" fmla="*/ 0 w 5508465"/>
              <a:gd name="connsiteY1" fmla="*/ 2966097 h 7578010"/>
              <a:gd name="connsiteX2" fmla="*/ 7582 w 5508465"/>
              <a:gd name="connsiteY2" fmla="*/ 7578010 h 7578010"/>
              <a:gd name="connsiteX3" fmla="*/ 5508465 w 5508465"/>
              <a:gd name="connsiteY3" fmla="*/ 6855563 h 7578010"/>
              <a:gd name="connsiteX4" fmla="*/ 2286198 w 5508465"/>
              <a:gd name="connsiteY4" fmla="*/ 0 h 7578010"/>
              <a:gd name="connsiteX0" fmla="*/ 2286198 w 11452600"/>
              <a:gd name="connsiteY0" fmla="*/ 0 h 7578010"/>
              <a:gd name="connsiteX1" fmla="*/ 0 w 11452600"/>
              <a:gd name="connsiteY1" fmla="*/ 2966097 h 7578010"/>
              <a:gd name="connsiteX2" fmla="*/ 7582 w 11452600"/>
              <a:gd name="connsiteY2" fmla="*/ 7578010 h 7578010"/>
              <a:gd name="connsiteX3" fmla="*/ 11452600 w 11452600"/>
              <a:gd name="connsiteY3" fmla="*/ 7568254 h 7578010"/>
              <a:gd name="connsiteX4" fmla="*/ 2286198 w 11452600"/>
              <a:gd name="connsiteY4" fmla="*/ 0 h 7578010"/>
              <a:gd name="connsiteX0" fmla="*/ 2286198 w 13469360"/>
              <a:gd name="connsiteY0" fmla="*/ 0 h 7578010"/>
              <a:gd name="connsiteX1" fmla="*/ 0 w 13469360"/>
              <a:gd name="connsiteY1" fmla="*/ 2966097 h 7578010"/>
              <a:gd name="connsiteX2" fmla="*/ 7582 w 13469360"/>
              <a:gd name="connsiteY2" fmla="*/ 7578010 h 7578010"/>
              <a:gd name="connsiteX3" fmla="*/ 13469360 w 13469360"/>
              <a:gd name="connsiteY3" fmla="*/ 7575835 h 7578010"/>
              <a:gd name="connsiteX4" fmla="*/ 2286198 w 13469360"/>
              <a:gd name="connsiteY4" fmla="*/ 0 h 7578010"/>
              <a:gd name="connsiteX0" fmla="*/ 2286198 w 13469360"/>
              <a:gd name="connsiteY0" fmla="*/ 0 h 7578010"/>
              <a:gd name="connsiteX1" fmla="*/ 0 w 13469360"/>
              <a:gd name="connsiteY1" fmla="*/ 2966097 h 7578010"/>
              <a:gd name="connsiteX2" fmla="*/ 7582 w 13469360"/>
              <a:gd name="connsiteY2" fmla="*/ 7578010 h 7578010"/>
              <a:gd name="connsiteX3" fmla="*/ 13469360 w 13469360"/>
              <a:gd name="connsiteY3" fmla="*/ 7575835 h 7578010"/>
              <a:gd name="connsiteX4" fmla="*/ 8271748 w 13469360"/>
              <a:gd name="connsiteY4" fmla="*/ 4052470 h 7578010"/>
              <a:gd name="connsiteX5" fmla="*/ 2286198 w 13469360"/>
              <a:gd name="connsiteY5" fmla="*/ 0 h 7578010"/>
              <a:gd name="connsiteX0" fmla="*/ 2286198 w 13469360"/>
              <a:gd name="connsiteY0" fmla="*/ 0 h 7578010"/>
              <a:gd name="connsiteX1" fmla="*/ 0 w 13469360"/>
              <a:gd name="connsiteY1" fmla="*/ 2966097 h 7578010"/>
              <a:gd name="connsiteX2" fmla="*/ 7582 w 13469360"/>
              <a:gd name="connsiteY2" fmla="*/ 7578010 h 7578010"/>
              <a:gd name="connsiteX3" fmla="*/ 13469360 w 13469360"/>
              <a:gd name="connsiteY3" fmla="*/ 7575835 h 7578010"/>
              <a:gd name="connsiteX4" fmla="*/ 11683559 w 13469360"/>
              <a:gd name="connsiteY4" fmla="*/ 1398838 h 7578010"/>
              <a:gd name="connsiteX5" fmla="*/ 2286198 w 13469360"/>
              <a:gd name="connsiteY5" fmla="*/ 0 h 7578010"/>
              <a:gd name="connsiteX0" fmla="*/ 2286198 w 13469360"/>
              <a:gd name="connsiteY0" fmla="*/ 0 h 7578010"/>
              <a:gd name="connsiteX1" fmla="*/ 0 w 13469360"/>
              <a:gd name="connsiteY1" fmla="*/ 2966097 h 7578010"/>
              <a:gd name="connsiteX2" fmla="*/ 7582 w 13469360"/>
              <a:gd name="connsiteY2" fmla="*/ 7578010 h 7578010"/>
              <a:gd name="connsiteX3" fmla="*/ 13469360 w 13469360"/>
              <a:gd name="connsiteY3" fmla="*/ 7575835 h 7578010"/>
              <a:gd name="connsiteX4" fmla="*/ 13457701 w 13469360"/>
              <a:gd name="connsiteY4" fmla="*/ 3786 h 7578010"/>
              <a:gd name="connsiteX5" fmla="*/ 2286198 w 13469360"/>
              <a:gd name="connsiteY5" fmla="*/ 0 h 7578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69360" h="7578010">
                <a:moveTo>
                  <a:pt x="2286198" y="0"/>
                </a:moveTo>
                <a:lnTo>
                  <a:pt x="0" y="2966097"/>
                </a:lnTo>
                <a:cubicBezTo>
                  <a:pt x="2527" y="4503401"/>
                  <a:pt x="5055" y="6040706"/>
                  <a:pt x="7582" y="7578010"/>
                </a:cubicBezTo>
                <a:lnTo>
                  <a:pt x="13469360" y="7575835"/>
                </a:lnTo>
                <a:cubicBezTo>
                  <a:pt x="13465474" y="5051819"/>
                  <a:pt x="13461587" y="2527802"/>
                  <a:pt x="13457701" y="3786"/>
                </a:cubicBezTo>
                <a:lnTo>
                  <a:pt x="2286198" y="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10" name="object 17">
            <a:extLst>
              <a:ext uri="{FF2B5EF4-FFF2-40B4-BE49-F238E27FC236}">
                <a16:creationId xmlns:a16="http://schemas.microsoft.com/office/drawing/2014/main" id="{61DDCFD1-6BA1-BC43-9E96-E19D77C6B1C2}"/>
              </a:ext>
            </a:extLst>
          </p:cNvPr>
          <p:cNvSpPr/>
          <p:nvPr userDrawn="1"/>
        </p:nvSpPr>
        <p:spPr>
          <a:xfrm>
            <a:off x="-1" y="-6057"/>
            <a:ext cx="2675277" cy="3584482"/>
          </a:xfrm>
          <a:custGeom>
            <a:avLst/>
            <a:gdLst>
              <a:gd name="connsiteX0" fmla="*/ 2144619 w 3960012"/>
              <a:gd name="connsiteY0" fmla="*/ 3733014 h 5256955"/>
              <a:gd name="connsiteX1" fmla="*/ 0 w 3960012"/>
              <a:gd name="connsiteY1" fmla="*/ 5256956 h 5256955"/>
              <a:gd name="connsiteX2" fmla="*/ 3960012 w 3960012"/>
              <a:gd name="connsiteY2" fmla="*/ 0 h 5256955"/>
              <a:gd name="connsiteX3" fmla="*/ 3960012 w 3960012"/>
              <a:gd name="connsiteY3" fmla="*/ 1810317 h 5256955"/>
              <a:gd name="connsiteX4" fmla="*/ 2144619 w 3960012"/>
              <a:gd name="connsiteY4" fmla="*/ 3733014 h 5256955"/>
              <a:gd name="connsiteX0" fmla="*/ 1977819 w 3960012"/>
              <a:gd name="connsiteY0" fmla="*/ 4422959 h 5256956"/>
              <a:gd name="connsiteX1" fmla="*/ 0 w 3960012"/>
              <a:gd name="connsiteY1" fmla="*/ 5256956 h 5256956"/>
              <a:gd name="connsiteX2" fmla="*/ 3960012 w 3960012"/>
              <a:gd name="connsiteY2" fmla="*/ 0 h 5256956"/>
              <a:gd name="connsiteX3" fmla="*/ 3960012 w 3960012"/>
              <a:gd name="connsiteY3" fmla="*/ 1810317 h 5256956"/>
              <a:gd name="connsiteX4" fmla="*/ 1977819 w 3960012"/>
              <a:gd name="connsiteY4" fmla="*/ 4422959 h 5256956"/>
              <a:gd name="connsiteX0" fmla="*/ 0 w 1982193"/>
              <a:gd name="connsiteY0" fmla="*/ 4422959 h 4422960"/>
              <a:gd name="connsiteX1" fmla="*/ 273977 w 1982193"/>
              <a:gd name="connsiteY1" fmla="*/ 2997579 h 4422960"/>
              <a:gd name="connsiteX2" fmla="*/ 1982193 w 1982193"/>
              <a:gd name="connsiteY2" fmla="*/ 0 h 4422960"/>
              <a:gd name="connsiteX3" fmla="*/ 1982193 w 1982193"/>
              <a:gd name="connsiteY3" fmla="*/ 1810317 h 4422960"/>
              <a:gd name="connsiteX4" fmla="*/ 0 w 1982193"/>
              <a:gd name="connsiteY4" fmla="*/ 4422959 h 4422960"/>
              <a:gd name="connsiteX0" fmla="*/ 0 w 1982193"/>
              <a:gd name="connsiteY0" fmla="*/ 4422959 h 4422959"/>
              <a:gd name="connsiteX1" fmla="*/ 152669 w 1982193"/>
              <a:gd name="connsiteY1" fmla="*/ 2694306 h 4422959"/>
              <a:gd name="connsiteX2" fmla="*/ 1982193 w 1982193"/>
              <a:gd name="connsiteY2" fmla="*/ 0 h 4422959"/>
              <a:gd name="connsiteX3" fmla="*/ 1982193 w 1982193"/>
              <a:gd name="connsiteY3" fmla="*/ 1810317 h 4422959"/>
              <a:gd name="connsiteX4" fmla="*/ 0 w 1982193"/>
              <a:gd name="connsiteY4" fmla="*/ 4422959 h 4422959"/>
              <a:gd name="connsiteX0" fmla="*/ 6549 w 1988742"/>
              <a:gd name="connsiteY0" fmla="*/ 4422959 h 4422959"/>
              <a:gd name="connsiteX1" fmla="*/ 0 w 1988742"/>
              <a:gd name="connsiteY1" fmla="*/ 1534290 h 4422959"/>
              <a:gd name="connsiteX2" fmla="*/ 1988742 w 1988742"/>
              <a:gd name="connsiteY2" fmla="*/ 0 h 4422959"/>
              <a:gd name="connsiteX3" fmla="*/ 1988742 w 1988742"/>
              <a:gd name="connsiteY3" fmla="*/ 1810317 h 4422959"/>
              <a:gd name="connsiteX4" fmla="*/ 6549 w 1988742"/>
              <a:gd name="connsiteY4" fmla="*/ 4422959 h 4422959"/>
              <a:gd name="connsiteX0" fmla="*/ 6549 w 2966794"/>
              <a:gd name="connsiteY0" fmla="*/ 4422959 h 4422959"/>
              <a:gd name="connsiteX1" fmla="*/ 0 w 2966794"/>
              <a:gd name="connsiteY1" fmla="*/ 1534290 h 4422959"/>
              <a:gd name="connsiteX2" fmla="*/ 1988742 w 2966794"/>
              <a:gd name="connsiteY2" fmla="*/ 0 h 4422959"/>
              <a:gd name="connsiteX3" fmla="*/ 2966794 w 2966794"/>
              <a:gd name="connsiteY3" fmla="*/ 483501 h 4422959"/>
              <a:gd name="connsiteX4" fmla="*/ 6549 w 2966794"/>
              <a:gd name="connsiteY4" fmla="*/ 4422959 h 4422959"/>
              <a:gd name="connsiteX0" fmla="*/ 6549 w 2966794"/>
              <a:gd name="connsiteY0" fmla="*/ 3960468 h 3960468"/>
              <a:gd name="connsiteX1" fmla="*/ 0 w 2966794"/>
              <a:gd name="connsiteY1" fmla="*/ 1071799 h 3960468"/>
              <a:gd name="connsiteX2" fmla="*/ 798400 w 2966794"/>
              <a:gd name="connsiteY2" fmla="*/ 0 h 3960468"/>
              <a:gd name="connsiteX3" fmla="*/ 2966794 w 2966794"/>
              <a:gd name="connsiteY3" fmla="*/ 21010 h 3960468"/>
              <a:gd name="connsiteX4" fmla="*/ 6549 w 2966794"/>
              <a:gd name="connsiteY4" fmla="*/ 3960468 h 3960468"/>
              <a:gd name="connsiteX0" fmla="*/ 6549 w 2966794"/>
              <a:gd name="connsiteY0" fmla="*/ 3939458 h 3939458"/>
              <a:gd name="connsiteX1" fmla="*/ 0 w 2966794"/>
              <a:gd name="connsiteY1" fmla="*/ 1050789 h 3939458"/>
              <a:gd name="connsiteX2" fmla="*/ 912127 w 2966794"/>
              <a:gd name="connsiteY2" fmla="*/ 206443 h 3939458"/>
              <a:gd name="connsiteX3" fmla="*/ 2966794 w 2966794"/>
              <a:gd name="connsiteY3" fmla="*/ 0 h 3939458"/>
              <a:gd name="connsiteX4" fmla="*/ 6549 w 2966794"/>
              <a:gd name="connsiteY4" fmla="*/ 3939458 h 3939458"/>
              <a:gd name="connsiteX0" fmla="*/ 6549 w 2966794"/>
              <a:gd name="connsiteY0" fmla="*/ 3952887 h 3952887"/>
              <a:gd name="connsiteX1" fmla="*/ 0 w 2966794"/>
              <a:gd name="connsiteY1" fmla="*/ 1064218 h 3952887"/>
              <a:gd name="connsiteX2" fmla="*/ 775654 w 2966794"/>
              <a:gd name="connsiteY2" fmla="*/ 0 h 3952887"/>
              <a:gd name="connsiteX3" fmla="*/ 2966794 w 2966794"/>
              <a:gd name="connsiteY3" fmla="*/ 13429 h 3952887"/>
              <a:gd name="connsiteX4" fmla="*/ 6549 w 2966794"/>
              <a:gd name="connsiteY4" fmla="*/ 3952887 h 3952887"/>
              <a:gd name="connsiteX0" fmla="*/ 6549 w 2997121"/>
              <a:gd name="connsiteY0" fmla="*/ 3952887 h 3952887"/>
              <a:gd name="connsiteX1" fmla="*/ 0 w 2997121"/>
              <a:gd name="connsiteY1" fmla="*/ 1064218 h 3952887"/>
              <a:gd name="connsiteX2" fmla="*/ 775654 w 2997121"/>
              <a:gd name="connsiteY2" fmla="*/ 0 h 3952887"/>
              <a:gd name="connsiteX3" fmla="*/ 2997121 w 2997121"/>
              <a:gd name="connsiteY3" fmla="*/ 218137 h 3952887"/>
              <a:gd name="connsiteX4" fmla="*/ 6549 w 2997121"/>
              <a:gd name="connsiteY4" fmla="*/ 3952887 h 3952887"/>
              <a:gd name="connsiteX0" fmla="*/ 6549 w 2959212"/>
              <a:gd name="connsiteY0" fmla="*/ 3952887 h 3952887"/>
              <a:gd name="connsiteX1" fmla="*/ 0 w 2959212"/>
              <a:gd name="connsiteY1" fmla="*/ 1064218 h 3952887"/>
              <a:gd name="connsiteX2" fmla="*/ 775654 w 2959212"/>
              <a:gd name="connsiteY2" fmla="*/ 0 h 3952887"/>
              <a:gd name="connsiteX3" fmla="*/ 2959212 w 2959212"/>
              <a:gd name="connsiteY3" fmla="*/ 5846 h 3952887"/>
              <a:gd name="connsiteX4" fmla="*/ 6549 w 2959212"/>
              <a:gd name="connsiteY4" fmla="*/ 3952887 h 3952887"/>
              <a:gd name="connsiteX0" fmla="*/ 438711 w 2959212"/>
              <a:gd name="connsiteY0" fmla="*/ 3960469 h 3960469"/>
              <a:gd name="connsiteX1" fmla="*/ 0 w 2959212"/>
              <a:gd name="connsiteY1" fmla="*/ 1064218 h 3960469"/>
              <a:gd name="connsiteX2" fmla="*/ 775654 w 2959212"/>
              <a:gd name="connsiteY2" fmla="*/ 0 h 3960469"/>
              <a:gd name="connsiteX3" fmla="*/ 2959212 w 2959212"/>
              <a:gd name="connsiteY3" fmla="*/ 5846 h 3960469"/>
              <a:gd name="connsiteX4" fmla="*/ 438711 w 2959212"/>
              <a:gd name="connsiteY4" fmla="*/ 3960469 h 3960469"/>
              <a:gd name="connsiteX0" fmla="*/ 6549 w 2959212"/>
              <a:gd name="connsiteY0" fmla="*/ 3952887 h 3952887"/>
              <a:gd name="connsiteX1" fmla="*/ 0 w 2959212"/>
              <a:gd name="connsiteY1" fmla="*/ 1064218 h 3952887"/>
              <a:gd name="connsiteX2" fmla="*/ 775654 w 2959212"/>
              <a:gd name="connsiteY2" fmla="*/ 0 h 3952887"/>
              <a:gd name="connsiteX3" fmla="*/ 2959212 w 2959212"/>
              <a:gd name="connsiteY3" fmla="*/ 5846 h 3952887"/>
              <a:gd name="connsiteX4" fmla="*/ 6549 w 2959212"/>
              <a:gd name="connsiteY4" fmla="*/ 3952887 h 395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9212" h="3952887">
                <a:moveTo>
                  <a:pt x="6549" y="3952887"/>
                </a:moveTo>
                <a:lnTo>
                  <a:pt x="0" y="1064218"/>
                </a:lnTo>
                <a:lnTo>
                  <a:pt x="775654" y="0"/>
                </a:lnTo>
                <a:lnTo>
                  <a:pt x="2959212" y="5846"/>
                </a:lnTo>
                <a:lnTo>
                  <a:pt x="6549" y="3952887"/>
                </a:lnTo>
                <a:close/>
              </a:path>
            </a:pathLst>
          </a:custGeom>
          <a:solidFill>
            <a:schemeClr val="bg2">
              <a:alpha val="69999"/>
            </a:schemeClr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13" name="object 18">
            <a:extLst>
              <a:ext uri="{FF2B5EF4-FFF2-40B4-BE49-F238E27FC236}">
                <a16:creationId xmlns:a16="http://schemas.microsoft.com/office/drawing/2014/main" id="{B984AB46-AC77-E740-8353-578CF101734E}"/>
              </a:ext>
            </a:extLst>
          </p:cNvPr>
          <p:cNvSpPr/>
          <p:nvPr userDrawn="1"/>
        </p:nvSpPr>
        <p:spPr>
          <a:xfrm>
            <a:off x="0" y="293020"/>
            <a:ext cx="1168649" cy="1575461"/>
          </a:xfrm>
          <a:custGeom>
            <a:avLst/>
            <a:gdLst>
              <a:gd name="connsiteX0" fmla="*/ 1115445 w 3612157"/>
              <a:gd name="connsiteY0" fmla="*/ 3321981 h 3321981"/>
              <a:gd name="connsiteX1" fmla="*/ 0 w 3612157"/>
              <a:gd name="connsiteY1" fmla="*/ 3321981 h 3321981"/>
              <a:gd name="connsiteX2" fmla="*/ 2276835 w 3612157"/>
              <a:gd name="connsiteY2" fmla="*/ 0 h 3321981"/>
              <a:gd name="connsiteX3" fmla="*/ 3612157 w 3612157"/>
              <a:gd name="connsiteY3" fmla="*/ 7582 h 3321981"/>
              <a:gd name="connsiteX4" fmla="*/ 1115445 w 3612157"/>
              <a:gd name="connsiteY4" fmla="*/ 3321981 h 3321981"/>
              <a:gd name="connsiteX0" fmla="*/ 1115445 w 3179995"/>
              <a:gd name="connsiteY0" fmla="*/ 3321981 h 3321981"/>
              <a:gd name="connsiteX1" fmla="*/ 0 w 3179995"/>
              <a:gd name="connsiteY1" fmla="*/ 3321981 h 3321981"/>
              <a:gd name="connsiteX2" fmla="*/ 2276835 w 3179995"/>
              <a:gd name="connsiteY2" fmla="*/ 0 h 3321981"/>
              <a:gd name="connsiteX3" fmla="*/ 3179995 w 3179995"/>
              <a:gd name="connsiteY3" fmla="*/ 174381 h 3321981"/>
              <a:gd name="connsiteX4" fmla="*/ 1115445 w 3179995"/>
              <a:gd name="connsiteY4" fmla="*/ 3321981 h 3321981"/>
              <a:gd name="connsiteX0" fmla="*/ 1115445 w 3574249"/>
              <a:gd name="connsiteY0" fmla="*/ 3321981 h 3321981"/>
              <a:gd name="connsiteX1" fmla="*/ 0 w 3574249"/>
              <a:gd name="connsiteY1" fmla="*/ 3321981 h 3321981"/>
              <a:gd name="connsiteX2" fmla="*/ 2276835 w 3574249"/>
              <a:gd name="connsiteY2" fmla="*/ 0 h 3321981"/>
              <a:gd name="connsiteX3" fmla="*/ 3574249 w 3574249"/>
              <a:gd name="connsiteY3" fmla="*/ 0 h 3321981"/>
              <a:gd name="connsiteX4" fmla="*/ 1115445 w 3574249"/>
              <a:gd name="connsiteY4" fmla="*/ 3321981 h 3321981"/>
              <a:gd name="connsiteX0" fmla="*/ 3640185 w 3640185"/>
              <a:gd name="connsiteY0" fmla="*/ 1343130 h 3321981"/>
              <a:gd name="connsiteX1" fmla="*/ 0 w 3640185"/>
              <a:gd name="connsiteY1" fmla="*/ 3321981 h 3321981"/>
              <a:gd name="connsiteX2" fmla="*/ 2276835 w 3640185"/>
              <a:gd name="connsiteY2" fmla="*/ 0 h 3321981"/>
              <a:gd name="connsiteX3" fmla="*/ 3574249 w 3640185"/>
              <a:gd name="connsiteY3" fmla="*/ 0 h 3321981"/>
              <a:gd name="connsiteX4" fmla="*/ 3640185 w 3640185"/>
              <a:gd name="connsiteY4" fmla="*/ 1343130 h 3321981"/>
              <a:gd name="connsiteX0" fmla="*/ 2275461 w 3574249"/>
              <a:gd name="connsiteY0" fmla="*/ 1100512 h 3321981"/>
              <a:gd name="connsiteX1" fmla="*/ 0 w 3574249"/>
              <a:gd name="connsiteY1" fmla="*/ 3321981 h 3321981"/>
              <a:gd name="connsiteX2" fmla="*/ 2276835 w 3574249"/>
              <a:gd name="connsiteY2" fmla="*/ 0 h 3321981"/>
              <a:gd name="connsiteX3" fmla="*/ 3574249 w 3574249"/>
              <a:gd name="connsiteY3" fmla="*/ 0 h 3321981"/>
              <a:gd name="connsiteX4" fmla="*/ 2275461 w 3574249"/>
              <a:gd name="connsiteY4" fmla="*/ 1100512 h 3321981"/>
              <a:gd name="connsiteX0" fmla="*/ 2267879 w 3574249"/>
              <a:gd name="connsiteY0" fmla="*/ 1737384 h 3321981"/>
              <a:gd name="connsiteX1" fmla="*/ 0 w 3574249"/>
              <a:gd name="connsiteY1" fmla="*/ 3321981 h 3321981"/>
              <a:gd name="connsiteX2" fmla="*/ 2276835 w 3574249"/>
              <a:gd name="connsiteY2" fmla="*/ 0 h 3321981"/>
              <a:gd name="connsiteX3" fmla="*/ 3574249 w 3574249"/>
              <a:gd name="connsiteY3" fmla="*/ 0 h 3321981"/>
              <a:gd name="connsiteX4" fmla="*/ 2267879 w 3574249"/>
              <a:gd name="connsiteY4" fmla="*/ 1737384 h 3321981"/>
              <a:gd name="connsiteX0" fmla="*/ 0 w 1306370"/>
              <a:gd name="connsiteY0" fmla="*/ 1737384 h 1737384"/>
              <a:gd name="connsiteX1" fmla="*/ 196209 w 1306370"/>
              <a:gd name="connsiteY1" fmla="*/ 456058 h 1737384"/>
              <a:gd name="connsiteX2" fmla="*/ 8956 w 1306370"/>
              <a:gd name="connsiteY2" fmla="*/ 0 h 1737384"/>
              <a:gd name="connsiteX3" fmla="*/ 1306370 w 1306370"/>
              <a:gd name="connsiteY3" fmla="*/ 0 h 1737384"/>
              <a:gd name="connsiteX4" fmla="*/ 0 w 1306370"/>
              <a:gd name="connsiteY4" fmla="*/ 1737384 h 1737384"/>
              <a:gd name="connsiteX0" fmla="*/ 0 w 1306370"/>
              <a:gd name="connsiteY0" fmla="*/ 1737384 h 1737384"/>
              <a:gd name="connsiteX1" fmla="*/ 6663 w 1306370"/>
              <a:gd name="connsiteY1" fmla="*/ 493967 h 1737384"/>
              <a:gd name="connsiteX2" fmla="*/ 8956 w 1306370"/>
              <a:gd name="connsiteY2" fmla="*/ 0 h 1737384"/>
              <a:gd name="connsiteX3" fmla="*/ 1306370 w 1306370"/>
              <a:gd name="connsiteY3" fmla="*/ 0 h 1737384"/>
              <a:gd name="connsiteX4" fmla="*/ 0 w 1306370"/>
              <a:gd name="connsiteY4" fmla="*/ 1737384 h 173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6370" h="1737384">
                <a:moveTo>
                  <a:pt x="0" y="1737384"/>
                </a:moveTo>
                <a:lnTo>
                  <a:pt x="6663" y="493967"/>
                </a:lnTo>
                <a:cubicBezTo>
                  <a:pt x="7427" y="329311"/>
                  <a:pt x="8192" y="164656"/>
                  <a:pt x="8956" y="0"/>
                </a:cubicBezTo>
                <a:lnTo>
                  <a:pt x="1306370" y="0"/>
                </a:lnTo>
                <a:lnTo>
                  <a:pt x="0" y="1737384"/>
                </a:lnTo>
                <a:close/>
              </a:path>
            </a:pathLst>
          </a:custGeom>
          <a:solidFill>
            <a:schemeClr val="accent2">
              <a:alpha val="78997"/>
            </a:schemeClr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</p:spTree>
    <p:extLst>
      <p:ext uri="{BB962C8B-B14F-4D97-AF65-F5344CB8AC3E}">
        <p14:creationId xmlns:p14="http://schemas.microsoft.com/office/powerpoint/2010/main" val="422620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73" r:id="rId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6">
            <a:extLst>
              <a:ext uri="{FF2B5EF4-FFF2-40B4-BE49-F238E27FC236}">
                <a16:creationId xmlns:a16="http://schemas.microsoft.com/office/drawing/2014/main" id="{579E4384-07A4-9F42-A62A-CA98BE579383}"/>
              </a:ext>
            </a:extLst>
          </p:cNvPr>
          <p:cNvSpPr/>
          <p:nvPr userDrawn="1"/>
        </p:nvSpPr>
        <p:spPr>
          <a:xfrm>
            <a:off x="9499661" y="3292613"/>
            <a:ext cx="2691952" cy="3563165"/>
          </a:xfrm>
          <a:custGeom>
            <a:avLst/>
            <a:gdLst/>
            <a:ahLst/>
            <a:cxnLst/>
            <a:rect l="l" t="t" r="r" b="b"/>
            <a:pathLst>
              <a:path w="2968625" h="3929379">
                <a:moveTo>
                  <a:pt x="2968561" y="0"/>
                </a:moveTo>
                <a:lnTo>
                  <a:pt x="0" y="3928986"/>
                </a:lnTo>
                <a:lnTo>
                  <a:pt x="2968561" y="3928986"/>
                </a:lnTo>
                <a:lnTo>
                  <a:pt x="2968561" y="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8" name="object 17">
            <a:extLst>
              <a:ext uri="{FF2B5EF4-FFF2-40B4-BE49-F238E27FC236}">
                <a16:creationId xmlns:a16="http://schemas.microsoft.com/office/drawing/2014/main" id="{D0FB5712-9275-E541-A5CC-A65FD38324B2}"/>
              </a:ext>
            </a:extLst>
          </p:cNvPr>
          <p:cNvSpPr/>
          <p:nvPr userDrawn="1"/>
        </p:nvSpPr>
        <p:spPr>
          <a:xfrm>
            <a:off x="8600619" y="2088408"/>
            <a:ext cx="3591381" cy="4767203"/>
          </a:xfrm>
          <a:custGeom>
            <a:avLst/>
            <a:gdLst/>
            <a:ahLst/>
            <a:cxnLst/>
            <a:rect l="l" t="t" r="r" b="b"/>
            <a:pathLst>
              <a:path w="3960495" h="5257165">
                <a:moveTo>
                  <a:pt x="1363693" y="5256956"/>
                </a:moveTo>
                <a:lnTo>
                  <a:pt x="0" y="5256956"/>
                </a:lnTo>
                <a:lnTo>
                  <a:pt x="3960012" y="0"/>
                </a:lnTo>
                <a:lnTo>
                  <a:pt x="3960012" y="1810317"/>
                </a:lnTo>
                <a:lnTo>
                  <a:pt x="1363693" y="5256956"/>
                </a:lnTo>
                <a:close/>
              </a:path>
            </a:pathLst>
          </a:custGeom>
          <a:solidFill>
            <a:schemeClr val="bg2">
              <a:alpha val="69999"/>
            </a:schemeClr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9" name="object 18">
            <a:extLst>
              <a:ext uri="{FF2B5EF4-FFF2-40B4-BE49-F238E27FC236}">
                <a16:creationId xmlns:a16="http://schemas.microsoft.com/office/drawing/2014/main" id="{8408023D-8C8A-2942-A74A-7CB41E4D4EBB}"/>
              </a:ext>
            </a:extLst>
          </p:cNvPr>
          <p:cNvSpPr/>
          <p:nvPr userDrawn="1"/>
        </p:nvSpPr>
        <p:spPr>
          <a:xfrm>
            <a:off x="8099157" y="3849920"/>
            <a:ext cx="3275832" cy="3005773"/>
          </a:xfrm>
          <a:custGeom>
            <a:avLst/>
            <a:gdLst/>
            <a:ahLst/>
            <a:cxnLst/>
            <a:rect l="l" t="t" r="r" b="b"/>
            <a:pathLst>
              <a:path w="3612515" h="3314700">
                <a:moveTo>
                  <a:pt x="1115445" y="3314399"/>
                </a:moveTo>
                <a:lnTo>
                  <a:pt x="0" y="3314399"/>
                </a:lnTo>
                <a:lnTo>
                  <a:pt x="2496707" y="0"/>
                </a:lnTo>
                <a:lnTo>
                  <a:pt x="3612157" y="0"/>
                </a:lnTo>
                <a:lnTo>
                  <a:pt x="1115445" y="3314399"/>
                </a:lnTo>
                <a:close/>
              </a:path>
            </a:pathLst>
          </a:custGeom>
          <a:solidFill>
            <a:schemeClr val="accent2">
              <a:alpha val="78997"/>
            </a:schemeClr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11" name="object 20">
            <a:extLst>
              <a:ext uri="{FF2B5EF4-FFF2-40B4-BE49-F238E27FC236}">
                <a16:creationId xmlns:a16="http://schemas.microsoft.com/office/drawing/2014/main" id="{DABDBCE8-A8DC-2145-B689-08558C58150D}"/>
              </a:ext>
            </a:extLst>
          </p:cNvPr>
          <p:cNvSpPr/>
          <p:nvPr userDrawn="1"/>
        </p:nvSpPr>
        <p:spPr>
          <a:xfrm>
            <a:off x="11027084" y="5605187"/>
            <a:ext cx="805665" cy="871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77"/>
          </a:p>
        </p:txBody>
      </p:sp>
    </p:spTree>
    <p:extLst>
      <p:ext uri="{BB962C8B-B14F-4D97-AF65-F5344CB8AC3E}">
        <p14:creationId xmlns:p14="http://schemas.microsoft.com/office/powerpoint/2010/main" val="305282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sldNum="0" hd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9">
            <a:extLst>
              <a:ext uri="{FF2B5EF4-FFF2-40B4-BE49-F238E27FC236}">
                <a16:creationId xmlns:a16="http://schemas.microsoft.com/office/drawing/2014/main" id="{24253941-9AB0-8B41-B1E4-EDF91159C627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1613" cy="6855611"/>
          </a:xfrm>
          <a:custGeom>
            <a:avLst/>
            <a:gdLst>
              <a:gd name="connsiteX0" fmla="*/ 37664 w 2553493"/>
              <a:gd name="connsiteY0" fmla="*/ 0 h 4122215"/>
              <a:gd name="connsiteX1" fmla="*/ 2515829 w 2553493"/>
              <a:gd name="connsiteY1" fmla="*/ 0 h 4122215"/>
              <a:gd name="connsiteX2" fmla="*/ 2553493 w 2553493"/>
              <a:gd name="connsiteY2" fmla="*/ 37664 h 4122215"/>
              <a:gd name="connsiteX3" fmla="*/ 2553493 w 2553493"/>
              <a:gd name="connsiteY3" fmla="*/ 4122215 h 4122215"/>
              <a:gd name="connsiteX4" fmla="*/ 0 w 2553493"/>
              <a:gd name="connsiteY4" fmla="*/ 4122215 h 4122215"/>
              <a:gd name="connsiteX5" fmla="*/ 0 w 2553493"/>
              <a:gd name="connsiteY5" fmla="*/ 37664 h 4122215"/>
              <a:gd name="connsiteX6" fmla="*/ 37664 w 2553493"/>
              <a:gd name="connsiteY6" fmla="*/ 0 h 412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3493" h="4122215">
                <a:moveTo>
                  <a:pt x="37664" y="0"/>
                </a:moveTo>
                <a:lnTo>
                  <a:pt x="2515829" y="0"/>
                </a:lnTo>
                <a:cubicBezTo>
                  <a:pt x="2536630" y="0"/>
                  <a:pt x="2553493" y="16863"/>
                  <a:pt x="2553493" y="37664"/>
                </a:cubicBezTo>
                <a:lnTo>
                  <a:pt x="2553493" y="4122215"/>
                </a:lnTo>
                <a:lnTo>
                  <a:pt x="0" y="4122215"/>
                </a:lnTo>
                <a:lnTo>
                  <a:pt x="0" y="37664"/>
                </a:lnTo>
                <a:cubicBezTo>
                  <a:pt x="0" y="16863"/>
                  <a:pt x="16863" y="0"/>
                  <a:pt x="37664" y="0"/>
                </a:cubicBez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rtlCol="0" anchor="ctr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 marL="91437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object 16">
            <a:extLst>
              <a:ext uri="{FF2B5EF4-FFF2-40B4-BE49-F238E27FC236}">
                <a16:creationId xmlns:a16="http://schemas.microsoft.com/office/drawing/2014/main" id="{789F8641-519C-4147-8B8F-84016A1CD90A}"/>
              </a:ext>
            </a:extLst>
          </p:cNvPr>
          <p:cNvSpPr/>
          <p:nvPr userDrawn="1"/>
        </p:nvSpPr>
        <p:spPr>
          <a:xfrm>
            <a:off x="9499661" y="3292613"/>
            <a:ext cx="2691952" cy="3563165"/>
          </a:xfrm>
          <a:custGeom>
            <a:avLst/>
            <a:gdLst/>
            <a:ahLst/>
            <a:cxnLst/>
            <a:rect l="l" t="t" r="r" b="b"/>
            <a:pathLst>
              <a:path w="2968625" h="3929379">
                <a:moveTo>
                  <a:pt x="2968561" y="0"/>
                </a:moveTo>
                <a:lnTo>
                  <a:pt x="0" y="3928986"/>
                </a:lnTo>
                <a:lnTo>
                  <a:pt x="2968561" y="3928986"/>
                </a:lnTo>
                <a:lnTo>
                  <a:pt x="2968561" y="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24" name="object 17">
            <a:extLst>
              <a:ext uri="{FF2B5EF4-FFF2-40B4-BE49-F238E27FC236}">
                <a16:creationId xmlns:a16="http://schemas.microsoft.com/office/drawing/2014/main" id="{20B33590-47F3-1A4F-8AF5-C87F2966E008}"/>
              </a:ext>
            </a:extLst>
          </p:cNvPr>
          <p:cNvSpPr/>
          <p:nvPr userDrawn="1"/>
        </p:nvSpPr>
        <p:spPr>
          <a:xfrm>
            <a:off x="8600619" y="2088408"/>
            <a:ext cx="3591381" cy="4767203"/>
          </a:xfrm>
          <a:custGeom>
            <a:avLst/>
            <a:gdLst/>
            <a:ahLst/>
            <a:cxnLst/>
            <a:rect l="l" t="t" r="r" b="b"/>
            <a:pathLst>
              <a:path w="3960495" h="5257165">
                <a:moveTo>
                  <a:pt x="1363693" y="5256956"/>
                </a:moveTo>
                <a:lnTo>
                  <a:pt x="0" y="5256956"/>
                </a:lnTo>
                <a:lnTo>
                  <a:pt x="3960012" y="0"/>
                </a:lnTo>
                <a:lnTo>
                  <a:pt x="3960012" y="1810317"/>
                </a:lnTo>
                <a:lnTo>
                  <a:pt x="1363693" y="5256956"/>
                </a:lnTo>
                <a:close/>
              </a:path>
            </a:pathLst>
          </a:custGeom>
          <a:solidFill>
            <a:schemeClr val="tx2">
              <a:alpha val="69999"/>
            </a:schemeClr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25" name="object 18">
            <a:extLst>
              <a:ext uri="{FF2B5EF4-FFF2-40B4-BE49-F238E27FC236}">
                <a16:creationId xmlns:a16="http://schemas.microsoft.com/office/drawing/2014/main" id="{8CCEC265-368F-704C-BB2E-E59C8DCD2C1C}"/>
              </a:ext>
            </a:extLst>
          </p:cNvPr>
          <p:cNvSpPr/>
          <p:nvPr userDrawn="1"/>
        </p:nvSpPr>
        <p:spPr>
          <a:xfrm>
            <a:off x="8099157" y="3849920"/>
            <a:ext cx="3275832" cy="3005773"/>
          </a:xfrm>
          <a:custGeom>
            <a:avLst/>
            <a:gdLst/>
            <a:ahLst/>
            <a:cxnLst/>
            <a:rect l="l" t="t" r="r" b="b"/>
            <a:pathLst>
              <a:path w="3612515" h="3314700">
                <a:moveTo>
                  <a:pt x="1115445" y="3314399"/>
                </a:moveTo>
                <a:lnTo>
                  <a:pt x="0" y="3314399"/>
                </a:lnTo>
                <a:lnTo>
                  <a:pt x="2496707" y="0"/>
                </a:lnTo>
                <a:lnTo>
                  <a:pt x="3612157" y="0"/>
                </a:lnTo>
                <a:lnTo>
                  <a:pt x="1115445" y="3314399"/>
                </a:lnTo>
                <a:close/>
              </a:path>
            </a:pathLst>
          </a:custGeom>
          <a:solidFill>
            <a:schemeClr val="accent2">
              <a:alpha val="78997"/>
            </a:schemeClr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  <p:sp>
        <p:nvSpPr>
          <p:cNvPr id="26" name="object 20">
            <a:extLst>
              <a:ext uri="{FF2B5EF4-FFF2-40B4-BE49-F238E27FC236}">
                <a16:creationId xmlns:a16="http://schemas.microsoft.com/office/drawing/2014/main" id="{4C7205EC-98F6-7F47-AF1E-86689683FA9D}"/>
              </a:ext>
            </a:extLst>
          </p:cNvPr>
          <p:cNvSpPr/>
          <p:nvPr userDrawn="1"/>
        </p:nvSpPr>
        <p:spPr>
          <a:xfrm>
            <a:off x="11027084" y="5605187"/>
            <a:ext cx="805665" cy="8718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77"/>
          </a:p>
        </p:txBody>
      </p:sp>
    </p:spTree>
    <p:extLst>
      <p:ext uri="{BB962C8B-B14F-4D97-AF65-F5344CB8AC3E}">
        <p14:creationId xmlns:p14="http://schemas.microsoft.com/office/powerpoint/2010/main" val="2783288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797" r:id="rId2"/>
  </p:sldLayoutIdLst>
  <p:hf sldNum="0" hd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9E500DB3-7691-B046-84FE-7E484F940B68}"/>
              </a:ext>
            </a:extLst>
          </p:cNvPr>
          <p:cNvSpPr/>
          <p:nvPr userDrawn="1"/>
        </p:nvSpPr>
        <p:spPr>
          <a:xfrm>
            <a:off x="0" y="2304"/>
            <a:ext cx="12192000" cy="6855696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59992"/>
                </a:moveTo>
                <a:lnTo>
                  <a:pt x="10692003" y="7559992"/>
                </a:lnTo>
                <a:lnTo>
                  <a:pt x="10692003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0223E"/>
          </a:solidFill>
        </p:spPr>
        <p:txBody>
          <a:bodyPr wrap="square" lIns="0" tIns="0" rIns="0" bIns="0" rtlCol="0"/>
          <a:lstStyle/>
          <a:p>
            <a:endParaRPr sz="1277"/>
          </a:p>
        </p:txBody>
      </p:sp>
    </p:spTree>
    <p:extLst>
      <p:ext uri="{BB962C8B-B14F-4D97-AF65-F5344CB8AC3E}">
        <p14:creationId xmlns:p14="http://schemas.microsoft.com/office/powerpoint/2010/main" val="410169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98" r:id="rId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pms@treasury.nsw.gov.au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nders.nsw.gov.au/?event=public.scheme.download&amp;schemeUUID=5686462E-F515-F34D-DF4D7C89274AD889&amp;type=documents&amp;fileName=Supplier%20Rate%20Card%20v5%2Exlsx" TargetMode="External"/><Relationship Id="rId2" Type="http://schemas.openxmlformats.org/officeDocument/2006/relationships/hyperlink" Target="https://www.tenders.nsw.gov.au/?event=public.scheme.download&amp;schemeUUID=5686462E-F515-F34D-DF4D7C89274AD889&amp;type=documents&amp;fileName=Experience%20Template%20v2%2Edocx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tenders.nsw.gov.au/?event=public.scheme.download&amp;schemeUUID=5686462E-F515-F34D-DF4D7C89274AD889&amp;type=documents&amp;fileName=Step%20by%20Step%20guide%20to%20modifying%20an%20appication%20on%20PMS%20SCM0005%2Epdf" TargetMode="External"/><Relationship Id="rId4" Type="http://schemas.openxmlformats.org/officeDocument/2006/relationships/hyperlink" Target="https://www.tenders.nsw.gov.au/?event=public.question.downloadHelpFile&amp;questionUUID=945AAB83-DE45-E4C1-57D33D406F25C44E&amp;fileName=Checklist%20adding%20capabilities%20to%20Base.xls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nders.nsw.gov.au/?event=public.scheme.download&amp;schemeUUID=5686462E-F515-F34D-DF4D7C89274AD889&amp;type=documents&amp;fileName=Applicant%20Referee%20Report%2015062020%2Edocx" TargetMode="External"/><Relationship Id="rId2" Type="http://schemas.openxmlformats.org/officeDocument/2006/relationships/hyperlink" Target="https://www.tenders.nsw.gov.au/?event=public.scheme.download&amp;schemeUUID=5686462E-F515-F34D-DF4D7C89274AD889&amp;type=documents&amp;fileName=Experience%20Template%20v2%2Edocx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tenders.nsw.gov.au/?event=public.scheme.download&amp;schemeUUID=5686462E-F515-F34D-DF4D7C89274AD889&amp;type=documents&amp;fileName=Step%20by%20Step%20guide%20to%20modifying%20an%20appication%20on%20PMS%20SCM0005%2Epdf" TargetMode="External"/><Relationship Id="rId5" Type="http://schemas.openxmlformats.org/officeDocument/2006/relationships/hyperlink" Target="https://www.tenders.nsw.gov.au/?event=public.question.downloadHelpFile&amp;questionUUID=947097AB-91E9-5B80-CE7627B6033E51A6&amp;fileName=Checklist%20adding%20capabilities%20to%20Full.xlsx" TargetMode="External"/><Relationship Id="rId4" Type="http://schemas.openxmlformats.org/officeDocument/2006/relationships/hyperlink" Target="https://www.tenders.nsw.gov.au/?event=public.scheme.download&amp;schemeUUID=5686462E-F515-F34D-DF4D7C89274AD889&amp;type=documents&amp;fileName=Supplier%20Rate%20Card%20v5%2Exls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info.buy.nsw.gov.au/resources/infrastructure-advisory-services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7E6B7C-5AAC-EA42-8848-2ECCF63FE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402" y="4249286"/>
            <a:ext cx="7267074" cy="1728002"/>
          </a:xfrm>
        </p:spPr>
        <p:txBody>
          <a:bodyPr lIns="91440" tIns="45720" rIns="91440" bIns="45720" anchor="t"/>
          <a:lstStyle/>
          <a:p>
            <a:r>
              <a:rPr lang="en-US" sz="4200"/>
              <a:t>PMS scheme guide to modify existing applications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AD7E89-E4BE-49D0-B601-74307340CF9F}"/>
              </a:ext>
            </a:extLst>
          </p:cNvPr>
          <p:cNvSpPr txBox="1"/>
          <p:nvPr/>
        </p:nvSpPr>
        <p:spPr>
          <a:xfrm>
            <a:off x="991402" y="5977288"/>
            <a:ext cx="1853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latin typeface="Arial" panose="020B0604020202020204" pitchFamily="34" charset="0"/>
                <a:cs typeface="Arial" panose="020B0604020202020204" pitchFamily="34" charset="0"/>
              </a:rPr>
              <a:t>November 2022</a:t>
            </a:r>
            <a:endParaRPr lang="en-AU" sz="1400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38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B958D-940C-4608-9ADD-116C60D4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1329310"/>
            <a:ext cx="10179738" cy="2438400"/>
          </a:xfrm>
        </p:spPr>
        <p:txBody>
          <a:bodyPr/>
          <a:lstStyle/>
          <a:p>
            <a:r>
              <a:rPr lang="en-AU" sz="3600"/>
              <a:t>4. Upgrading from Base to Full prequalification</a:t>
            </a:r>
          </a:p>
        </p:txBody>
      </p:sp>
    </p:spTree>
    <p:extLst>
      <p:ext uri="{BB962C8B-B14F-4D97-AF65-F5344CB8AC3E}">
        <p14:creationId xmlns:p14="http://schemas.microsoft.com/office/powerpoint/2010/main" val="3807206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F881E0-325F-4D6D-8B38-7A09587A4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What will Full prequalification mean for you?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4E87D79-589D-409F-B8D0-8FCA4A795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810" y="942876"/>
            <a:ext cx="10847294" cy="276999"/>
          </a:xfrm>
        </p:spPr>
        <p:txBody>
          <a:bodyPr/>
          <a:lstStyle/>
          <a:p>
            <a:r>
              <a:rPr lang="en-AU"/>
              <a:t>A brief overview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0FD03E-4E48-49F3-897F-529A168F2D8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80811" y="1610720"/>
            <a:ext cx="4062313" cy="4443571"/>
          </a:xfrm>
        </p:spPr>
        <p:txBody>
          <a:bodyPr>
            <a:normAutofit/>
          </a:bodyPr>
          <a:lstStyle/>
          <a:p>
            <a:r>
              <a:rPr lang="en-AU" sz="1700" dirty="0"/>
              <a:t>Under Full prequalification, you will be able to undertake higher value and higher risk work.</a:t>
            </a:r>
          </a:p>
          <a:p>
            <a:endParaRPr lang="en-AU" sz="1700" dirty="0"/>
          </a:p>
          <a:p>
            <a:r>
              <a:rPr lang="en-AU" sz="1700" dirty="0"/>
              <a:t>You </a:t>
            </a:r>
            <a:r>
              <a:rPr lang="en-AU" sz="1700" b="1" dirty="0"/>
              <a:t>do not </a:t>
            </a:r>
            <a:r>
              <a:rPr lang="en-AU" sz="1700" dirty="0"/>
              <a:t>need to have the minimum insurances when applying but you will need them if engaged by a NSW Government agency through the scheme.</a:t>
            </a:r>
          </a:p>
          <a:p>
            <a:endParaRPr lang="en-AU" sz="1700" dirty="0"/>
          </a:p>
          <a:p>
            <a:r>
              <a:rPr lang="en-AU" sz="1700" dirty="0"/>
              <a:t>See table opposite for a brief overview of the levels.</a:t>
            </a:r>
          </a:p>
        </p:txBody>
      </p:sp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854A4E77-7D88-4BEC-B91A-3E980FE99F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8601045"/>
              </p:ext>
            </p:extLst>
          </p:nvPr>
        </p:nvGraphicFramePr>
        <p:xfrm>
          <a:off x="4870599" y="1332625"/>
          <a:ext cx="6967069" cy="5324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839">
                  <a:extLst>
                    <a:ext uri="{9D8B030D-6E8A-4147-A177-3AD203B41FA5}">
                      <a16:colId xmlns:a16="http://schemas.microsoft.com/office/drawing/2014/main" val="3755655072"/>
                    </a:ext>
                  </a:extLst>
                </a:gridCol>
                <a:gridCol w="2415941">
                  <a:extLst>
                    <a:ext uri="{9D8B030D-6E8A-4147-A177-3AD203B41FA5}">
                      <a16:colId xmlns:a16="http://schemas.microsoft.com/office/drawing/2014/main" val="3903891413"/>
                    </a:ext>
                  </a:extLst>
                </a:gridCol>
                <a:gridCol w="2549289">
                  <a:extLst>
                    <a:ext uri="{9D8B030D-6E8A-4147-A177-3AD203B41FA5}">
                      <a16:colId xmlns:a16="http://schemas.microsoft.com/office/drawing/2014/main" val="1480658278"/>
                    </a:ext>
                  </a:extLst>
                </a:gridCol>
              </a:tblGrid>
              <a:tr h="364834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550"/>
                        <a:t>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550"/>
                        <a:t>Full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74414"/>
                  </a:ext>
                </a:extLst>
              </a:tr>
              <a:tr h="820877">
                <a:tc>
                  <a:txBody>
                    <a:bodyPr/>
                    <a:lstStyle/>
                    <a:p>
                      <a:r>
                        <a:rPr lang="en-AU" sz="1550" b="1">
                          <a:solidFill>
                            <a:schemeClr val="bg1"/>
                          </a:solidFill>
                        </a:rPr>
                        <a:t>Maximum </a:t>
                      </a:r>
                      <a:br>
                        <a:rPr lang="en-AU" sz="1550" b="1">
                          <a:solidFill>
                            <a:schemeClr val="bg1"/>
                          </a:solidFill>
                        </a:rPr>
                      </a:br>
                      <a:r>
                        <a:rPr lang="en-AU" sz="1550" b="1">
                          <a:solidFill>
                            <a:schemeClr val="bg1"/>
                          </a:solidFill>
                        </a:rPr>
                        <a:t>engagement value </a:t>
                      </a:r>
                      <a:br>
                        <a:rPr lang="en-AU" sz="1550" b="1">
                          <a:solidFill>
                            <a:schemeClr val="bg1"/>
                          </a:solidFill>
                        </a:rPr>
                      </a:br>
                      <a:r>
                        <a:rPr lang="en-AU" sz="1550" b="1">
                          <a:solidFill>
                            <a:schemeClr val="bg1"/>
                          </a:solidFill>
                        </a:rPr>
                        <a:t>(ex GST)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50"/>
                        <a:t>$50,000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550"/>
                        <a:t>No limit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6982691"/>
                  </a:ext>
                </a:extLst>
              </a:tr>
              <a:tr h="668041">
                <a:tc>
                  <a:txBody>
                    <a:bodyPr/>
                    <a:lstStyle/>
                    <a:p>
                      <a:r>
                        <a:rPr lang="en-AU" sz="1550" b="1">
                          <a:solidFill>
                            <a:schemeClr val="bg1"/>
                          </a:solidFill>
                        </a:rPr>
                        <a:t>Engagement risk level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50"/>
                        <a:t>Low-risk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550"/>
                        <a:t>Low and high risk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346803"/>
                  </a:ext>
                </a:extLst>
              </a:tr>
              <a:tr h="1854573">
                <a:tc>
                  <a:txBody>
                    <a:bodyPr/>
                    <a:lstStyle/>
                    <a:p>
                      <a:r>
                        <a:rPr lang="en-AU" sz="1550" b="1">
                          <a:solidFill>
                            <a:schemeClr val="bg1"/>
                          </a:solidFill>
                        </a:rPr>
                        <a:t>Minimum insurance requirements for each PMSS engagement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50" b="0"/>
                        <a:t>Workers Compensation</a:t>
                      </a:r>
                    </a:p>
                    <a:p>
                      <a:endParaRPr lang="en-AU" sz="1550" b="0"/>
                    </a:p>
                    <a:p>
                      <a:r>
                        <a:rPr lang="en-AU" sz="1550" b="0"/>
                        <a:t>Where applicable:</a:t>
                      </a:r>
                    </a:p>
                    <a:p>
                      <a:r>
                        <a:rPr lang="en-AU" sz="1550" b="1"/>
                        <a:t>Public liability </a:t>
                      </a:r>
                      <a:r>
                        <a:rPr lang="en-AU" sz="1550"/>
                        <a:t>– $5 million </a:t>
                      </a:r>
                    </a:p>
                    <a:p>
                      <a:r>
                        <a:rPr lang="en-AU" sz="1550" b="1"/>
                        <a:t>Professional indemnity </a:t>
                      </a:r>
                      <a:br>
                        <a:rPr lang="en-AU" sz="1550" b="1"/>
                      </a:br>
                      <a:r>
                        <a:rPr lang="en-AU" sz="1550"/>
                        <a:t>- $2 million (and no more than $10 million)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550" b="0"/>
                        <a:t>Workers Compensation</a:t>
                      </a:r>
                    </a:p>
                    <a:p>
                      <a:endParaRPr lang="en-AU" sz="1550"/>
                    </a:p>
                    <a:p>
                      <a:r>
                        <a:rPr lang="en-AU" sz="1550" b="0"/>
                        <a:t>Where applicable:</a:t>
                      </a:r>
                    </a:p>
                    <a:p>
                      <a:r>
                        <a:rPr lang="en-AU" sz="1550" b="1"/>
                        <a:t>Public liability </a:t>
                      </a:r>
                      <a:r>
                        <a:rPr lang="en-AU" sz="1550"/>
                        <a:t>– $10 million </a:t>
                      </a:r>
                    </a:p>
                    <a:p>
                      <a:r>
                        <a:rPr lang="en-AU" sz="1550" b="1"/>
                        <a:t>Professional indemnity </a:t>
                      </a:r>
                      <a:br>
                        <a:rPr lang="en-AU" sz="1550" b="1"/>
                      </a:br>
                      <a:r>
                        <a:rPr lang="en-AU" sz="1550"/>
                        <a:t>- $10 million or per an approved scheme under the </a:t>
                      </a:r>
                      <a:r>
                        <a:rPr lang="en-AU" sz="1550" i="1"/>
                        <a:t>Professional Standards Act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5694354"/>
                  </a:ext>
                </a:extLst>
              </a:tr>
              <a:tr h="820877">
                <a:tc>
                  <a:txBody>
                    <a:bodyPr/>
                    <a:lstStyle/>
                    <a:p>
                      <a:r>
                        <a:rPr lang="en-AU" sz="1550" b="1">
                          <a:solidFill>
                            <a:schemeClr val="bg1"/>
                          </a:solidFill>
                        </a:rPr>
                        <a:t>Additional application  requirements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50"/>
                        <a:t>Not applicable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550"/>
                        <a:t>x 3 Referee Reports as evidence of nominated capabilities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1467145"/>
                  </a:ext>
                </a:extLst>
              </a:tr>
              <a:tr h="668041">
                <a:tc>
                  <a:txBody>
                    <a:bodyPr/>
                    <a:lstStyle/>
                    <a:p>
                      <a:r>
                        <a:rPr lang="en-AU" sz="1550" b="1">
                          <a:solidFill>
                            <a:schemeClr val="bg1"/>
                          </a:solidFill>
                        </a:rPr>
                        <a:t>Level of assessment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550"/>
                        <a:t>Eligibility assessment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550"/>
                        <a:t>Detailed evaluation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8696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874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F881E0-325F-4D6D-8B38-7A09587A4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Essentials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4E87D79-589D-409F-B8D0-8FCA4A795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810" y="942876"/>
            <a:ext cx="10847294" cy="276999"/>
          </a:xfrm>
        </p:spPr>
        <p:txBody>
          <a:bodyPr/>
          <a:lstStyle/>
          <a:p>
            <a:r>
              <a:rPr lang="en-AU"/>
              <a:t>What you need do to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4F7172D8-C198-4669-8877-93F97F67B5A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80810" y="1582669"/>
            <a:ext cx="5796165" cy="4841862"/>
          </a:xfrm>
        </p:spPr>
        <p:txBody>
          <a:bodyPr>
            <a:normAutofit/>
          </a:bodyPr>
          <a:lstStyle/>
          <a:p>
            <a:r>
              <a:rPr lang="en-AU" sz="1600"/>
              <a:t>You will need to submit a </a:t>
            </a:r>
            <a:r>
              <a:rPr lang="en-AU" sz="1600" b="1"/>
              <a:t>new application </a:t>
            </a:r>
            <a:r>
              <a:rPr lang="en-AU" sz="1600"/>
              <a:t>to the scheme under Full prequalification. Any pre-existing Base capabilities will not be carried over and you will need to </a:t>
            </a:r>
            <a:br>
              <a:rPr lang="en-AU" sz="1600"/>
            </a:br>
            <a:r>
              <a:rPr lang="en-AU" sz="1600"/>
              <a:t>re-apply for them as part of the new application.</a:t>
            </a:r>
          </a:p>
          <a:p>
            <a:pPr marL="342900" indent="-342900">
              <a:buFont typeface="+mj-lt"/>
              <a:buAutoNum type="arabicPeriod"/>
            </a:pPr>
            <a:endParaRPr lang="en-AU" sz="1600"/>
          </a:p>
          <a:p>
            <a:r>
              <a:rPr lang="en-AU" sz="1600"/>
              <a:t>Refer to the </a:t>
            </a:r>
            <a:r>
              <a:rPr lang="en-AU" sz="1600" b="1"/>
              <a:t>PMS scheme application guide for new applicants </a:t>
            </a:r>
            <a:r>
              <a:rPr lang="en-AU" sz="1600"/>
              <a:t>for a refresher on application requirements and specific advice applying for Full prequalification.</a:t>
            </a:r>
            <a:endParaRPr lang="en-AU" sz="1600" b="1"/>
          </a:p>
          <a:p>
            <a:endParaRPr lang="en-AU" sz="1600"/>
          </a:p>
          <a:p>
            <a:r>
              <a:rPr lang="en-AU" sz="1600"/>
              <a:t>Only nominate additional capabilities that your business provides </a:t>
            </a:r>
            <a:r>
              <a:rPr lang="en-AU" sz="1600" b="1"/>
              <a:t>and </a:t>
            </a:r>
            <a:r>
              <a:rPr lang="en-AU" sz="1600"/>
              <a:t>for which you can provide some form of supporting evidence for assessment in the application </a:t>
            </a:r>
            <a:br>
              <a:rPr lang="en-AU" sz="1600"/>
            </a:br>
            <a:r>
              <a:rPr lang="en-AU" sz="1600"/>
              <a:t>(see opposite). </a:t>
            </a:r>
          </a:p>
          <a:p>
            <a:endParaRPr lang="en-AU" sz="1600" b="1"/>
          </a:p>
          <a:p>
            <a:r>
              <a:rPr lang="en-AU" sz="1600" b="1"/>
              <a:t>NOTE: </a:t>
            </a:r>
            <a:r>
              <a:rPr lang="en-AU" sz="1600"/>
              <a:t>Referee Reports must correspond to a nominated example engagement </a:t>
            </a:r>
            <a:r>
              <a:rPr lang="en-AU" sz="1600" b="1"/>
              <a:t>and</a:t>
            </a:r>
            <a:r>
              <a:rPr lang="en-AU" sz="1600"/>
              <a:t> refer to the same nominated capabilities in that example.</a:t>
            </a:r>
          </a:p>
          <a:p>
            <a:endParaRPr lang="en-AU" sz="1700"/>
          </a:p>
          <a:p>
            <a:pPr marL="0" indent="0">
              <a:buNone/>
            </a:pPr>
            <a:endParaRPr lang="en-AU" sz="1700"/>
          </a:p>
          <a:p>
            <a:endParaRPr lang="en-AU" sz="1700"/>
          </a:p>
          <a:p>
            <a:endParaRPr lang="en-AU" sz="1700"/>
          </a:p>
          <a:p>
            <a:endParaRPr lang="en-AU" sz="1700"/>
          </a:p>
          <a:p>
            <a:endParaRPr lang="en-AU" sz="1700"/>
          </a:p>
          <a:p>
            <a:endParaRPr lang="en-AU" sz="180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2EA6281-9952-4909-8E3F-E087E16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65611" y="1729282"/>
            <a:ext cx="3962493" cy="4397328"/>
            <a:chOff x="7365610" y="1729282"/>
            <a:chExt cx="3962493" cy="4397328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E98E7FB4-E238-4BE1-9796-759D151C3A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7704667" y="1729282"/>
              <a:ext cx="3359649" cy="698643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/>
                <a:t>Nominated capabilities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2E60D6B6-681B-46CA-9AF0-B3C40A2EB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7704667" y="2826075"/>
              <a:ext cx="3359649" cy="698643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/>
                <a:t>Organisational Experience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CE649CDB-F173-48FF-9C58-2429C34F6F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7502922" y="5422842"/>
              <a:ext cx="934947" cy="698643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/>
                <a:t>Referee Report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B1637E55-FFA0-43A4-850E-D7BA4B66A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8850961" y="5427967"/>
              <a:ext cx="1058240" cy="698643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/>
                <a:t>Referee Report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E70BB3C3-2FE4-4EA9-8CE4-BD88B9641D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0277436" y="5415345"/>
              <a:ext cx="934946" cy="698643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/>
                <a:t>Referee Report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44EE717E-D2CF-4237-B971-5D6548DB4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22" idx="2"/>
              <a:endCxn id="23" idx="0"/>
            </p:cNvCxnSpPr>
            <p:nvPr/>
          </p:nvCxnSpPr>
          <p:spPr>
            <a:xfrm>
              <a:off x="9384492" y="2427925"/>
              <a:ext cx="0" cy="3981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or: Elbow 28">
              <a:extLst>
                <a:ext uri="{FF2B5EF4-FFF2-40B4-BE49-F238E27FC236}">
                  <a16:creationId xmlns:a16="http://schemas.microsoft.com/office/drawing/2014/main" id="{12EB5CEE-D2E1-4BD1-A993-BBCF8A4C1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43" idx="2"/>
              <a:endCxn id="25" idx="0"/>
            </p:cNvCxnSpPr>
            <p:nvPr/>
          </p:nvCxnSpPr>
          <p:spPr>
            <a:xfrm rot="5400000">
              <a:off x="7738276" y="5189333"/>
              <a:ext cx="465630" cy="1389"/>
            </a:xfrm>
            <a:prstGeom prst="bent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5138DAA2-B71E-464A-AF1C-CBB2A72E30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44" idx="2"/>
              <a:endCxn id="26" idx="0"/>
            </p:cNvCxnSpPr>
            <p:nvPr/>
          </p:nvCxnSpPr>
          <p:spPr>
            <a:xfrm>
              <a:off x="9380081" y="4944345"/>
              <a:ext cx="0" cy="48362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or: Elbow 38">
              <a:extLst>
                <a:ext uri="{FF2B5EF4-FFF2-40B4-BE49-F238E27FC236}">
                  <a16:creationId xmlns:a16="http://schemas.microsoft.com/office/drawing/2014/main" id="{79CE8356-B761-4890-A295-3414F5A0F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45" idx="2"/>
              <a:endCxn id="27" idx="0"/>
            </p:cNvCxnSpPr>
            <p:nvPr/>
          </p:nvCxnSpPr>
          <p:spPr>
            <a:xfrm rot="16200000" flipH="1">
              <a:off x="10507589" y="5178025"/>
              <a:ext cx="469160" cy="5480"/>
            </a:xfrm>
            <a:prstGeom prst="bent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D2652B02-2F9E-44EC-B6B7-4F27A5C80E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7365610" y="4258569"/>
              <a:ext cx="1212350" cy="6986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/>
                <a:t>Example</a:t>
              </a:r>
              <a:br>
                <a:rPr lang="en-AU" sz="1400" b="1"/>
              </a:br>
              <a:r>
                <a:rPr lang="en-AU" sz="1400" b="1"/>
                <a:t>Engagement</a:t>
              </a:r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BA1CAC71-94EF-4F92-B4DF-2903F0DCC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8773906" y="4245702"/>
              <a:ext cx="1212350" cy="6986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/>
                <a:t>Example</a:t>
              </a:r>
              <a:br>
                <a:rPr lang="en-AU" sz="1400" b="1"/>
              </a:br>
              <a:r>
                <a:rPr lang="en-AU" sz="1400" b="1"/>
                <a:t>Engagement</a:t>
              </a:r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ECB9C748-422E-4EEE-A60F-89122A990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0150755" y="4247542"/>
              <a:ext cx="1177348" cy="6986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/>
                <a:t>Example</a:t>
              </a:r>
              <a:br>
                <a:rPr lang="en-AU" sz="1400" b="1"/>
              </a:br>
              <a:r>
                <a:rPr lang="en-AU" sz="1400" b="1"/>
                <a:t>Engagement</a:t>
              </a:r>
            </a:p>
          </p:txBody>
        </p:sp>
        <p:cxnSp>
          <p:nvCxnSpPr>
            <p:cNvPr id="46" name="Connector: Elbow 45">
              <a:extLst>
                <a:ext uri="{FF2B5EF4-FFF2-40B4-BE49-F238E27FC236}">
                  <a16:creationId xmlns:a16="http://schemas.microsoft.com/office/drawing/2014/main" id="{315130EC-37FC-4408-B2F4-2707099FDD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23" idx="2"/>
              <a:endCxn id="43" idx="0"/>
            </p:cNvCxnSpPr>
            <p:nvPr/>
          </p:nvCxnSpPr>
          <p:spPr>
            <a:xfrm rot="5400000">
              <a:off x="8311214" y="3185290"/>
              <a:ext cx="733851" cy="1412707"/>
            </a:xfrm>
            <a:prstGeom prst="bent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or: Elbow 46">
              <a:extLst>
                <a:ext uri="{FF2B5EF4-FFF2-40B4-BE49-F238E27FC236}">
                  <a16:creationId xmlns:a16="http://schemas.microsoft.com/office/drawing/2014/main" id="{FAC469E5-BCC0-4730-A67A-D586FFCFC6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23" idx="2"/>
              <a:endCxn id="45" idx="0"/>
            </p:cNvCxnSpPr>
            <p:nvPr/>
          </p:nvCxnSpPr>
          <p:spPr>
            <a:xfrm rot="16200000" flipH="1">
              <a:off x="9700548" y="3208661"/>
              <a:ext cx="722824" cy="1354937"/>
            </a:xfrm>
            <a:prstGeom prst="bent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or: Elbow 47">
              <a:extLst>
                <a:ext uri="{FF2B5EF4-FFF2-40B4-BE49-F238E27FC236}">
                  <a16:creationId xmlns:a16="http://schemas.microsoft.com/office/drawing/2014/main" id="{DBAB8875-3A6A-434A-B3FF-723771808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23" idx="2"/>
              <a:endCxn id="44" idx="0"/>
            </p:cNvCxnSpPr>
            <p:nvPr/>
          </p:nvCxnSpPr>
          <p:spPr>
            <a:xfrm rot="5400000">
              <a:off x="9021795" y="3883005"/>
              <a:ext cx="720984" cy="4411"/>
            </a:xfrm>
            <a:prstGeom prst="bent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5683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B958D-940C-4608-9ADD-116C60D4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773" y="887521"/>
            <a:ext cx="10179738" cy="2438400"/>
          </a:xfrm>
        </p:spPr>
        <p:txBody>
          <a:bodyPr/>
          <a:lstStyle/>
          <a:p>
            <a:r>
              <a:rPr lang="en-AU" sz="3600"/>
              <a:t>5. Referee Reports </a:t>
            </a:r>
            <a:br>
              <a:rPr lang="en-AU" sz="3600"/>
            </a:br>
            <a:r>
              <a:rPr lang="en-AU" sz="3600"/>
              <a:t>(Full prequalification ONLY)</a:t>
            </a:r>
          </a:p>
        </p:txBody>
      </p:sp>
    </p:spTree>
    <p:extLst>
      <p:ext uri="{BB962C8B-B14F-4D97-AF65-F5344CB8AC3E}">
        <p14:creationId xmlns:p14="http://schemas.microsoft.com/office/powerpoint/2010/main" val="2488558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F881E0-325F-4D6D-8B38-7A09587A4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What should be in a Referee Report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4E87D79-589D-409F-B8D0-8FCA4A795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810" y="1123318"/>
            <a:ext cx="10847294" cy="276999"/>
          </a:xfrm>
        </p:spPr>
        <p:txBody>
          <a:bodyPr/>
          <a:lstStyle/>
          <a:p>
            <a:r>
              <a:rPr lang="en-AU"/>
              <a:t>Basic inclusions – Section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0FD03E-4E48-49F3-897F-529A168F2D8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80810" y="1610720"/>
            <a:ext cx="10748682" cy="665755"/>
          </a:xfrm>
        </p:spPr>
        <p:txBody>
          <a:bodyPr>
            <a:normAutofit/>
          </a:bodyPr>
          <a:lstStyle/>
          <a:p>
            <a:r>
              <a:rPr lang="en-AU" sz="1700"/>
              <a:t>Capabilities you have nominated in your application must correspond to a Referee Report – in other words, please ensure that each of your capabilities is supported by at least one Referee Report.</a:t>
            </a:r>
          </a:p>
        </p:txBody>
      </p:sp>
      <p:grpSp>
        <p:nvGrpSpPr>
          <p:cNvPr id="6" name="Group 5" descr="Screenshot of Section 1 of the prescribed Referee Report.">
            <a:extLst>
              <a:ext uri="{FF2B5EF4-FFF2-40B4-BE49-F238E27FC236}">
                <a16:creationId xmlns:a16="http://schemas.microsoft.com/office/drawing/2014/main" id="{47A7D7C8-577C-47B0-9A33-F3D410F1B279}"/>
              </a:ext>
            </a:extLst>
          </p:cNvPr>
          <p:cNvGrpSpPr/>
          <p:nvPr/>
        </p:nvGrpSpPr>
        <p:grpSpPr>
          <a:xfrm>
            <a:off x="626456" y="2889857"/>
            <a:ext cx="10701648" cy="2778629"/>
            <a:chOff x="606463" y="2813649"/>
            <a:chExt cx="10701648" cy="277862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4378BFC-3913-4341-98DF-85FC92D20322}"/>
                </a:ext>
              </a:extLst>
            </p:cNvPr>
            <p:cNvGrpSpPr/>
            <p:nvPr/>
          </p:nvGrpSpPr>
          <p:grpSpPr>
            <a:xfrm>
              <a:off x="606463" y="2813649"/>
              <a:ext cx="7288626" cy="2778629"/>
              <a:chOff x="551748" y="2524038"/>
              <a:chExt cx="8015834" cy="3003846"/>
            </a:xfrm>
          </p:grpSpPr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A07392A9-0653-4F54-92D9-CD6439FD16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1748" y="2524038"/>
                <a:ext cx="8015834" cy="3003846"/>
              </a:xfrm>
              <a:prstGeom prst="rect">
                <a:avLst/>
              </a:prstGeom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E89B0F9-01F7-4877-9BCA-ADB666947EE5}"/>
                  </a:ext>
                </a:extLst>
              </p:cNvPr>
              <p:cNvSpPr/>
              <p:nvPr/>
            </p:nvSpPr>
            <p:spPr>
              <a:xfrm>
                <a:off x="721894" y="4302492"/>
                <a:ext cx="7719461" cy="1126155"/>
              </a:xfrm>
              <a:prstGeom prst="rect">
                <a:avLst/>
              </a:prstGeom>
              <a:noFill/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5B42548C-0EE9-4645-893C-33640BDC9B14}"/>
                </a:ext>
              </a:extLst>
            </p:cNvPr>
            <p:cNvSpPr/>
            <p:nvPr/>
          </p:nvSpPr>
          <p:spPr>
            <a:xfrm>
              <a:off x="7935023" y="4842708"/>
              <a:ext cx="846156" cy="27382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005BEE39-8544-4013-B4B0-BD4D67E9D5D3}"/>
                </a:ext>
              </a:extLst>
            </p:cNvPr>
            <p:cNvSpPr/>
            <p:nvPr/>
          </p:nvSpPr>
          <p:spPr>
            <a:xfrm>
              <a:off x="9012408" y="4355788"/>
              <a:ext cx="2295703" cy="980460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>
                  <a:latin typeface="Arial" panose="020B0604020202020204" pitchFamily="34" charset="0"/>
                  <a:cs typeface="Arial" panose="020B0604020202020204" pitchFamily="34" charset="0"/>
                </a:rPr>
                <a:t>A single Referee Report </a:t>
              </a:r>
              <a:r>
                <a:rPr lang="en-AU" sz="1400" b="1">
                  <a:latin typeface="Arial" panose="020B0604020202020204" pitchFamily="34" charset="0"/>
                  <a:cs typeface="Arial" panose="020B0604020202020204" pitchFamily="34" charset="0"/>
                </a:rPr>
                <a:t>does not </a:t>
              </a:r>
              <a:r>
                <a:rPr lang="en-AU" sz="1400">
                  <a:latin typeface="Arial" panose="020B0604020202020204" pitchFamily="34" charset="0"/>
                  <a:cs typeface="Arial" panose="020B0604020202020204" pitchFamily="34" charset="0"/>
                </a:rPr>
                <a:t>need to cover all nominated capabilities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3401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F881E0-325F-4D6D-8B38-7A09587A4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What should be in a Referee Report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4E87D79-589D-409F-B8D0-8FCA4A795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810" y="1123318"/>
            <a:ext cx="10847294" cy="276999"/>
          </a:xfrm>
        </p:spPr>
        <p:txBody>
          <a:bodyPr/>
          <a:lstStyle/>
          <a:p>
            <a:r>
              <a:rPr lang="en-AU"/>
              <a:t>Basic inclusions – Section 2.2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0FD03E-4E48-49F3-897F-529A168F2D8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80810" y="1610720"/>
            <a:ext cx="3519690" cy="3475630"/>
          </a:xfrm>
        </p:spPr>
        <p:txBody>
          <a:bodyPr>
            <a:normAutofit/>
          </a:bodyPr>
          <a:lstStyle/>
          <a:p>
            <a:r>
              <a:rPr lang="en-AU" sz="1700"/>
              <a:t>Pre-fill capabilities you listed in Section 1 for the Referee’s comments where the purple box is. Using the the example in the previous slide, you would insert 1a and 3a.</a:t>
            </a:r>
          </a:p>
          <a:p>
            <a:endParaRPr lang="en-AU" sz="1700"/>
          </a:p>
          <a:p>
            <a:r>
              <a:rPr lang="en-AU" sz="1700"/>
              <a:t>You may choose to allocate one capability per row or combine complementary capabilities for the Referee’s comments.</a:t>
            </a:r>
          </a:p>
        </p:txBody>
      </p:sp>
      <p:grpSp>
        <p:nvGrpSpPr>
          <p:cNvPr id="13" name="Group 12" descr="Screenshot of Section 2.2 of prescribed Referee Report.">
            <a:extLst>
              <a:ext uri="{FF2B5EF4-FFF2-40B4-BE49-F238E27FC236}">
                <a16:creationId xmlns:a16="http://schemas.microsoft.com/office/drawing/2014/main" id="{9B444F3B-A2C4-4663-BFEE-9D8CF9C0E43F}"/>
              </a:ext>
            </a:extLst>
          </p:cNvPr>
          <p:cNvGrpSpPr/>
          <p:nvPr/>
        </p:nvGrpSpPr>
        <p:grpSpPr>
          <a:xfrm>
            <a:off x="4273617" y="1713055"/>
            <a:ext cx="7218947" cy="4815992"/>
            <a:chOff x="4317796" y="1608539"/>
            <a:chExt cx="7203644" cy="478479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25641472-0FC0-4A82-BB00-12254FBC79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17796" y="1608539"/>
              <a:ext cx="7203644" cy="4784792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E7BAFA4-2737-4853-9ECC-3C03C9920A7D}"/>
                </a:ext>
              </a:extLst>
            </p:cNvPr>
            <p:cNvSpPr/>
            <p:nvPr/>
          </p:nvSpPr>
          <p:spPr>
            <a:xfrm>
              <a:off x="4511926" y="3643277"/>
              <a:ext cx="1234357" cy="2076794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173317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F881E0-325F-4D6D-8B38-7A09587A4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What should be in a Referee Report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4E87D79-589D-409F-B8D0-8FCA4A795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810" y="1123318"/>
            <a:ext cx="10847294" cy="276999"/>
          </a:xfrm>
        </p:spPr>
        <p:txBody>
          <a:bodyPr/>
          <a:lstStyle/>
          <a:p>
            <a:r>
              <a:rPr lang="en-AU"/>
              <a:t>Basic inclusions – Section 2.4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0FD03E-4E48-49F3-897F-529A168F2D8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80810" y="1610720"/>
            <a:ext cx="10748682" cy="665755"/>
          </a:xfrm>
        </p:spPr>
        <p:txBody>
          <a:bodyPr>
            <a:normAutofit/>
          </a:bodyPr>
          <a:lstStyle/>
          <a:p>
            <a:r>
              <a:rPr lang="en-AU" sz="1700"/>
              <a:t>Check that your Referee Report has been correctly signed and dated.</a:t>
            </a:r>
          </a:p>
        </p:txBody>
      </p:sp>
      <p:grpSp>
        <p:nvGrpSpPr>
          <p:cNvPr id="13" name="Group 12" descr="Screenshot of Section 2.4 of prescribed Referee Report">
            <a:extLst>
              <a:ext uri="{FF2B5EF4-FFF2-40B4-BE49-F238E27FC236}">
                <a16:creationId xmlns:a16="http://schemas.microsoft.com/office/drawing/2014/main" id="{6EC69190-A288-4BE3-93C5-5BEB1977D78B}"/>
              </a:ext>
            </a:extLst>
          </p:cNvPr>
          <p:cNvGrpSpPr/>
          <p:nvPr/>
        </p:nvGrpSpPr>
        <p:grpSpPr>
          <a:xfrm>
            <a:off x="718240" y="2258911"/>
            <a:ext cx="10609864" cy="3996778"/>
            <a:chOff x="724063" y="2290814"/>
            <a:chExt cx="10609864" cy="399677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3777115-2E6A-4B4F-B957-2E6042CF978D}"/>
                </a:ext>
              </a:extLst>
            </p:cNvPr>
            <p:cNvGrpSpPr/>
            <p:nvPr/>
          </p:nvGrpSpPr>
          <p:grpSpPr>
            <a:xfrm>
              <a:off x="724063" y="2290814"/>
              <a:ext cx="7150956" cy="3996778"/>
              <a:chOff x="758841" y="2404022"/>
              <a:chExt cx="7116178" cy="3883569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33F01D41-D945-48F0-85A9-D49629DB18F9}"/>
                  </a:ext>
                </a:extLst>
              </p:cNvPr>
              <p:cNvGrpSpPr/>
              <p:nvPr/>
            </p:nvGrpSpPr>
            <p:grpSpPr>
              <a:xfrm>
                <a:off x="758841" y="2404022"/>
                <a:ext cx="7116178" cy="3883569"/>
                <a:chOff x="758841" y="2404022"/>
                <a:chExt cx="7116178" cy="3883569"/>
              </a:xfrm>
            </p:grpSpPr>
            <p:pic>
              <p:nvPicPr>
                <p:cNvPr id="21" name="Picture 20">
                  <a:extLst>
                    <a:ext uri="{FF2B5EF4-FFF2-40B4-BE49-F238E27FC236}">
                      <a16:creationId xmlns:a16="http://schemas.microsoft.com/office/drawing/2014/main" id="{15104E1A-E8D6-4567-BE07-DA9FAFC810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758841" y="2404022"/>
                  <a:ext cx="7116178" cy="3883569"/>
                </a:xfrm>
                <a:prstGeom prst="rect">
                  <a:avLst/>
                </a:prstGeom>
                <a:noFill/>
              </p:spPr>
            </p:pic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800A0707-02B0-48D2-8B94-627084F381AA}"/>
                    </a:ext>
                  </a:extLst>
                </p:cNvPr>
                <p:cNvSpPr/>
                <p:nvPr/>
              </p:nvSpPr>
              <p:spPr>
                <a:xfrm>
                  <a:off x="991401" y="4754880"/>
                  <a:ext cx="6785812" cy="240632"/>
                </a:xfrm>
                <a:prstGeom prst="rect">
                  <a:avLst/>
                </a:prstGeom>
                <a:noFill/>
                <a:ln w="381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01BF726-67EA-4BF2-8BC5-747AA1FD955F}"/>
                  </a:ext>
                </a:extLst>
              </p:cNvPr>
              <p:cNvSpPr/>
              <p:nvPr/>
            </p:nvSpPr>
            <p:spPr>
              <a:xfrm>
                <a:off x="4937760" y="4225491"/>
                <a:ext cx="2839453" cy="240632"/>
              </a:xfrm>
              <a:prstGeom prst="rect">
                <a:avLst/>
              </a:prstGeom>
              <a:noFill/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B6166A09-FC0B-4220-A608-A3AA54187B83}"/>
                </a:ext>
              </a:extLst>
            </p:cNvPr>
            <p:cNvSpPr/>
            <p:nvPr/>
          </p:nvSpPr>
          <p:spPr>
            <a:xfrm rot="20669048">
              <a:off x="7957492" y="3991828"/>
              <a:ext cx="846156" cy="27382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02578EDC-5097-48F2-BFD2-014A6BE5723A}"/>
                </a:ext>
              </a:extLst>
            </p:cNvPr>
            <p:cNvSpPr/>
            <p:nvPr/>
          </p:nvSpPr>
          <p:spPr>
            <a:xfrm rot="836835">
              <a:off x="7996627" y="4799186"/>
              <a:ext cx="767885" cy="2411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40C9F81D-2F2A-43C5-BBB8-827A511360C9}"/>
                </a:ext>
              </a:extLst>
            </p:cNvPr>
            <p:cNvSpPr/>
            <p:nvPr/>
          </p:nvSpPr>
          <p:spPr>
            <a:xfrm>
              <a:off x="9070074" y="3254027"/>
              <a:ext cx="2263853" cy="1150313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b="1">
                  <a:latin typeface="Arial" panose="020B0604020202020204" pitchFamily="34" charset="0"/>
                  <a:cs typeface="Arial" panose="020B0604020202020204" pitchFamily="34" charset="0"/>
                </a:rPr>
                <a:t>Signatures or </a:t>
              </a:r>
              <a:br>
                <a:rPr lang="en-AU" sz="1400" b="1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AU" sz="1400" b="1">
                  <a:latin typeface="Arial" panose="020B0604020202020204" pitchFamily="34" charset="0"/>
                  <a:cs typeface="Arial" panose="020B0604020202020204" pitchFamily="34" charset="0"/>
                </a:rPr>
                <a:t>e-signatures only </a:t>
              </a:r>
              <a:r>
                <a:rPr lang="en-AU" sz="1400">
                  <a:latin typeface="Arial" panose="020B0604020202020204" pitchFamily="34" charset="0"/>
                  <a:cs typeface="Arial" panose="020B0604020202020204" pitchFamily="34" charset="0"/>
                </a:rPr>
                <a:t>– reports signed with printed names will be rejected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7949738F-AE4B-4D49-A6AF-256FC5722659}"/>
                </a:ext>
              </a:extLst>
            </p:cNvPr>
            <p:cNvSpPr/>
            <p:nvPr/>
          </p:nvSpPr>
          <p:spPr>
            <a:xfrm>
              <a:off x="9070074" y="4863893"/>
              <a:ext cx="2263853" cy="412134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>
                  <a:latin typeface="Arial" panose="020B0604020202020204" pitchFamily="34" charset="0"/>
                  <a:cs typeface="Arial" panose="020B0604020202020204" pitchFamily="34" charset="0"/>
                </a:rPr>
                <a:t>All reports must be dated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0434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256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84DB37-9E1E-45CA-8B06-5CAFD5425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B50D9-32C7-4838-98F9-942F85233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810" y="942876"/>
            <a:ext cx="10847294" cy="276999"/>
          </a:xfrm>
        </p:spPr>
        <p:txBody>
          <a:bodyPr/>
          <a:lstStyle/>
          <a:p>
            <a:r>
              <a:rPr lang="en-AU"/>
              <a:t>Purpose of this document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80AD31-A4A3-4B6C-B993-0CF59CC5DC1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1700"/>
              <a:t>This slide pack has been designed to help current Performance and Management Services Scheme (PMSS) suppliers with modifying their applications. </a:t>
            </a:r>
          </a:p>
          <a:p>
            <a:pPr marL="0" indent="0">
              <a:buNone/>
            </a:pPr>
            <a:endParaRPr lang="en-AU" sz="1700"/>
          </a:p>
          <a:p>
            <a:pPr marL="0" indent="0">
              <a:buNone/>
            </a:pPr>
            <a:r>
              <a:rPr lang="en-AU" sz="1700" b="1"/>
              <a:t>All scheme suppliers can apply to modify their current applications at any time during the scheme’s duration.</a:t>
            </a:r>
          </a:p>
          <a:p>
            <a:pPr marL="0" indent="0">
              <a:buNone/>
            </a:pPr>
            <a:endParaRPr lang="en-AU" sz="1700" b="1"/>
          </a:p>
          <a:p>
            <a:pPr marL="0" indent="0">
              <a:buNone/>
            </a:pPr>
            <a:r>
              <a:rPr lang="en-AU" sz="1700"/>
              <a:t>This document will look at these types of modification: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700"/>
              <a:t>Changing ABN </a:t>
            </a:r>
            <a:r>
              <a:rPr lang="en-AU" sz="1700" b="1"/>
              <a:t>or </a:t>
            </a:r>
            <a:r>
              <a:rPr lang="en-AU" sz="1700"/>
              <a:t>merging scheme-registered entities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700"/>
              <a:t>Adding new capabilities and engagement types (Base prequalification)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700"/>
              <a:t>Adding new capabilities and engagement types (Full prequalification)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700"/>
              <a:t>Upgrading from Base to Full prequalification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700"/>
              <a:t>Basic checks for Referee Reports (Full prequalification)</a:t>
            </a:r>
          </a:p>
          <a:p>
            <a:pPr marL="0" indent="0">
              <a:buNone/>
            </a:pPr>
            <a:endParaRPr lang="en-AU" sz="1600"/>
          </a:p>
        </p:txBody>
      </p:sp>
    </p:spTree>
    <p:extLst>
      <p:ext uri="{BB962C8B-B14F-4D97-AF65-F5344CB8AC3E}">
        <p14:creationId xmlns:p14="http://schemas.microsoft.com/office/powerpoint/2010/main" val="126958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B958D-940C-4608-9ADD-116C60D4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798" y="910210"/>
            <a:ext cx="10428565" cy="2438400"/>
          </a:xfrm>
        </p:spPr>
        <p:txBody>
          <a:bodyPr/>
          <a:lstStyle/>
          <a:p>
            <a:r>
              <a:rPr lang="en-AU" sz="3600"/>
              <a:t>1. Changing ABN </a:t>
            </a:r>
            <a:r>
              <a:rPr lang="en-AU" sz="3600" b="1"/>
              <a:t>or </a:t>
            </a:r>
            <a:r>
              <a:rPr lang="en-AU" sz="3600"/>
              <a:t>merging scheme-registered entities</a:t>
            </a:r>
            <a:br>
              <a:rPr lang="en-AU" sz="3600"/>
            </a:br>
            <a:endParaRPr lang="en-AU" sz="3600"/>
          </a:p>
        </p:txBody>
      </p:sp>
    </p:spTree>
    <p:extLst>
      <p:ext uri="{BB962C8B-B14F-4D97-AF65-F5344CB8AC3E}">
        <p14:creationId xmlns:p14="http://schemas.microsoft.com/office/powerpoint/2010/main" val="762855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F881E0-325F-4D6D-8B38-7A09587A4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Essentials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4E87D79-589D-409F-B8D0-8FCA4A795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810" y="942876"/>
            <a:ext cx="10847294" cy="276999"/>
          </a:xfrm>
        </p:spPr>
        <p:txBody>
          <a:bodyPr/>
          <a:lstStyle/>
          <a:p>
            <a:r>
              <a:rPr lang="en-AU"/>
              <a:t>What you need to do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4F7172D8-C198-4669-8877-93F97F67B5A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80809" y="1582669"/>
            <a:ext cx="6187119" cy="4841862"/>
          </a:xfrm>
        </p:spPr>
        <p:txBody>
          <a:bodyPr>
            <a:normAutofit/>
          </a:bodyPr>
          <a:lstStyle/>
          <a:p>
            <a:r>
              <a:rPr lang="en-AU" sz="1700"/>
              <a:t>Email </a:t>
            </a:r>
            <a:r>
              <a:rPr lang="en-AU" sz="1700" b="1">
                <a:hlinkClick r:id="rId2"/>
              </a:rPr>
              <a:t>pms@treasury.nsw.gov.au</a:t>
            </a:r>
            <a:r>
              <a:rPr lang="en-AU" sz="1700"/>
              <a:t> with a brief description of your organisation’s circumstances.</a:t>
            </a:r>
          </a:p>
          <a:p>
            <a:endParaRPr lang="en-AU" sz="1700"/>
          </a:p>
          <a:p>
            <a:r>
              <a:rPr lang="en-AU" sz="1700"/>
              <a:t>Attach any documents relevant to your request, such as:</a:t>
            </a:r>
          </a:p>
          <a:p>
            <a:pPr marL="700329" lvl="1" indent="-285750">
              <a:buFont typeface="Arial" panose="020B0604020202020204" pitchFamily="34" charset="0"/>
              <a:buChar char="•"/>
            </a:pPr>
            <a:r>
              <a:rPr lang="en-AU" sz="1700"/>
              <a:t>official ASIC certification</a:t>
            </a:r>
          </a:p>
          <a:p>
            <a:pPr marL="700329" lvl="1" indent="-285750">
              <a:buFont typeface="Arial" panose="020B0604020202020204" pitchFamily="34" charset="0"/>
              <a:buChar char="•"/>
            </a:pPr>
            <a:r>
              <a:rPr lang="en-AU" sz="1700"/>
              <a:t>a signed letterhead officially documenting your request</a:t>
            </a:r>
          </a:p>
          <a:p>
            <a:pPr marL="700329" lvl="1" indent="-285750">
              <a:buFont typeface="Arial" panose="020B0604020202020204" pitchFamily="34" charset="0"/>
              <a:buChar char="•"/>
            </a:pPr>
            <a:r>
              <a:rPr lang="en-AU" sz="1700"/>
              <a:t>an overview of your organisation’s overarching corporate structure.</a:t>
            </a:r>
          </a:p>
          <a:p>
            <a:endParaRPr lang="en-AU" sz="1700"/>
          </a:p>
          <a:p>
            <a:r>
              <a:rPr lang="en-AU" sz="1700"/>
              <a:t>A member of the team will reply to your email with clarification questions </a:t>
            </a:r>
            <a:r>
              <a:rPr lang="en-AU" sz="1700" b="1"/>
              <a:t>or</a:t>
            </a:r>
            <a:r>
              <a:rPr lang="en-AU" sz="1700"/>
              <a:t> instruct you to submit a modification request through eTendering.</a:t>
            </a:r>
          </a:p>
        </p:txBody>
      </p:sp>
    </p:spTree>
    <p:extLst>
      <p:ext uri="{BB962C8B-B14F-4D97-AF65-F5344CB8AC3E}">
        <p14:creationId xmlns:p14="http://schemas.microsoft.com/office/powerpoint/2010/main" val="10601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B958D-940C-4608-9ADD-116C60D4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798" y="910210"/>
            <a:ext cx="10428565" cy="2438400"/>
          </a:xfrm>
        </p:spPr>
        <p:txBody>
          <a:bodyPr/>
          <a:lstStyle/>
          <a:p>
            <a:r>
              <a:rPr lang="en-AU" sz="3600"/>
              <a:t>2. Adding new capabilities and engagement types (Base prequalification)</a:t>
            </a:r>
          </a:p>
        </p:txBody>
      </p:sp>
    </p:spTree>
    <p:extLst>
      <p:ext uri="{BB962C8B-B14F-4D97-AF65-F5344CB8AC3E}">
        <p14:creationId xmlns:p14="http://schemas.microsoft.com/office/powerpoint/2010/main" val="585140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F881E0-325F-4D6D-8B38-7A09587A4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Essentials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4E87D79-589D-409F-B8D0-8FCA4A795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810" y="942876"/>
            <a:ext cx="10847294" cy="276999"/>
          </a:xfrm>
        </p:spPr>
        <p:txBody>
          <a:bodyPr/>
          <a:lstStyle/>
          <a:p>
            <a:r>
              <a:rPr lang="en-AU"/>
              <a:t>What you need do to and check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4F7172D8-C198-4669-8877-93F97F67B5A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80810" y="1582669"/>
            <a:ext cx="5796165" cy="4841862"/>
          </a:xfrm>
        </p:spPr>
        <p:txBody>
          <a:bodyPr>
            <a:normAutofit/>
          </a:bodyPr>
          <a:lstStyle/>
          <a:p>
            <a:r>
              <a:rPr lang="en-AU" sz="1700" dirty="0"/>
              <a:t>Have the following ready to upload in reference to new engagement types you want to add to your application:</a:t>
            </a:r>
          </a:p>
          <a:p>
            <a:pPr marL="471729" lvl="1" indent="-342900">
              <a:buFont typeface="Arial" panose="020B0604020202020204" pitchFamily="34" charset="0"/>
              <a:buChar char="•"/>
            </a:pPr>
            <a:r>
              <a:rPr lang="en-AU" sz="1700" dirty="0"/>
              <a:t>Updated </a:t>
            </a:r>
            <a:r>
              <a:rPr lang="en-AU" sz="1700" b="1" dirty="0"/>
              <a:t>Company Profile </a:t>
            </a:r>
            <a:r>
              <a:rPr lang="en-AU" sz="1700" dirty="0"/>
              <a:t>noting work experience in additional engagement types</a:t>
            </a:r>
          </a:p>
          <a:p>
            <a:pPr marL="471729" lvl="1" indent="-342900">
              <a:buFont typeface="Arial" panose="020B0604020202020204" pitchFamily="34" charset="0"/>
              <a:buChar char="•"/>
            </a:pPr>
            <a:r>
              <a:rPr lang="en-AU" sz="1700" dirty="0"/>
              <a:t>Updated </a:t>
            </a:r>
            <a:r>
              <a:rPr lang="en-AU" sz="1700" b="1" dirty="0">
                <a:hlinkClick r:id="rId2"/>
              </a:rPr>
              <a:t>Organisational Experience</a:t>
            </a:r>
            <a:endParaRPr lang="en-AU" sz="1700" dirty="0"/>
          </a:p>
          <a:p>
            <a:pPr marL="471729" lvl="1" indent="-342900">
              <a:buFont typeface="Arial" panose="020B0604020202020204" pitchFamily="34" charset="0"/>
              <a:buChar char="•"/>
            </a:pPr>
            <a:r>
              <a:rPr lang="en-AU" sz="1700" dirty="0"/>
              <a:t>Updated </a:t>
            </a:r>
            <a:r>
              <a:rPr lang="en-AU" sz="1700" b="1" dirty="0">
                <a:hlinkClick r:id="rId3"/>
              </a:rPr>
              <a:t>Rate Card </a:t>
            </a:r>
            <a:r>
              <a:rPr lang="en-AU" sz="1700" dirty="0"/>
              <a:t>for any engagement types in 14. Specialised Services</a:t>
            </a:r>
          </a:p>
          <a:p>
            <a:pPr marL="128829" lvl="1"/>
            <a:endParaRPr lang="en-AU" sz="1700" dirty="0"/>
          </a:p>
          <a:p>
            <a:r>
              <a:rPr lang="en-AU" sz="1700" dirty="0"/>
              <a:t>Refer to the </a:t>
            </a:r>
            <a:r>
              <a:rPr lang="en-AU" sz="1700" b="1" dirty="0">
                <a:hlinkClick r:id="rId4"/>
              </a:rPr>
              <a:t>Additions to current Base checklist </a:t>
            </a:r>
            <a:r>
              <a:rPr lang="en-AU" sz="1700" b="1" dirty="0"/>
              <a:t>and </a:t>
            </a:r>
            <a:r>
              <a:rPr lang="en-AU" sz="1700" b="1" dirty="0">
                <a:hlinkClick r:id="rId5"/>
              </a:rPr>
              <a:t>Step by Step guide to modifying an application </a:t>
            </a:r>
            <a:r>
              <a:rPr lang="en-AU" sz="1700" dirty="0"/>
              <a:t>before submitting your application to modify.</a:t>
            </a:r>
            <a:endParaRPr lang="en-AU" sz="1700" b="1" dirty="0"/>
          </a:p>
          <a:p>
            <a:endParaRPr lang="en-AU" sz="1700" dirty="0"/>
          </a:p>
          <a:p>
            <a:r>
              <a:rPr lang="en-AU" sz="1700" dirty="0"/>
              <a:t>You must only nominate additional capabilities that your business provides </a:t>
            </a:r>
            <a:r>
              <a:rPr lang="en-AU" sz="1700" b="1" dirty="0"/>
              <a:t>and </a:t>
            </a:r>
            <a:r>
              <a:rPr lang="en-AU" sz="1700" dirty="0"/>
              <a:t>for which you can provide some form of supporting evidence for assessment in the application (see opposite).</a:t>
            </a:r>
          </a:p>
          <a:p>
            <a:endParaRPr lang="en-AU" sz="1700" dirty="0"/>
          </a:p>
          <a:p>
            <a:endParaRPr lang="en-AU" sz="1700" dirty="0"/>
          </a:p>
          <a:p>
            <a:endParaRPr lang="en-AU" sz="18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28DAFC3-CB55-4A87-8D09-4722270B0401}"/>
              </a:ext>
            </a:extLst>
          </p:cNvPr>
          <p:cNvGrpSpPr/>
          <p:nvPr/>
        </p:nvGrpSpPr>
        <p:grpSpPr>
          <a:xfrm>
            <a:off x="7140427" y="1582669"/>
            <a:ext cx="4479307" cy="3132315"/>
            <a:chOff x="7140539" y="1727362"/>
            <a:chExt cx="4479307" cy="3132315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E4139E6-8A64-4324-8C86-1CC9B3D87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/>
          </p:nvGrpSpPr>
          <p:grpSpPr>
            <a:xfrm>
              <a:off x="7365611" y="1727362"/>
              <a:ext cx="3962493" cy="3001902"/>
              <a:chOff x="7365610" y="1729282"/>
              <a:chExt cx="3962493" cy="3001902"/>
            </a:xfrm>
          </p:grpSpPr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320CB868-94D4-4204-BF8A-D00EBEB328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7704667" y="1729282"/>
                <a:ext cx="3359649" cy="698643"/>
              </a:xfrm>
              <a:prstGeom prst="roundRect">
                <a:avLst/>
              </a:prstGeom>
              <a:solidFill>
                <a:schemeClr val="tx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/>
                  <a:t>Nominated capabilities</a:t>
                </a:r>
              </a:p>
            </p:txBody>
          </p:sp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A700CF90-30B0-432E-BAE1-A0A0484C3D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7704667" y="2826075"/>
                <a:ext cx="3359649" cy="698643"/>
              </a:xfrm>
              <a:prstGeom prst="roundRect">
                <a:avLst/>
              </a:prstGeom>
              <a:solidFill>
                <a:schemeClr val="tx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/>
                  <a:t>Organisational Experience</a:t>
                </a:r>
              </a:p>
            </p:txBody>
          </p: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2DA17D82-F920-4D13-9E49-1C2F8A6225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  <a:stCxn id="19" idx="2"/>
                <a:endCxn id="20" idx="0"/>
              </p:cNvCxnSpPr>
              <p:nvPr/>
            </p:nvCxnSpPr>
            <p:spPr>
              <a:xfrm>
                <a:off x="9384492" y="2427925"/>
                <a:ext cx="0" cy="39815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BED668D4-01FD-45EA-B7E5-D87E947F4C2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7365610" y="4032541"/>
                <a:ext cx="1212350" cy="69864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400" b="1"/>
                  <a:t>Example</a:t>
                </a:r>
                <a:br>
                  <a:rPr lang="en-AU" sz="1400" b="1"/>
                </a:br>
                <a:r>
                  <a:rPr lang="en-AU" sz="1400" b="1"/>
                  <a:t>Engagement</a:t>
                </a:r>
              </a:p>
            </p:txBody>
          </p:sp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D302E9E9-70FC-4A17-BCEC-4298A7070E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8773906" y="4019674"/>
                <a:ext cx="1212350" cy="69864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400" b="1"/>
                  <a:t>Example</a:t>
                </a:r>
                <a:br>
                  <a:rPr lang="en-AU" sz="1400" b="1"/>
                </a:br>
                <a:r>
                  <a:rPr lang="en-AU" sz="1400" b="1"/>
                  <a:t>Engagement</a:t>
                </a:r>
              </a:p>
            </p:txBody>
          </p:sp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28168B3E-2625-42E1-8761-A83A5FE67C0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0150755" y="4021514"/>
                <a:ext cx="1177348" cy="69864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400" b="1"/>
                  <a:t>Example</a:t>
                </a:r>
                <a:br>
                  <a:rPr lang="en-AU" sz="1400" b="1"/>
                </a:br>
                <a:r>
                  <a:rPr lang="en-AU" sz="1400" b="1"/>
                  <a:t>Engagement</a:t>
                </a:r>
              </a:p>
            </p:txBody>
          </p:sp>
          <p:cxnSp>
            <p:nvCxnSpPr>
              <p:cNvPr id="34" name="Connector: Elbow 33">
                <a:extLst>
                  <a:ext uri="{FF2B5EF4-FFF2-40B4-BE49-F238E27FC236}">
                    <a16:creationId xmlns:a16="http://schemas.microsoft.com/office/drawing/2014/main" id="{824CDE36-7318-4FD4-A86C-3C5F9A4AECF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  <a:stCxn id="20" idx="2"/>
                <a:endCxn id="31" idx="0"/>
              </p:cNvCxnSpPr>
              <p:nvPr/>
            </p:nvCxnSpPr>
            <p:spPr>
              <a:xfrm rot="5400000">
                <a:off x="8424228" y="3072276"/>
                <a:ext cx="507823" cy="1412707"/>
              </a:xfrm>
              <a:prstGeom prst="bentConnector3">
                <a:avLst>
                  <a:gd name="adj1" fmla="val 50000"/>
                </a:avLst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or: Elbow 34">
                <a:extLst>
                  <a:ext uri="{FF2B5EF4-FFF2-40B4-BE49-F238E27FC236}">
                    <a16:creationId xmlns:a16="http://schemas.microsoft.com/office/drawing/2014/main" id="{4E707004-4B4E-4D75-95DA-479CA85EC78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  <a:stCxn id="20" idx="2"/>
                <a:endCxn id="33" idx="0"/>
              </p:cNvCxnSpPr>
              <p:nvPr/>
            </p:nvCxnSpPr>
            <p:spPr>
              <a:xfrm rot="16200000" flipH="1">
                <a:off x="9813562" y="3095647"/>
                <a:ext cx="496796" cy="1354937"/>
              </a:xfrm>
              <a:prstGeom prst="bentConnector3">
                <a:avLst>
                  <a:gd name="adj1" fmla="val 50000"/>
                </a:avLst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or: Elbow 35">
                <a:extLst>
                  <a:ext uri="{FF2B5EF4-FFF2-40B4-BE49-F238E27FC236}">
                    <a16:creationId xmlns:a16="http://schemas.microsoft.com/office/drawing/2014/main" id="{B3BB5E1B-C270-4712-B7D7-F956842110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  <a:stCxn id="20" idx="2"/>
                <a:endCxn id="32" idx="0"/>
              </p:cNvCxnSpPr>
              <p:nvPr/>
            </p:nvCxnSpPr>
            <p:spPr>
              <a:xfrm rot="5400000">
                <a:off x="9134809" y="3769991"/>
                <a:ext cx="494956" cy="4411"/>
              </a:xfrm>
              <a:prstGeom prst="bentConnector3">
                <a:avLst>
                  <a:gd name="adj1" fmla="val 50000"/>
                </a:avLst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F5F308C6-6195-4593-8A66-D1BC66875654}"/>
                </a:ext>
              </a:extLst>
            </p:cNvPr>
            <p:cNvSpPr/>
            <p:nvPr/>
          </p:nvSpPr>
          <p:spPr>
            <a:xfrm>
              <a:off x="7140539" y="2646345"/>
              <a:ext cx="4479307" cy="2213332"/>
            </a:xfrm>
            <a:prstGeom prst="roundRect">
              <a:avLst/>
            </a:prstGeom>
            <a:noFill/>
            <a:ln w="28575">
              <a:solidFill>
                <a:schemeClr val="bg2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4F5B879E-E031-4A95-A7E9-FD0B08EBB4A0}"/>
              </a:ext>
            </a:extLst>
          </p:cNvPr>
          <p:cNvSpPr/>
          <p:nvPr/>
        </p:nvSpPr>
        <p:spPr>
          <a:xfrm rot="5400000">
            <a:off x="9143383" y="4924802"/>
            <a:ext cx="473398" cy="3534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14516FAE-37EB-49B3-A11D-AD45DA94A6C2}"/>
              </a:ext>
            </a:extLst>
          </p:cNvPr>
          <p:cNvSpPr/>
          <p:nvPr/>
        </p:nvSpPr>
        <p:spPr>
          <a:xfrm>
            <a:off x="7398723" y="5488050"/>
            <a:ext cx="3962493" cy="98046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>
                <a:latin typeface="Arial" panose="020B0604020202020204" pitchFamily="34" charset="0"/>
                <a:cs typeface="Arial" panose="020B0604020202020204" pitchFamily="34" charset="0"/>
              </a:rPr>
              <a:t>Your updated Organisational Experience template only needs to refer to new engagement types you want to add.</a:t>
            </a:r>
          </a:p>
        </p:txBody>
      </p:sp>
    </p:spTree>
    <p:extLst>
      <p:ext uri="{BB962C8B-B14F-4D97-AF65-F5344CB8AC3E}">
        <p14:creationId xmlns:p14="http://schemas.microsoft.com/office/powerpoint/2010/main" val="281269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6351CC-90AB-4C0C-AA0A-4A62C3BEC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399" y="805328"/>
            <a:ext cx="10909202" cy="2438400"/>
          </a:xfrm>
        </p:spPr>
        <p:txBody>
          <a:bodyPr/>
          <a:lstStyle/>
          <a:p>
            <a:r>
              <a:rPr lang="en-AU" sz="3600"/>
              <a:t>3. Adding new capabilities and engagement types </a:t>
            </a:r>
            <a:br>
              <a:rPr lang="en-AU" sz="3600"/>
            </a:br>
            <a:r>
              <a:rPr lang="en-AU" sz="3600"/>
              <a:t>(Full prequalification)</a:t>
            </a:r>
          </a:p>
        </p:txBody>
      </p:sp>
    </p:spTree>
    <p:extLst>
      <p:ext uri="{BB962C8B-B14F-4D97-AF65-F5344CB8AC3E}">
        <p14:creationId xmlns:p14="http://schemas.microsoft.com/office/powerpoint/2010/main" val="3660507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F881E0-325F-4D6D-8B38-7A09587A4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Essentials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4E87D79-589D-409F-B8D0-8FCA4A795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810" y="942876"/>
            <a:ext cx="10847294" cy="276999"/>
          </a:xfrm>
        </p:spPr>
        <p:txBody>
          <a:bodyPr/>
          <a:lstStyle/>
          <a:p>
            <a:r>
              <a:rPr lang="en-AU"/>
              <a:t>What you need do to and check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4F7172D8-C198-4669-8877-93F97F67B5A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80810" y="1582669"/>
            <a:ext cx="5796165" cy="4841862"/>
          </a:xfrm>
        </p:spPr>
        <p:txBody>
          <a:bodyPr>
            <a:normAutofit/>
          </a:bodyPr>
          <a:lstStyle/>
          <a:p>
            <a:r>
              <a:rPr lang="en-AU" sz="1700" dirty="0"/>
              <a:t>Have the following ready to upload in reference to new engagement types you want to add to your application:</a:t>
            </a:r>
          </a:p>
          <a:p>
            <a:pPr marL="471729" lvl="1" indent="-342900">
              <a:buFont typeface="Arial" panose="020B0604020202020204" pitchFamily="34" charset="0"/>
              <a:buChar char="•"/>
            </a:pPr>
            <a:r>
              <a:rPr lang="en-AU" sz="1700" dirty="0"/>
              <a:t>Updated </a:t>
            </a:r>
            <a:r>
              <a:rPr lang="en-AU" sz="1700" b="1" dirty="0"/>
              <a:t>Company Profile </a:t>
            </a:r>
            <a:r>
              <a:rPr lang="en-AU" sz="1700" dirty="0"/>
              <a:t>noting work experience in additional engagement types</a:t>
            </a:r>
          </a:p>
          <a:p>
            <a:pPr marL="471729" lvl="1" indent="-342900">
              <a:buFont typeface="Arial" panose="020B0604020202020204" pitchFamily="34" charset="0"/>
              <a:buChar char="•"/>
            </a:pPr>
            <a:r>
              <a:rPr lang="en-AU" sz="1700" dirty="0"/>
              <a:t>Updated </a:t>
            </a:r>
            <a:r>
              <a:rPr lang="en-AU" sz="1700" b="1" dirty="0">
                <a:hlinkClick r:id="rId2"/>
              </a:rPr>
              <a:t>Organisational Experience</a:t>
            </a:r>
            <a:r>
              <a:rPr lang="en-AU" sz="1700" b="1" dirty="0"/>
              <a:t> </a:t>
            </a:r>
            <a:r>
              <a:rPr lang="en-AU" sz="1700" dirty="0"/>
              <a:t>template</a:t>
            </a:r>
          </a:p>
          <a:p>
            <a:pPr marL="471729" lvl="1" indent="-342900">
              <a:buFont typeface="Arial" panose="020B0604020202020204" pitchFamily="34" charset="0"/>
              <a:buChar char="•"/>
            </a:pPr>
            <a:r>
              <a:rPr lang="en-AU" sz="1700" dirty="0"/>
              <a:t>At least three </a:t>
            </a:r>
            <a:r>
              <a:rPr lang="en-AU" sz="1700" b="1" dirty="0">
                <a:hlinkClick r:id="rId3"/>
              </a:rPr>
              <a:t>Referee Reports</a:t>
            </a:r>
            <a:r>
              <a:rPr lang="en-AU" sz="1700" dirty="0">
                <a:hlinkClick r:id="rId3"/>
              </a:rPr>
              <a:t> </a:t>
            </a:r>
            <a:endParaRPr lang="en-AU" sz="1700" dirty="0"/>
          </a:p>
          <a:p>
            <a:pPr marL="471729" lvl="1" indent="-342900">
              <a:buFont typeface="Arial" panose="020B0604020202020204" pitchFamily="34" charset="0"/>
              <a:buChar char="•"/>
            </a:pPr>
            <a:r>
              <a:rPr lang="en-AU" sz="1700" dirty="0"/>
              <a:t>Updated </a:t>
            </a:r>
            <a:r>
              <a:rPr lang="en-AU" sz="1700" b="1" dirty="0">
                <a:hlinkClick r:id="rId4"/>
              </a:rPr>
              <a:t>Rate Card </a:t>
            </a:r>
            <a:r>
              <a:rPr lang="en-AU" sz="1700" dirty="0"/>
              <a:t>for any engagement types in </a:t>
            </a:r>
            <a:br>
              <a:rPr lang="en-AU" sz="1700" dirty="0"/>
            </a:br>
            <a:r>
              <a:rPr lang="en-AU" sz="1700" dirty="0"/>
              <a:t>14. Specialised Services</a:t>
            </a:r>
          </a:p>
          <a:p>
            <a:pPr marL="128829" lvl="1"/>
            <a:endParaRPr lang="en-AU" sz="1700" dirty="0"/>
          </a:p>
          <a:p>
            <a:r>
              <a:rPr lang="en-AU" sz="1700" dirty="0"/>
              <a:t>Refer to the </a:t>
            </a:r>
            <a:r>
              <a:rPr lang="en-AU" sz="1700" b="1" dirty="0">
                <a:hlinkClick r:id="rId5"/>
              </a:rPr>
              <a:t>Additions to current Full checklist </a:t>
            </a:r>
            <a:r>
              <a:rPr lang="en-AU" sz="1700" b="1" dirty="0"/>
              <a:t>and </a:t>
            </a:r>
            <a:r>
              <a:rPr lang="en-AU" sz="1700" b="1" dirty="0">
                <a:hlinkClick r:id="rId6"/>
              </a:rPr>
              <a:t>Step by Step guide to modifying an application </a:t>
            </a:r>
            <a:r>
              <a:rPr lang="en-AU" sz="1700" dirty="0"/>
              <a:t>before submitting your application to modify.</a:t>
            </a:r>
            <a:endParaRPr lang="en-AU" sz="1700" b="1" dirty="0"/>
          </a:p>
          <a:p>
            <a:endParaRPr lang="en-AU" sz="1700" dirty="0"/>
          </a:p>
          <a:p>
            <a:r>
              <a:rPr lang="en-AU" sz="1700" dirty="0"/>
              <a:t>You must only nominate capabilities that your business provides </a:t>
            </a:r>
            <a:r>
              <a:rPr lang="en-AU" sz="1700" b="1" dirty="0"/>
              <a:t>and </a:t>
            </a:r>
            <a:r>
              <a:rPr lang="en-AU" sz="1700" dirty="0"/>
              <a:t>for which you can provide some form of supporting evidence for assessment in the application.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E4139E6-8A64-4324-8C86-1CC9B3D876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99446" y="1582669"/>
            <a:ext cx="4520621" cy="4448262"/>
            <a:chOff x="7122965" y="1729282"/>
            <a:chExt cx="4520621" cy="4448262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320CB868-94D4-4204-BF8A-D00EBEB3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7704667" y="1729282"/>
              <a:ext cx="3359649" cy="698643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/>
                <a:t>Nominated capabilities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A700CF90-30B0-432E-BAE1-A0A0484C3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7704667" y="2826075"/>
              <a:ext cx="3359649" cy="698643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/>
                <a:t>Organisational Experience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23812842-A179-4D1F-ABA5-1A31ACFA0E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7502922" y="5279006"/>
              <a:ext cx="934947" cy="698643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/>
                <a:t>Referee Report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201AAE74-1A34-478A-8227-B834AB075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8850961" y="5284131"/>
              <a:ext cx="1058240" cy="698643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/>
                <a:t>Referee Report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FDF562BF-0F06-4822-9782-147E46CF30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0277436" y="5271509"/>
              <a:ext cx="934946" cy="698643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/>
                <a:t>Referee Report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2DA17D82-F920-4D13-9E49-1C2F8A622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19" idx="2"/>
              <a:endCxn id="20" idx="0"/>
            </p:cNvCxnSpPr>
            <p:nvPr/>
          </p:nvCxnSpPr>
          <p:spPr>
            <a:xfrm>
              <a:off x="9384492" y="2427925"/>
              <a:ext cx="0" cy="3981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or: Elbow 24">
              <a:extLst>
                <a:ext uri="{FF2B5EF4-FFF2-40B4-BE49-F238E27FC236}">
                  <a16:creationId xmlns:a16="http://schemas.microsoft.com/office/drawing/2014/main" id="{F7F10723-6029-46BB-8CB9-05D47E9E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31" idx="2"/>
              <a:endCxn id="21" idx="0"/>
            </p:cNvCxnSpPr>
            <p:nvPr/>
          </p:nvCxnSpPr>
          <p:spPr>
            <a:xfrm rot="5400000">
              <a:off x="7763961" y="5071182"/>
              <a:ext cx="414260" cy="1389"/>
            </a:xfrm>
            <a:prstGeom prst="bent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9371A620-1433-4991-9541-0CA2A1C066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32" idx="2"/>
              <a:endCxn id="22" idx="0"/>
            </p:cNvCxnSpPr>
            <p:nvPr/>
          </p:nvCxnSpPr>
          <p:spPr>
            <a:xfrm>
              <a:off x="9380081" y="4851879"/>
              <a:ext cx="0" cy="43225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or: Elbow 26">
              <a:extLst>
                <a:ext uri="{FF2B5EF4-FFF2-40B4-BE49-F238E27FC236}">
                  <a16:creationId xmlns:a16="http://schemas.microsoft.com/office/drawing/2014/main" id="{3837EB50-7AE5-443A-8A52-D65011BD00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33" idx="2"/>
              <a:endCxn id="23" idx="0"/>
            </p:cNvCxnSpPr>
            <p:nvPr/>
          </p:nvCxnSpPr>
          <p:spPr>
            <a:xfrm rot="16200000" flipH="1">
              <a:off x="10533274" y="5059874"/>
              <a:ext cx="417790" cy="5480"/>
            </a:xfrm>
            <a:prstGeom prst="bent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07AE5344-0E50-454C-8D86-8FBBE8A29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7122965" y="2653508"/>
              <a:ext cx="4520621" cy="3524036"/>
            </a:xfrm>
            <a:prstGeom prst="roundRect">
              <a:avLst/>
            </a:prstGeom>
            <a:noFill/>
            <a:ln w="28575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BED668D4-01FD-45EA-B7E5-D87E947F4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7365610" y="4166103"/>
              <a:ext cx="1212350" cy="6986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/>
                <a:t>Example</a:t>
              </a:r>
              <a:br>
                <a:rPr lang="en-AU" sz="1400" b="1"/>
              </a:br>
              <a:r>
                <a:rPr lang="en-AU" sz="1400" b="1"/>
                <a:t>Engagement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D302E9E9-70FC-4A17-BCEC-4298A7070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8773906" y="4153236"/>
              <a:ext cx="1212350" cy="6986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/>
                <a:t>Example</a:t>
              </a:r>
              <a:br>
                <a:rPr lang="en-AU" sz="1400" b="1"/>
              </a:br>
              <a:r>
                <a:rPr lang="en-AU" sz="1400" b="1"/>
                <a:t>Engagement</a:t>
              </a: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28168B3E-2625-42E1-8761-A83A5FE67C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0150755" y="4155076"/>
              <a:ext cx="1177348" cy="6986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/>
                <a:t>Example</a:t>
              </a:r>
              <a:br>
                <a:rPr lang="en-AU" sz="1400" b="1"/>
              </a:br>
              <a:r>
                <a:rPr lang="en-AU" sz="1400" b="1"/>
                <a:t>Engagement</a:t>
              </a:r>
            </a:p>
          </p:txBody>
        </p:sp>
        <p:cxnSp>
          <p:nvCxnSpPr>
            <p:cNvPr id="34" name="Connector: Elbow 33">
              <a:extLst>
                <a:ext uri="{FF2B5EF4-FFF2-40B4-BE49-F238E27FC236}">
                  <a16:creationId xmlns:a16="http://schemas.microsoft.com/office/drawing/2014/main" id="{824CDE36-7318-4FD4-A86C-3C5F9A4AEC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20" idx="2"/>
              <a:endCxn id="31" idx="0"/>
            </p:cNvCxnSpPr>
            <p:nvPr/>
          </p:nvCxnSpPr>
          <p:spPr>
            <a:xfrm rot="5400000">
              <a:off x="8357447" y="3139057"/>
              <a:ext cx="641385" cy="1412707"/>
            </a:xfrm>
            <a:prstGeom prst="bent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or: Elbow 34">
              <a:extLst>
                <a:ext uri="{FF2B5EF4-FFF2-40B4-BE49-F238E27FC236}">
                  <a16:creationId xmlns:a16="http://schemas.microsoft.com/office/drawing/2014/main" id="{4E707004-4B4E-4D75-95DA-479CA85EC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20" idx="2"/>
              <a:endCxn id="33" idx="0"/>
            </p:cNvCxnSpPr>
            <p:nvPr/>
          </p:nvCxnSpPr>
          <p:spPr>
            <a:xfrm rot="16200000" flipH="1">
              <a:off x="9746781" y="3162428"/>
              <a:ext cx="630358" cy="1354937"/>
            </a:xfrm>
            <a:prstGeom prst="bent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or: Elbow 35">
              <a:extLst>
                <a:ext uri="{FF2B5EF4-FFF2-40B4-BE49-F238E27FC236}">
                  <a16:creationId xmlns:a16="http://schemas.microsoft.com/office/drawing/2014/main" id="{B3BB5E1B-C270-4712-B7D7-F956842110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stCxn id="20" idx="2"/>
              <a:endCxn id="32" idx="0"/>
            </p:cNvCxnSpPr>
            <p:nvPr/>
          </p:nvCxnSpPr>
          <p:spPr>
            <a:xfrm rot="5400000">
              <a:off x="9068028" y="3836772"/>
              <a:ext cx="628518" cy="4411"/>
            </a:xfrm>
            <a:prstGeom prst="bent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7762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F881E0-325F-4D6D-8B38-7A09587A4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Infrastructure Advisory Contract Framework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4E87D79-589D-409F-B8D0-8FCA4A795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810" y="942876"/>
            <a:ext cx="10847294" cy="276999"/>
          </a:xfrm>
        </p:spPr>
        <p:txBody>
          <a:bodyPr/>
          <a:lstStyle/>
          <a:p>
            <a:r>
              <a:rPr lang="en-AU" dirty="0"/>
              <a:t>For engagements of infrastructure advisory services under engagement type 15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4F7172D8-C198-4669-8877-93F97F67B5A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80810" y="1582669"/>
            <a:ext cx="5796165" cy="3809138"/>
          </a:xfrm>
        </p:spPr>
        <p:txBody>
          <a:bodyPr lIns="0" tIns="45720" rIns="91440" bIns="45720" anchor="t">
            <a:normAutofit/>
          </a:bodyPr>
          <a:lstStyle/>
          <a:p>
            <a:r>
              <a:rPr lang="en-AU" sz="1700" dirty="0"/>
              <a:t>For engagements of infrastructure advisory services under engagement type 15, there is an IA contract framework that government agencies are recommended to use when awarding contracts to infrastructure advisory suppliers.</a:t>
            </a:r>
          </a:p>
          <a:p>
            <a:pPr marL="342900" indent="-342900">
              <a:buFont typeface="+mj-lt"/>
              <a:buAutoNum type="arabicPeriod"/>
            </a:pPr>
            <a:endParaRPr lang="en-AU" sz="1700" dirty="0"/>
          </a:p>
          <a:p>
            <a:r>
              <a:rPr lang="en-AU" sz="1700" dirty="0"/>
              <a:t>The IA contract framework includes contract templates and tools for a standardised approach to risk allocation when buying infrastructure advisory services. </a:t>
            </a:r>
          </a:p>
          <a:p>
            <a:endParaRPr lang="en-AU" sz="1700" dirty="0"/>
          </a:p>
          <a:p>
            <a:r>
              <a:rPr lang="en-AU" sz="1700" dirty="0"/>
              <a:t>More information on this framework is available on the </a:t>
            </a:r>
            <a:r>
              <a:rPr lang="en-AU" sz="17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infrastructure advisory services category page</a:t>
            </a:r>
            <a:r>
              <a:rPr lang="en-AU" sz="1700" dirty="0"/>
              <a:t>.</a:t>
            </a:r>
          </a:p>
          <a:p>
            <a:endParaRPr lang="en-AU" sz="1700" dirty="0"/>
          </a:p>
          <a:p>
            <a:endParaRPr lang="en-AU" sz="1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2D746F-D1CD-0AB3-294C-4DD08B16217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60" t="18199"/>
          <a:stretch/>
        </p:blipFill>
        <p:spPr bwMode="auto">
          <a:xfrm>
            <a:off x="7646275" y="2116811"/>
            <a:ext cx="3358056" cy="3768018"/>
          </a:xfrm>
          <a:prstGeom prst="rect">
            <a:avLst/>
          </a:prstGeom>
          <a:noFill/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C29D13F-6C24-BEBE-0257-7613DC898E50}"/>
              </a:ext>
            </a:extLst>
          </p:cNvPr>
          <p:cNvSpPr/>
          <p:nvPr/>
        </p:nvSpPr>
        <p:spPr>
          <a:xfrm>
            <a:off x="7717220" y="1582669"/>
            <a:ext cx="3216165" cy="534142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IA Contract Framework</a:t>
            </a:r>
          </a:p>
        </p:txBody>
      </p:sp>
    </p:spTree>
    <p:extLst>
      <p:ext uri="{BB962C8B-B14F-4D97-AF65-F5344CB8AC3E}">
        <p14:creationId xmlns:p14="http://schemas.microsoft.com/office/powerpoint/2010/main" val="4265475370"/>
      </p:ext>
    </p:extLst>
  </p:cSld>
  <p:clrMapOvr>
    <a:masterClrMapping/>
  </p:clrMapOvr>
</p:sld>
</file>

<file path=ppt/theme/theme1.xml><?xml version="1.0" encoding="utf-8"?>
<a:theme xmlns:a="http://schemas.openxmlformats.org/drawingml/2006/main" name="ONE Treasury - EXTERNAL - Template">
  <a:themeElements>
    <a:clrScheme name="Custom 2">
      <a:dk1>
        <a:srgbClr val="000000"/>
      </a:dk1>
      <a:lt1>
        <a:srgbClr val="FFFFFF"/>
      </a:lt1>
      <a:dk2>
        <a:srgbClr val="00416F"/>
      </a:dk2>
      <a:lt2>
        <a:srgbClr val="009383"/>
      </a:lt2>
      <a:accent1>
        <a:srgbClr val="008EBA"/>
      </a:accent1>
      <a:accent2>
        <a:srgbClr val="9ACA3C"/>
      </a:accent2>
      <a:accent3>
        <a:srgbClr val="00223E"/>
      </a:accent3>
      <a:accent4>
        <a:srgbClr val="53C8E9"/>
      </a:accent4>
      <a:accent5>
        <a:srgbClr val="4B5051"/>
      </a:accent5>
      <a:accent6>
        <a:srgbClr val="A50776"/>
      </a:accent6>
      <a:hlink>
        <a:srgbClr val="F99D24"/>
      </a:hlink>
      <a:folHlink>
        <a:srgbClr val="B9BDB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0130_Japanese_Chamber_Of_Commerce_converted_v1" id="{C4587300-1336-8542-9527-4D8DD102292F}" vid="{97285E44-DF2B-9345-AB42-88782CD29BCD}"/>
    </a:ext>
  </a:extLst>
</a:theme>
</file>

<file path=ppt/theme/theme2.xml><?xml version="1.0" encoding="utf-8"?>
<a:theme xmlns:a="http://schemas.openxmlformats.org/drawingml/2006/main" name="ONE Treasury - Divider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0130_Japanese_Chamber_Of_Commerce_converted_v1" id="{C4587300-1336-8542-9527-4D8DD102292F}" vid="{2EEC0C89-C9CA-3341-BF3A-CEB937713590}"/>
    </a:ext>
  </a:extLst>
</a:theme>
</file>

<file path=ppt/theme/theme3.xml><?xml version="1.0" encoding="utf-8"?>
<a:theme xmlns:a="http://schemas.openxmlformats.org/drawingml/2006/main" name="ONE Treasury - Divider 2">
  <a:themeElements>
    <a:clrScheme name="Custom 2">
      <a:dk1>
        <a:srgbClr val="000000"/>
      </a:dk1>
      <a:lt1>
        <a:srgbClr val="FFFFFF"/>
      </a:lt1>
      <a:dk2>
        <a:srgbClr val="00416F"/>
      </a:dk2>
      <a:lt2>
        <a:srgbClr val="009383"/>
      </a:lt2>
      <a:accent1>
        <a:srgbClr val="008EBA"/>
      </a:accent1>
      <a:accent2>
        <a:srgbClr val="9ACA3C"/>
      </a:accent2>
      <a:accent3>
        <a:srgbClr val="00223E"/>
      </a:accent3>
      <a:accent4>
        <a:srgbClr val="53C8E9"/>
      </a:accent4>
      <a:accent5>
        <a:srgbClr val="4B5051"/>
      </a:accent5>
      <a:accent6>
        <a:srgbClr val="A50776"/>
      </a:accent6>
      <a:hlink>
        <a:srgbClr val="F99D24"/>
      </a:hlink>
      <a:folHlink>
        <a:srgbClr val="B9BDB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0130_Japanese_Chamber_Of_Commerce_converted_v1" id="{C4587300-1336-8542-9527-4D8DD102292F}" vid="{25E1E139-D915-3E4C-B444-327D904E00AC}"/>
    </a:ext>
  </a:extLst>
</a:theme>
</file>

<file path=ppt/theme/theme4.xml><?xml version="1.0" encoding="utf-8"?>
<a:theme xmlns:a="http://schemas.openxmlformats.org/drawingml/2006/main" name="ONE Treasury - EXTERNAL - COVER- sml logo corner">
  <a:themeElements>
    <a:clrScheme name="Custom 2">
      <a:dk1>
        <a:srgbClr val="000000"/>
      </a:dk1>
      <a:lt1>
        <a:srgbClr val="FFFFFF"/>
      </a:lt1>
      <a:dk2>
        <a:srgbClr val="00416F"/>
      </a:dk2>
      <a:lt2>
        <a:srgbClr val="009383"/>
      </a:lt2>
      <a:accent1>
        <a:srgbClr val="008EBA"/>
      </a:accent1>
      <a:accent2>
        <a:srgbClr val="9ACA3C"/>
      </a:accent2>
      <a:accent3>
        <a:srgbClr val="00223E"/>
      </a:accent3>
      <a:accent4>
        <a:srgbClr val="53C8E9"/>
      </a:accent4>
      <a:accent5>
        <a:srgbClr val="4B5051"/>
      </a:accent5>
      <a:accent6>
        <a:srgbClr val="A50776"/>
      </a:accent6>
      <a:hlink>
        <a:srgbClr val="F99D24"/>
      </a:hlink>
      <a:folHlink>
        <a:srgbClr val="B9BDB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0130_Japanese_Chamber_Of_Commerce_converted_v1" id="{C4587300-1336-8542-9527-4D8DD102292F}" vid="{87FF46BA-7161-8340-B2CF-3EC232190876}"/>
    </a:ext>
  </a:extLst>
</a:theme>
</file>

<file path=ppt/theme/theme5.xml><?xml version="1.0" encoding="utf-8"?>
<a:theme xmlns:a="http://schemas.openxmlformats.org/drawingml/2006/main" name="ONE Treasury - EXTERNAL - COVER - Holding image - sml logo corner">
  <a:themeElements>
    <a:clrScheme name="ONE Treasury ">
      <a:dk1>
        <a:srgbClr val="000000"/>
      </a:dk1>
      <a:lt1>
        <a:srgbClr val="B9BDBF"/>
      </a:lt1>
      <a:dk2>
        <a:srgbClr val="00416F"/>
      </a:dk2>
      <a:lt2>
        <a:srgbClr val="009383"/>
      </a:lt2>
      <a:accent1>
        <a:srgbClr val="008EBA"/>
      </a:accent1>
      <a:accent2>
        <a:srgbClr val="9ACA3C"/>
      </a:accent2>
      <a:accent3>
        <a:srgbClr val="00223E"/>
      </a:accent3>
      <a:accent4>
        <a:srgbClr val="53C8E9"/>
      </a:accent4>
      <a:accent5>
        <a:srgbClr val="4B5051"/>
      </a:accent5>
      <a:accent6>
        <a:srgbClr val="A50776"/>
      </a:accent6>
      <a:hlink>
        <a:srgbClr val="F99D24"/>
      </a:hlink>
      <a:folHlink>
        <a:srgbClr val="A5077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0130_Japanese_Chamber_Of_Commerce_converted_v1" id="{C4587300-1336-8542-9527-4D8DD102292F}" vid="{989F0DE5-78BD-544D-B248-0A973483B00C}"/>
    </a:ext>
  </a:extLst>
</a:theme>
</file>

<file path=ppt/theme/theme6.xml><?xml version="1.0" encoding="utf-8"?>
<a:theme xmlns:a="http://schemas.openxmlformats.org/drawingml/2006/main" name="ONE Treasury - Disclaimer page ">
  <a:themeElements>
    <a:clrScheme name="ONE Treasury ">
      <a:dk1>
        <a:srgbClr val="000000"/>
      </a:dk1>
      <a:lt1>
        <a:srgbClr val="B9BDBF"/>
      </a:lt1>
      <a:dk2>
        <a:srgbClr val="00416F"/>
      </a:dk2>
      <a:lt2>
        <a:srgbClr val="009383"/>
      </a:lt2>
      <a:accent1>
        <a:srgbClr val="008EBA"/>
      </a:accent1>
      <a:accent2>
        <a:srgbClr val="9ACA3C"/>
      </a:accent2>
      <a:accent3>
        <a:srgbClr val="00223E"/>
      </a:accent3>
      <a:accent4>
        <a:srgbClr val="53C8E9"/>
      </a:accent4>
      <a:accent5>
        <a:srgbClr val="4B5051"/>
      </a:accent5>
      <a:accent6>
        <a:srgbClr val="A50776"/>
      </a:accent6>
      <a:hlink>
        <a:srgbClr val="F99D24"/>
      </a:hlink>
      <a:folHlink>
        <a:srgbClr val="A5077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0130_Japanese_Chamber_Of_Commerce_converted_v1" id="{C4587300-1336-8542-9527-4D8DD102292F}" vid="{E57703FE-755A-BD4F-903B-A9140B5528B4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397622BCF66E4B8A2E04D84444B969" ma:contentTypeVersion="16" ma:contentTypeDescription="Create a new document." ma:contentTypeScope="" ma:versionID="d8881f18879d80426eb3f645222dc5da">
  <xsd:schema xmlns:xsd="http://www.w3.org/2001/XMLSchema" xmlns:xs="http://www.w3.org/2001/XMLSchema" xmlns:p="http://schemas.microsoft.com/office/2006/metadata/properties" xmlns:ns2="fb0a7723-80c4-4278-bc9a-4db5c15d6399" xmlns:ns3="cc90ca4d-df26-497b-938c-01b24f5abe1c" xmlns:ns4="9f0ac7ce-5f57-4ea0-9af7-01d4f3f1ccae" targetNamespace="http://schemas.microsoft.com/office/2006/metadata/properties" ma:root="true" ma:fieldsID="9575d61f772b8e0e43da27cfdd89c297" ns2:_="" ns3:_="" ns4:_="">
    <xsd:import namespace="fb0a7723-80c4-4278-bc9a-4db5c15d6399"/>
    <xsd:import namespace="cc90ca4d-df26-497b-938c-01b24f5abe1c"/>
    <xsd:import namespace="9f0ac7ce-5f57-4ea0-9af7-01d4f3f1cc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a7723-80c4-4278-bc9a-4db5c15d63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6004604-8c32-4241-8b90-5e68b4a33b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0ca4d-df26-497b-938c-01b24f5abe1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ac7ce-5f57-4ea0-9af7-01d4f3f1cca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a3a10cc-2c50-4c5d-b2bf-ff5ea360b3a0}" ma:internalName="TaxCatchAll" ma:showField="CatchAllData" ma:web="cc90ca4d-df26-497b-938c-01b24f5abe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c90ca4d-df26-497b-938c-01b24f5abe1c">
      <UserInfo>
        <DisplayName>Nadia Karasawa</DisplayName>
        <AccountId>125</AccountId>
        <AccountType/>
      </UserInfo>
      <UserInfo>
        <DisplayName>Alexandra Guzman</DisplayName>
        <AccountId>129</AccountId>
        <AccountType/>
      </UserInfo>
      <UserInfo>
        <DisplayName>Hugh Montgomery</DisplayName>
        <AccountId>96</AccountId>
        <AccountType/>
      </UserInfo>
      <UserInfo>
        <DisplayName>Michael Wilson</DisplayName>
        <AccountId>44</AccountId>
        <AccountType/>
      </UserInfo>
      <UserInfo>
        <DisplayName>Alexandra Muecke</DisplayName>
        <AccountId>105</AccountId>
        <AccountType/>
      </UserInfo>
    </SharedWithUsers>
    <TaxCatchAll xmlns="9f0ac7ce-5f57-4ea0-9af7-01d4f3f1ccae" xsi:nil="true"/>
    <lcf76f155ced4ddcb4097134ff3c332f xmlns="fb0a7723-80c4-4278-bc9a-4db5c15d639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C1A01B-51C9-4EC3-822E-5525A8EE1D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0a7723-80c4-4278-bc9a-4db5c15d6399"/>
    <ds:schemaRef ds:uri="cc90ca4d-df26-497b-938c-01b24f5abe1c"/>
    <ds:schemaRef ds:uri="9f0ac7ce-5f57-4ea0-9af7-01d4f3f1cc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604B92-AD21-4C8C-AF48-9113888716F1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9f0ac7ce-5f57-4ea0-9af7-01d4f3f1ccae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cc90ca4d-df26-497b-938c-01b24f5abe1c"/>
    <ds:schemaRef ds:uri="fb0a7723-80c4-4278-bc9a-4db5c15d6399"/>
  </ds:schemaRefs>
</ds:datastoreItem>
</file>

<file path=customXml/itemProps3.xml><?xml version="1.0" encoding="utf-8"?>
<ds:datastoreItem xmlns:ds="http://schemas.openxmlformats.org/officeDocument/2006/customXml" ds:itemID="{DD270AB3-6008-4968-80D1-C379E4AA28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ONE Treasury - Internal with Waratah - Cover 1</Template>
  <TotalTime>13</TotalTime>
  <Words>1067</Words>
  <Application>Microsoft Office PowerPoint</Application>
  <PresentationFormat>Widescreen</PresentationFormat>
  <Paragraphs>141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ONE Treasury - EXTERNAL - Template</vt:lpstr>
      <vt:lpstr>ONE Treasury - Divider 1</vt:lpstr>
      <vt:lpstr>ONE Treasury - Divider 2</vt:lpstr>
      <vt:lpstr>ONE Treasury - EXTERNAL - COVER- sml logo corner</vt:lpstr>
      <vt:lpstr>ONE Treasury - EXTERNAL - COVER - Holding image - sml logo corner</vt:lpstr>
      <vt:lpstr>ONE Treasury - Disclaimer page </vt:lpstr>
      <vt:lpstr>PMS scheme guide to modify existing applications</vt:lpstr>
      <vt:lpstr>Introduction</vt:lpstr>
      <vt:lpstr>1. Changing ABN or merging scheme-registered entities </vt:lpstr>
      <vt:lpstr>Essentials</vt:lpstr>
      <vt:lpstr>2. Adding new capabilities and engagement types (Base prequalification)</vt:lpstr>
      <vt:lpstr>Essentials</vt:lpstr>
      <vt:lpstr>3. Adding new capabilities and engagement types  (Full prequalification)</vt:lpstr>
      <vt:lpstr>Essentials</vt:lpstr>
      <vt:lpstr>Infrastructure Advisory Contract Framework</vt:lpstr>
      <vt:lpstr>4. Upgrading from Base to Full prequalification</vt:lpstr>
      <vt:lpstr>What will Full prequalification mean for you?</vt:lpstr>
      <vt:lpstr>Essentials</vt:lpstr>
      <vt:lpstr>5. Referee Reports  (Full prequalification ONLY)</vt:lpstr>
      <vt:lpstr>What should be in a Referee Report</vt:lpstr>
      <vt:lpstr>What should be in a Referee Report</vt:lpstr>
      <vt:lpstr>What should be in a Referee Report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SOUTH WALES Connected, Smart, Vibrant. “SETTING THE FOUNDATIONS FOR ECONOMIC GROWTH AND SUSTAINABILITY”</dc:title>
  <dc:creator>elleni@ellenikay.com</dc:creator>
  <cp:lastModifiedBy>Hugh Montgomery</cp:lastModifiedBy>
  <cp:revision>3</cp:revision>
  <dcterms:created xsi:type="dcterms:W3CDTF">2020-02-26T09:25:11Z</dcterms:created>
  <dcterms:modified xsi:type="dcterms:W3CDTF">2023-07-27T23:40:36Z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2020-02-12T00:00:00Z</vt:filetime>
  </property>
  <property fmtid="{D5CDD505-2E9C-101B-9397-08002B2CF9AE}" pid="3" name="Creator">
    <vt:lpwstr>Adobe InDesign 15.0 (Windows)</vt:lpwstr>
  </property>
  <property fmtid="{D5CDD505-2E9C-101B-9397-08002B2CF9AE}" pid="4" name="LastSaved">
    <vt:filetime>2020-02-17T00:00:00Z</vt:filetime>
  </property>
  <property fmtid="{D5CDD505-2E9C-101B-9397-08002B2CF9AE}" pid="5" name="ContentTypeId">
    <vt:lpwstr>0x01010092397622BCF66E4B8A2E04D84444B969</vt:lpwstr>
  </property>
  <property fmtid="{D5CDD505-2E9C-101B-9397-08002B2CF9AE}" pid="6" name="MediaServiceImageTags">
    <vt:lpwstr/>
  </property>
</Properties>
</file>