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5" r:id="rId4"/>
    <p:sldMasterId id="2147483736" r:id="rId5"/>
    <p:sldMasterId id="2147483747" r:id="rId6"/>
    <p:sldMasterId id="2147483681" r:id="rId7"/>
    <p:sldMasterId id="2147483697" r:id="rId8"/>
    <p:sldMasterId id="2147483750" r:id="rId9"/>
  </p:sldMasterIdLst>
  <p:notesMasterIdLst>
    <p:notesMasterId r:id="rId29"/>
  </p:notesMasterIdLst>
  <p:handoutMasterIdLst>
    <p:handoutMasterId r:id="rId30"/>
  </p:handoutMasterIdLst>
  <p:sldIdLst>
    <p:sldId id="374" r:id="rId10"/>
    <p:sldId id="405" r:id="rId11"/>
    <p:sldId id="382" r:id="rId12"/>
    <p:sldId id="389" r:id="rId13"/>
    <p:sldId id="393" r:id="rId14"/>
    <p:sldId id="388" r:id="rId15"/>
    <p:sldId id="400" r:id="rId16"/>
    <p:sldId id="392" r:id="rId17"/>
    <p:sldId id="406" r:id="rId18"/>
    <p:sldId id="384" r:id="rId19"/>
    <p:sldId id="386" r:id="rId20"/>
    <p:sldId id="399" r:id="rId21"/>
    <p:sldId id="398" r:id="rId22"/>
    <p:sldId id="401" r:id="rId23"/>
    <p:sldId id="402" r:id="rId24"/>
    <p:sldId id="403" r:id="rId25"/>
    <p:sldId id="352" r:id="rId26"/>
    <p:sldId id="380" r:id="rId27"/>
    <p:sldId id="316" r:id="rId28"/>
  </p:sldIdLst>
  <p:sldSz cx="12192000" cy="6858000"/>
  <p:notesSz cx="10693400" cy="7562850"/>
  <p:custDataLst>
    <p:tags r:id="rId31"/>
  </p:custDataLst>
  <p:defaultTextStyle>
    <a:defPPr>
      <a:defRPr lang="en-US"/>
    </a:defPPr>
    <a:lvl1pPr marL="0" algn="l" defTabSz="954193" rtl="0" eaLnBrk="1" latinLnBrk="0" hangingPunct="1">
      <a:defRPr sz="1879" kern="1200">
        <a:solidFill>
          <a:schemeClr val="tx1"/>
        </a:solidFill>
        <a:latin typeface="+mn-lt"/>
        <a:ea typeface="+mn-ea"/>
        <a:cs typeface="+mn-cs"/>
      </a:defRPr>
    </a:lvl1pPr>
    <a:lvl2pPr marL="477097" algn="l" defTabSz="954193" rtl="0" eaLnBrk="1" latinLnBrk="0" hangingPunct="1">
      <a:defRPr sz="1879" kern="1200">
        <a:solidFill>
          <a:schemeClr val="tx1"/>
        </a:solidFill>
        <a:latin typeface="+mn-lt"/>
        <a:ea typeface="+mn-ea"/>
        <a:cs typeface="+mn-cs"/>
      </a:defRPr>
    </a:lvl2pPr>
    <a:lvl3pPr marL="954193" algn="l" defTabSz="954193" rtl="0" eaLnBrk="1" latinLnBrk="0" hangingPunct="1">
      <a:defRPr sz="1879" kern="1200">
        <a:solidFill>
          <a:schemeClr val="tx1"/>
        </a:solidFill>
        <a:latin typeface="+mn-lt"/>
        <a:ea typeface="+mn-ea"/>
        <a:cs typeface="+mn-cs"/>
      </a:defRPr>
    </a:lvl3pPr>
    <a:lvl4pPr marL="1431290" algn="l" defTabSz="954193" rtl="0" eaLnBrk="1" latinLnBrk="0" hangingPunct="1">
      <a:defRPr sz="1879" kern="1200">
        <a:solidFill>
          <a:schemeClr val="tx1"/>
        </a:solidFill>
        <a:latin typeface="+mn-lt"/>
        <a:ea typeface="+mn-ea"/>
        <a:cs typeface="+mn-cs"/>
      </a:defRPr>
    </a:lvl4pPr>
    <a:lvl5pPr marL="1908387" algn="l" defTabSz="954193" rtl="0" eaLnBrk="1" latinLnBrk="0" hangingPunct="1">
      <a:defRPr sz="1879" kern="1200">
        <a:solidFill>
          <a:schemeClr val="tx1"/>
        </a:solidFill>
        <a:latin typeface="+mn-lt"/>
        <a:ea typeface="+mn-ea"/>
        <a:cs typeface="+mn-cs"/>
      </a:defRPr>
    </a:lvl5pPr>
    <a:lvl6pPr marL="2385485" algn="l" defTabSz="954193" rtl="0" eaLnBrk="1" latinLnBrk="0" hangingPunct="1">
      <a:defRPr sz="1879" kern="1200">
        <a:solidFill>
          <a:schemeClr val="tx1"/>
        </a:solidFill>
        <a:latin typeface="+mn-lt"/>
        <a:ea typeface="+mn-ea"/>
        <a:cs typeface="+mn-cs"/>
      </a:defRPr>
    </a:lvl6pPr>
    <a:lvl7pPr marL="2862580" algn="l" defTabSz="954193" rtl="0" eaLnBrk="1" latinLnBrk="0" hangingPunct="1">
      <a:defRPr sz="1879" kern="1200">
        <a:solidFill>
          <a:schemeClr val="tx1"/>
        </a:solidFill>
        <a:latin typeface="+mn-lt"/>
        <a:ea typeface="+mn-ea"/>
        <a:cs typeface="+mn-cs"/>
      </a:defRPr>
    </a:lvl7pPr>
    <a:lvl8pPr marL="3339678" algn="l" defTabSz="954193" rtl="0" eaLnBrk="1" latinLnBrk="0" hangingPunct="1">
      <a:defRPr sz="1879" kern="1200">
        <a:solidFill>
          <a:schemeClr val="tx1"/>
        </a:solidFill>
        <a:latin typeface="+mn-lt"/>
        <a:ea typeface="+mn-ea"/>
        <a:cs typeface="+mn-cs"/>
      </a:defRPr>
    </a:lvl8pPr>
    <a:lvl9pPr marL="3816775" algn="l" defTabSz="954193" rtl="0" eaLnBrk="1" latinLnBrk="0" hangingPunct="1">
      <a:defRPr sz="187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12" userDrawn="1">
          <p15:clr>
            <a:srgbClr val="A4A3A4"/>
          </p15:clr>
        </p15:guide>
        <p15:guide id="2" pos="246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kshep Vashisht" initials="SV" lastIdx="2" clrIdx="0">
    <p:extLst>
      <p:ext uri="{19B8F6BF-5375-455C-9EA6-DF929625EA0E}">
        <p15:presenceInfo xmlns:p15="http://schemas.microsoft.com/office/powerpoint/2012/main" userId="S::Sankshep.Vashisht@treasury.nsw.gov.au::733bb407-e737-4522-b3ed-6ddd812c5bdb" providerId="AD"/>
      </p:ext>
    </p:extLst>
  </p:cmAuthor>
  <p:cmAuthor id="2" name="Michael Wilson" initials="MW" lastIdx="8" clrIdx="1">
    <p:extLst>
      <p:ext uri="{19B8F6BF-5375-455C-9EA6-DF929625EA0E}">
        <p15:presenceInfo xmlns:p15="http://schemas.microsoft.com/office/powerpoint/2012/main" userId="S::Michael.Wilson@treasury.nsw.gov.au::2df5f991-2576-49e4-8873-82c832a31b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8" autoAdjust="0"/>
    <p:restoredTop sz="93792" autoAdjust="0"/>
  </p:normalViewPr>
  <p:slideViewPr>
    <p:cSldViewPr snapToGrid="0">
      <p:cViewPr varScale="1">
        <p:scale>
          <a:sx n="62" d="100"/>
          <a:sy n="62" d="100"/>
        </p:scale>
        <p:origin x="44" y="56"/>
      </p:cViewPr>
      <p:guideLst>
        <p:guide orient="horz" pos="2612"/>
        <p:guide pos="246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4" d="100"/>
          <a:sy n="104" d="100"/>
        </p:scale>
        <p:origin x="1096" y="20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21" Type="http://schemas.openxmlformats.org/officeDocument/2006/relationships/slide" Target="slides/slide12.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handoutMaster" Target="handoutMasters/handoutMaster1.xml"/><Relationship Id="rId35" Type="http://schemas.openxmlformats.org/officeDocument/2006/relationships/theme" Target="theme/theme1.xml"/><Relationship Id="rId8" Type="http://schemas.openxmlformats.org/officeDocument/2006/relationships/slideMaster" Target="slideMasters/slideMaster5.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Wilson" userId="2df5f991-2576-49e4-8873-82c832a31bcf" providerId="ADAL" clId="{4607431D-551B-4F56-85D9-792CA8D6DDEF}"/>
    <pc:docChg chg="undo redo custSel modSld">
      <pc:chgData name="Michael Wilson" userId="2df5f991-2576-49e4-8873-82c832a31bcf" providerId="ADAL" clId="{4607431D-551B-4F56-85D9-792CA8D6DDEF}" dt="2022-10-18T06:30:44.029" v="186" actId="20577"/>
      <pc:docMkLst>
        <pc:docMk/>
      </pc:docMkLst>
      <pc:sldChg chg="modSp mod delCm">
        <pc:chgData name="Michael Wilson" userId="2df5f991-2576-49e4-8873-82c832a31bcf" providerId="ADAL" clId="{4607431D-551B-4F56-85D9-792CA8D6DDEF}" dt="2022-10-18T06:30:44.029" v="186" actId="20577"/>
        <pc:sldMkLst>
          <pc:docMk/>
          <pc:sldMk cId="281269753" sldId="400"/>
        </pc:sldMkLst>
        <pc:spChg chg="mod">
          <ac:chgData name="Michael Wilson" userId="2df5f991-2576-49e4-8873-82c832a31bcf" providerId="ADAL" clId="{4607431D-551B-4F56-85D9-792CA8D6DDEF}" dt="2022-10-18T06:29:40.868" v="160" actId="6549"/>
          <ac:spMkLst>
            <pc:docMk/>
            <pc:sldMk cId="281269753" sldId="400"/>
            <ac:spMk id="9" creationId="{4F7172D8-C198-4669-8877-93F97F67B5AC}"/>
          </ac:spMkLst>
        </pc:spChg>
        <pc:spChg chg="mod">
          <ac:chgData name="Michael Wilson" userId="2df5f991-2576-49e4-8873-82c832a31bcf" providerId="ADAL" clId="{4607431D-551B-4F56-85D9-792CA8D6DDEF}" dt="2022-10-18T06:30:41.543" v="184" actId="14100"/>
          <ac:spMkLst>
            <pc:docMk/>
            <pc:sldMk cId="281269753" sldId="400"/>
            <ac:spMk id="20" creationId="{9417E0EC-CD0C-49ED-B353-A7647F3D4DEC}"/>
          </ac:spMkLst>
        </pc:spChg>
        <pc:spChg chg="mod">
          <ac:chgData name="Michael Wilson" userId="2df5f991-2576-49e4-8873-82c832a31bcf" providerId="ADAL" clId="{4607431D-551B-4F56-85D9-792CA8D6DDEF}" dt="2022-10-18T06:30:44.029" v="186" actId="20577"/>
          <ac:spMkLst>
            <pc:docMk/>
            <pc:sldMk cId="281269753" sldId="400"/>
            <ac:spMk id="22" creationId="{CC9EA98E-2586-43E9-B02D-86F77CA1D327}"/>
          </ac:spMkLst>
        </pc:spChg>
      </pc:sldChg>
      <pc:sldChg chg="modSp mod">
        <pc:chgData name="Michael Wilson" userId="2df5f991-2576-49e4-8873-82c832a31bcf" providerId="ADAL" clId="{4607431D-551B-4F56-85D9-792CA8D6DDEF}" dt="2022-10-18T06:27:17.447" v="152" actId="6549"/>
        <pc:sldMkLst>
          <pc:docMk/>
          <pc:sldMk cId="2910077085" sldId="406"/>
        </pc:sldMkLst>
        <pc:spChg chg="mod">
          <ac:chgData name="Michael Wilson" userId="2df5f991-2576-49e4-8873-82c832a31bcf" providerId="ADAL" clId="{4607431D-551B-4F56-85D9-792CA8D6DDEF}" dt="2022-10-18T06:27:17.447" v="152" actId="6549"/>
          <ac:spMkLst>
            <pc:docMk/>
            <pc:sldMk cId="2910077085" sldId="406"/>
            <ac:spMk id="3" creationId="{AC7F0975-1956-44BD-90E5-AF43999AAF9E}"/>
          </ac:spMkLst>
        </pc:spChg>
        <pc:spChg chg="mod">
          <ac:chgData name="Michael Wilson" userId="2df5f991-2576-49e4-8873-82c832a31bcf" providerId="ADAL" clId="{4607431D-551B-4F56-85D9-792CA8D6DDEF}" dt="2022-10-18T06:27:12.157" v="151" actId="5793"/>
          <ac:spMkLst>
            <pc:docMk/>
            <pc:sldMk cId="2910077085" sldId="406"/>
            <ac:spMk id="5" creationId="{AC13F51F-8B7C-4FE7-81BD-844D69818698}"/>
          </ac:spMkLst>
        </pc:spChg>
      </pc:sldChg>
    </pc:docChg>
  </pc:docChgLst>
  <pc:docChgLst>
    <pc:chgData name="Michael Wilson" userId="2df5f991-2576-49e4-8873-82c832a31bcf" providerId="ADAL" clId="{A0D0B714-F33E-4CA2-9A58-EF96A0610EA0}"/>
    <pc:docChg chg="undo custSel modSld">
      <pc:chgData name="Michael Wilson" userId="2df5f991-2576-49e4-8873-82c832a31bcf" providerId="ADAL" clId="{A0D0B714-F33E-4CA2-9A58-EF96A0610EA0}" dt="2022-04-22T00:47:08.619" v="1001" actId="20577"/>
      <pc:docMkLst>
        <pc:docMk/>
      </pc:docMkLst>
      <pc:sldChg chg="addSp delSp modSp mod addCm modCm">
        <pc:chgData name="Michael Wilson" userId="2df5f991-2576-49e4-8873-82c832a31bcf" providerId="ADAL" clId="{A0D0B714-F33E-4CA2-9A58-EF96A0610EA0}" dt="2022-04-22T00:47:08.619" v="1001" actId="20577"/>
        <pc:sldMkLst>
          <pc:docMk/>
          <pc:sldMk cId="281269753" sldId="400"/>
        </pc:sldMkLst>
        <pc:spChg chg="mod">
          <ac:chgData name="Michael Wilson" userId="2df5f991-2576-49e4-8873-82c832a31bcf" providerId="ADAL" clId="{A0D0B714-F33E-4CA2-9A58-EF96A0610EA0}" dt="2022-04-22T00:47:08.619" v="1001" actId="20577"/>
          <ac:spMkLst>
            <pc:docMk/>
            <pc:sldMk cId="281269753" sldId="400"/>
            <ac:spMk id="9" creationId="{4F7172D8-C198-4669-8877-93F97F67B5AC}"/>
          </ac:spMkLst>
        </pc:spChg>
        <pc:spChg chg="mod topLvl">
          <ac:chgData name="Michael Wilson" userId="2df5f991-2576-49e4-8873-82c832a31bcf" providerId="ADAL" clId="{A0D0B714-F33E-4CA2-9A58-EF96A0610EA0}" dt="2022-04-22T00:23:10.476" v="600" actId="1076"/>
          <ac:spMkLst>
            <pc:docMk/>
            <pc:sldMk cId="281269753" sldId="400"/>
            <ac:spMk id="12" creationId="{C830CCB8-D662-4A85-AAF3-E49C971FD5CF}"/>
          </ac:spMkLst>
        </pc:spChg>
        <pc:spChg chg="mod topLvl">
          <ac:chgData name="Michael Wilson" userId="2df5f991-2576-49e4-8873-82c832a31bcf" providerId="ADAL" clId="{A0D0B714-F33E-4CA2-9A58-EF96A0610EA0}" dt="2022-04-22T00:26:16.450" v="709" actId="1076"/>
          <ac:spMkLst>
            <pc:docMk/>
            <pc:sldMk cId="281269753" sldId="400"/>
            <ac:spMk id="13" creationId="{2FC64412-C575-405D-BDEC-F2F5E89F77C9}"/>
          </ac:spMkLst>
        </pc:spChg>
        <pc:spChg chg="mod topLvl">
          <ac:chgData name="Michael Wilson" userId="2df5f991-2576-49e4-8873-82c832a31bcf" providerId="ADAL" clId="{A0D0B714-F33E-4CA2-9A58-EF96A0610EA0}" dt="2022-04-22T00:25:51.730" v="707" actId="14100"/>
          <ac:spMkLst>
            <pc:docMk/>
            <pc:sldMk cId="281269753" sldId="400"/>
            <ac:spMk id="15" creationId="{21621416-C189-4550-8184-82C32C7AFDD2}"/>
          </ac:spMkLst>
        </pc:spChg>
        <pc:spChg chg="mod topLvl">
          <ac:chgData name="Michael Wilson" userId="2df5f991-2576-49e4-8873-82c832a31bcf" providerId="ADAL" clId="{A0D0B714-F33E-4CA2-9A58-EF96A0610EA0}" dt="2022-04-22T00:26:08.117" v="708" actId="1076"/>
          <ac:spMkLst>
            <pc:docMk/>
            <pc:sldMk cId="281269753" sldId="400"/>
            <ac:spMk id="16" creationId="{4A444020-2BC5-40D2-B12C-E0F5C01AD312}"/>
          </ac:spMkLst>
        </pc:spChg>
        <pc:spChg chg="add del mod">
          <ac:chgData name="Michael Wilson" userId="2df5f991-2576-49e4-8873-82c832a31bcf" providerId="ADAL" clId="{A0D0B714-F33E-4CA2-9A58-EF96A0610EA0}" dt="2022-04-22T00:18:35.155" v="480" actId="478"/>
          <ac:spMkLst>
            <pc:docMk/>
            <pc:sldMk cId="281269753" sldId="400"/>
            <ac:spMk id="18" creationId="{CEEB1AD4-CB2D-40D3-8728-2CCEE2F128C9}"/>
          </ac:spMkLst>
        </pc:spChg>
        <pc:spChg chg="del mod">
          <ac:chgData name="Michael Wilson" userId="2df5f991-2576-49e4-8873-82c832a31bcf" providerId="ADAL" clId="{A0D0B714-F33E-4CA2-9A58-EF96A0610EA0}" dt="2022-04-21T23:59:52.512" v="55" actId="478"/>
          <ac:spMkLst>
            <pc:docMk/>
            <pc:sldMk cId="281269753" sldId="400"/>
            <ac:spMk id="19" creationId="{FB779615-587C-4B25-A70A-2312E9F4C337}"/>
          </ac:spMkLst>
        </pc:spChg>
        <pc:spChg chg="add mod">
          <ac:chgData name="Michael Wilson" userId="2df5f991-2576-49e4-8873-82c832a31bcf" providerId="ADAL" clId="{A0D0B714-F33E-4CA2-9A58-EF96A0610EA0}" dt="2022-04-22T00:46:39.240" v="991" actId="14100"/>
          <ac:spMkLst>
            <pc:docMk/>
            <pc:sldMk cId="281269753" sldId="400"/>
            <ac:spMk id="20" creationId="{9417E0EC-CD0C-49ED-B353-A7647F3D4DEC}"/>
          </ac:spMkLst>
        </pc:spChg>
        <pc:spChg chg="add del mod">
          <ac:chgData name="Michael Wilson" userId="2df5f991-2576-49e4-8873-82c832a31bcf" providerId="ADAL" clId="{A0D0B714-F33E-4CA2-9A58-EF96A0610EA0}" dt="2022-04-22T00:23:18.633" v="602"/>
          <ac:spMkLst>
            <pc:docMk/>
            <pc:sldMk cId="281269753" sldId="400"/>
            <ac:spMk id="21" creationId="{8F0D6F8C-49C0-4A38-A40D-370E2C6F5382}"/>
          </ac:spMkLst>
        </pc:spChg>
        <pc:spChg chg="add mod">
          <ac:chgData name="Michael Wilson" userId="2df5f991-2576-49e4-8873-82c832a31bcf" providerId="ADAL" clId="{A0D0B714-F33E-4CA2-9A58-EF96A0610EA0}" dt="2022-04-22T00:46:52.769" v="993" actId="20577"/>
          <ac:spMkLst>
            <pc:docMk/>
            <pc:sldMk cId="281269753" sldId="400"/>
            <ac:spMk id="22" creationId="{CC9EA98E-2586-43E9-B02D-86F77CA1D327}"/>
          </ac:spMkLst>
        </pc:spChg>
        <pc:grpChg chg="add del mod">
          <ac:chgData name="Michael Wilson" userId="2df5f991-2576-49e4-8873-82c832a31bcf" providerId="ADAL" clId="{A0D0B714-F33E-4CA2-9A58-EF96A0610EA0}" dt="2022-04-22T00:15:39.484" v="401" actId="165"/>
          <ac:grpSpMkLst>
            <pc:docMk/>
            <pc:sldMk cId="281269753" sldId="400"/>
            <ac:grpSpMk id="14" creationId="{A40C324B-11AD-48C6-9729-7B7FAE203DF0}"/>
          </ac:grpSpMkLst>
        </pc:grpChg>
        <pc:grpChg chg="del mod">
          <ac:chgData name="Michael Wilson" userId="2df5f991-2576-49e4-8873-82c832a31bcf" providerId="ADAL" clId="{A0D0B714-F33E-4CA2-9A58-EF96A0610EA0}" dt="2022-04-22T00:22:25.893" v="594" actId="165"/>
          <ac:grpSpMkLst>
            <pc:docMk/>
            <pc:sldMk cId="281269753" sldId="400"/>
            <ac:grpSpMk id="17" creationId="{422C251C-43CE-470C-9B63-5C0BF80F8D7E}"/>
          </ac:grpSpMkLst>
        </pc:grpChg>
        <pc:graphicFrameChg chg="mod modGraphic">
          <ac:chgData name="Michael Wilson" userId="2df5f991-2576-49e4-8873-82c832a31bcf" providerId="ADAL" clId="{A0D0B714-F33E-4CA2-9A58-EF96A0610EA0}" dt="2022-04-22T00:46:34.117" v="990" actId="6549"/>
          <ac:graphicFrameMkLst>
            <pc:docMk/>
            <pc:sldMk cId="281269753" sldId="400"/>
            <ac:graphicFrameMk id="3" creationId="{C5B16BF0-81F2-41B1-85E5-02F787D35B44}"/>
          </ac:graphicFrameMkLst>
        </pc:graphicFrameChg>
        <pc:cxnChg chg="del">
          <ac:chgData name="Michael Wilson" userId="2df5f991-2576-49e4-8873-82c832a31bcf" providerId="ADAL" clId="{A0D0B714-F33E-4CA2-9A58-EF96A0610EA0}" dt="2022-04-21T23:59:44.018" v="53" actId="478"/>
          <ac:cxnSpMkLst>
            <pc:docMk/>
            <pc:sldMk cId="281269753" sldId="400"/>
            <ac:cxnSpMk id="11" creationId="{847E5737-1AA3-47F0-8904-D4149D71FFC2}"/>
          </ac:cxnSpMkLst>
        </pc:cxnChg>
      </pc:sldChg>
    </pc:docChg>
  </pc:docChgLst>
  <pc:docChgLst>
    <pc:chgData name="Michael Wilson" userId="2df5f991-2576-49e4-8873-82c832a31bcf" providerId="ADAL" clId="{3B0AC858-1CEB-4EF3-90E2-20BD25ACE2DE}"/>
    <pc:docChg chg="undo custSel modSld">
      <pc:chgData name="Michael Wilson" userId="2df5f991-2576-49e4-8873-82c832a31bcf" providerId="ADAL" clId="{3B0AC858-1CEB-4EF3-90E2-20BD25ACE2DE}" dt="2022-09-23T02:14:49.704" v="186" actId="20577"/>
      <pc:docMkLst>
        <pc:docMk/>
      </pc:docMkLst>
      <pc:sldChg chg="modSp mod">
        <pc:chgData name="Michael Wilson" userId="2df5f991-2576-49e4-8873-82c832a31bcf" providerId="ADAL" clId="{3B0AC858-1CEB-4EF3-90E2-20BD25ACE2DE}" dt="2022-09-23T02:08:43.618" v="21" actId="6549"/>
        <pc:sldMkLst>
          <pc:docMk/>
          <pc:sldMk cId="3762907136" sldId="374"/>
        </pc:sldMkLst>
        <pc:spChg chg="mod">
          <ac:chgData name="Michael Wilson" userId="2df5f991-2576-49e4-8873-82c832a31bcf" providerId="ADAL" clId="{3B0AC858-1CEB-4EF3-90E2-20BD25ACE2DE}" dt="2022-09-23T02:08:43.618" v="21" actId="6549"/>
          <ac:spMkLst>
            <pc:docMk/>
            <pc:sldMk cId="3762907136" sldId="374"/>
            <ac:spMk id="2" creationId="{7D34D1C3-805E-4C2A-A5AB-E88D45795615}"/>
          </ac:spMkLst>
        </pc:spChg>
      </pc:sldChg>
      <pc:sldChg chg="modSp mod addCm">
        <pc:chgData name="Michael Wilson" userId="2df5f991-2576-49e4-8873-82c832a31bcf" providerId="ADAL" clId="{3B0AC858-1CEB-4EF3-90E2-20BD25ACE2DE}" dt="2022-09-23T02:14:24.577" v="183" actId="6549"/>
        <pc:sldMkLst>
          <pc:docMk/>
          <pc:sldMk cId="281269753" sldId="400"/>
        </pc:sldMkLst>
        <pc:spChg chg="mod">
          <ac:chgData name="Michael Wilson" userId="2df5f991-2576-49e4-8873-82c832a31bcf" providerId="ADAL" clId="{3B0AC858-1CEB-4EF3-90E2-20BD25ACE2DE}" dt="2022-09-23T02:14:24.577" v="183" actId="6549"/>
          <ac:spMkLst>
            <pc:docMk/>
            <pc:sldMk cId="281269753" sldId="400"/>
            <ac:spMk id="9" creationId="{4F7172D8-C198-4669-8877-93F97F67B5AC}"/>
          </ac:spMkLst>
        </pc:spChg>
      </pc:sldChg>
      <pc:sldChg chg="modSp mod modCm">
        <pc:chgData name="Michael Wilson" userId="2df5f991-2576-49e4-8873-82c832a31bcf" providerId="ADAL" clId="{3B0AC858-1CEB-4EF3-90E2-20BD25ACE2DE}" dt="2022-09-23T02:14:49.704" v="186" actId="20577"/>
        <pc:sldMkLst>
          <pc:docMk/>
          <pc:sldMk cId="2910077085" sldId="406"/>
        </pc:sldMkLst>
        <pc:spChg chg="mod">
          <ac:chgData name="Michael Wilson" userId="2df5f991-2576-49e4-8873-82c832a31bcf" providerId="ADAL" clId="{3B0AC858-1CEB-4EF3-90E2-20BD25ACE2DE}" dt="2022-09-23T02:14:49.704" v="186" actId="20577"/>
          <ac:spMkLst>
            <pc:docMk/>
            <pc:sldMk cId="2910077085" sldId="406"/>
            <ac:spMk id="5" creationId="{AC13F51F-8B7C-4FE7-81BD-844D69818698}"/>
          </ac:spMkLst>
        </pc:spChg>
      </pc:sldChg>
    </pc:docChg>
  </pc:docChgLst>
  <pc:docChgLst>
    <pc:chgData name="Michael Wilson" userId="2df5f991-2576-49e4-8873-82c832a31bcf" providerId="ADAL" clId="{6F1FC162-F219-4519-BC61-8015B05C8FA1}"/>
    <pc:docChg chg="custSel modSld">
      <pc:chgData name="Michael Wilson" userId="2df5f991-2576-49e4-8873-82c832a31bcf" providerId="ADAL" clId="{6F1FC162-F219-4519-BC61-8015B05C8FA1}" dt="2022-05-26T00:20:21.794" v="14" actId="1589"/>
      <pc:docMkLst>
        <pc:docMk/>
      </pc:docMkLst>
      <pc:sldChg chg="modSp mod addCm modCm">
        <pc:chgData name="Michael Wilson" userId="2df5f991-2576-49e4-8873-82c832a31bcf" providerId="ADAL" clId="{6F1FC162-F219-4519-BC61-8015B05C8FA1}" dt="2022-05-25T06:01:25.274" v="8"/>
        <pc:sldMkLst>
          <pc:docMk/>
          <pc:sldMk cId="281269753" sldId="400"/>
        </pc:sldMkLst>
        <pc:spChg chg="mod">
          <ac:chgData name="Michael Wilson" userId="2df5f991-2576-49e4-8873-82c832a31bcf" providerId="ADAL" clId="{6F1FC162-F219-4519-BC61-8015B05C8FA1}" dt="2022-05-25T06:00:28.070" v="6" actId="20577"/>
          <ac:spMkLst>
            <pc:docMk/>
            <pc:sldMk cId="281269753" sldId="400"/>
            <ac:spMk id="13" creationId="{2FC64412-C575-405D-BDEC-F2F5E89F77C9}"/>
          </ac:spMkLst>
        </pc:spChg>
      </pc:sldChg>
      <pc:sldChg chg="modSp mod addCm modCm">
        <pc:chgData name="Michael Wilson" userId="2df5f991-2576-49e4-8873-82c832a31bcf" providerId="ADAL" clId="{6F1FC162-F219-4519-BC61-8015B05C8FA1}" dt="2022-05-26T00:20:21.794" v="14" actId="1589"/>
        <pc:sldMkLst>
          <pc:docMk/>
          <pc:sldMk cId="2910077085" sldId="406"/>
        </pc:sldMkLst>
        <pc:spChg chg="mod">
          <ac:chgData name="Michael Wilson" userId="2df5f991-2576-49e4-8873-82c832a31bcf" providerId="ADAL" clId="{6F1FC162-F219-4519-BC61-8015B05C8FA1}" dt="2022-05-26T00:19:24.237" v="10" actId="207"/>
          <ac:spMkLst>
            <pc:docMk/>
            <pc:sldMk cId="2910077085" sldId="406"/>
            <ac:spMk id="3" creationId="{AC7F0975-1956-44BD-90E5-AF43999AAF9E}"/>
          </ac:spMkLst>
        </pc:spChg>
        <pc:spChg chg="mod">
          <ac:chgData name="Michael Wilson" userId="2df5f991-2576-49e4-8873-82c832a31bcf" providerId="ADAL" clId="{6F1FC162-F219-4519-BC61-8015B05C8FA1}" dt="2022-05-26T00:19:34.492" v="11" actId="207"/>
          <ac:spMkLst>
            <pc:docMk/>
            <pc:sldMk cId="2910077085" sldId="406"/>
            <ac:spMk id="5" creationId="{AC13F51F-8B7C-4FE7-81BD-844D69818698}"/>
          </ac:spMkLst>
        </pc:spChg>
      </pc:sldChg>
    </pc:docChg>
  </pc:docChgLst>
  <pc:docChgLst>
    <pc:chgData name="Michael Wilson" userId="2df5f991-2576-49e4-8873-82c832a31bcf" providerId="ADAL" clId="{5C6A598A-2901-428B-A3BF-3F8ED3DE0601}"/>
    <pc:docChg chg="custSel modSld">
      <pc:chgData name="Michael Wilson" userId="2df5f991-2576-49e4-8873-82c832a31bcf" providerId="ADAL" clId="{5C6A598A-2901-428B-A3BF-3F8ED3DE0601}" dt="2022-10-25T05:07:48.656" v="49" actId="1592"/>
      <pc:docMkLst>
        <pc:docMk/>
      </pc:docMkLst>
      <pc:sldChg chg="delCm">
        <pc:chgData name="Michael Wilson" userId="2df5f991-2576-49e4-8873-82c832a31bcf" providerId="ADAL" clId="{5C6A598A-2901-428B-A3BF-3F8ED3DE0601}" dt="2022-10-25T05:05:47.009" v="0" actId="1592"/>
        <pc:sldMkLst>
          <pc:docMk/>
          <pc:sldMk cId="3762907136" sldId="374"/>
        </pc:sldMkLst>
      </pc:sldChg>
      <pc:sldChg chg="modSp mod">
        <pc:chgData name="Michael Wilson" userId="2df5f991-2576-49e4-8873-82c832a31bcf" providerId="ADAL" clId="{5C6A598A-2901-428B-A3BF-3F8ED3DE0601}" dt="2022-10-25T05:07:09.158" v="48" actId="20577"/>
        <pc:sldMkLst>
          <pc:docMk/>
          <pc:sldMk cId="281269753" sldId="400"/>
        </pc:sldMkLst>
        <pc:spChg chg="mod">
          <ac:chgData name="Michael Wilson" userId="2df5f991-2576-49e4-8873-82c832a31bcf" providerId="ADAL" clId="{5C6A598A-2901-428B-A3BF-3F8ED3DE0601}" dt="2022-10-25T05:06:27.374" v="44" actId="20577"/>
          <ac:spMkLst>
            <pc:docMk/>
            <pc:sldMk cId="281269753" sldId="400"/>
            <ac:spMk id="9" creationId="{4F7172D8-C198-4669-8877-93F97F67B5AC}"/>
          </ac:spMkLst>
        </pc:spChg>
        <pc:spChg chg="mod">
          <ac:chgData name="Michael Wilson" userId="2df5f991-2576-49e4-8873-82c832a31bcf" providerId="ADAL" clId="{5C6A598A-2901-428B-A3BF-3F8ED3DE0601}" dt="2022-10-25T05:07:09.158" v="48" actId="20577"/>
          <ac:spMkLst>
            <pc:docMk/>
            <pc:sldMk cId="281269753" sldId="400"/>
            <ac:spMk id="13" creationId="{2FC64412-C575-405D-BDEC-F2F5E89F77C9}"/>
          </ac:spMkLst>
        </pc:spChg>
      </pc:sldChg>
      <pc:sldChg chg="delCm">
        <pc:chgData name="Michael Wilson" userId="2df5f991-2576-49e4-8873-82c832a31bcf" providerId="ADAL" clId="{5C6A598A-2901-428B-A3BF-3F8ED3DE0601}" dt="2022-10-25T05:07:48.656" v="49" actId="1592"/>
        <pc:sldMkLst>
          <pc:docMk/>
          <pc:sldMk cId="2910077085" sldId="406"/>
        </pc:sldMkLst>
      </pc:sldChg>
    </pc:docChg>
  </pc:docChgLst>
  <pc:docChgLst>
    <pc:chgData name="Michael Wilson" userId="2df5f991-2576-49e4-8873-82c832a31bcf" providerId="ADAL" clId="{E6F69309-6D76-45D3-A12F-0B9121B97296}"/>
    <pc:docChg chg="undo custSel modSld">
      <pc:chgData name="Michael Wilson" userId="2df5f991-2576-49e4-8873-82c832a31bcf" providerId="ADAL" clId="{E6F69309-6D76-45D3-A12F-0B9121B97296}" dt="2022-08-24T02:19:05.667" v="46"/>
      <pc:docMkLst>
        <pc:docMk/>
      </pc:docMkLst>
      <pc:sldChg chg="modSp mod addCm modCm">
        <pc:chgData name="Michael Wilson" userId="2df5f991-2576-49e4-8873-82c832a31bcf" providerId="ADAL" clId="{E6F69309-6D76-45D3-A12F-0B9121B97296}" dt="2022-08-24T02:19:05.667" v="46"/>
        <pc:sldMkLst>
          <pc:docMk/>
          <pc:sldMk cId="3762907136" sldId="374"/>
        </pc:sldMkLst>
        <pc:spChg chg="mod">
          <ac:chgData name="Michael Wilson" userId="2df5f991-2576-49e4-8873-82c832a31bcf" providerId="ADAL" clId="{E6F69309-6D76-45D3-A12F-0B9121B97296}" dt="2022-08-24T02:18:42.977" v="44" actId="14100"/>
          <ac:spMkLst>
            <pc:docMk/>
            <pc:sldMk cId="3762907136" sldId="374"/>
            <ac:spMk id="2" creationId="{7D34D1C3-805E-4C2A-A5AB-E88D45795615}"/>
          </ac:spMkLst>
        </pc:spChg>
      </pc:sldChg>
      <pc:sldChg chg="addSp delSp modSp mod delCm">
        <pc:chgData name="Michael Wilson" userId="2df5f991-2576-49e4-8873-82c832a31bcf" providerId="ADAL" clId="{E6F69309-6D76-45D3-A12F-0B9121B97296}" dt="2022-08-24T02:15:49.793" v="2" actId="478"/>
        <pc:sldMkLst>
          <pc:docMk/>
          <pc:sldMk cId="3524813734" sldId="399"/>
        </pc:sldMkLst>
        <pc:spChg chg="add del mod topLvl">
          <ac:chgData name="Michael Wilson" userId="2df5f991-2576-49e4-8873-82c832a31bcf" providerId="ADAL" clId="{E6F69309-6D76-45D3-A12F-0B9121B97296}" dt="2022-08-24T02:15:49.793" v="2" actId="478"/>
          <ac:spMkLst>
            <pc:docMk/>
            <pc:sldMk cId="3524813734" sldId="399"/>
            <ac:spMk id="13" creationId="{2A977161-0F0E-4751-B71C-00803BE15ACE}"/>
          </ac:spMkLst>
        </pc:spChg>
        <pc:grpChg chg="add del">
          <ac:chgData name="Michael Wilson" userId="2df5f991-2576-49e4-8873-82c832a31bcf" providerId="ADAL" clId="{E6F69309-6D76-45D3-A12F-0B9121B97296}" dt="2022-08-24T02:15:49.793" v="2" actId="478"/>
          <ac:grpSpMkLst>
            <pc:docMk/>
            <pc:sldMk cId="3524813734" sldId="399"/>
            <ac:grpSpMk id="14" creationId="{B8FA0D8E-14F2-4827-95D7-F6BE5796C0B9}"/>
          </ac:grpSpMkLst>
        </pc:grpChg>
        <pc:picChg chg="mod topLvl">
          <ac:chgData name="Michael Wilson" userId="2df5f991-2576-49e4-8873-82c832a31bcf" providerId="ADAL" clId="{E6F69309-6D76-45D3-A12F-0B9121B97296}" dt="2022-08-24T02:15:49.793" v="2" actId="478"/>
          <ac:picMkLst>
            <pc:docMk/>
            <pc:sldMk cId="3524813734" sldId="399"/>
            <ac:picMk id="3" creationId="{CC973ED0-0926-4846-AEEC-0915FCE3ED4F}"/>
          </ac:picMkLst>
        </pc:picChg>
      </pc:sldChg>
    </pc:docChg>
  </pc:docChgLst>
  <pc:docChgLst>
    <pc:chgData name="Sankshep Vashisht" userId="S::sankshep.vashisht@treasury.nsw.gov.au::733bb407-e737-4522-b3ed-6ddd812c5bdb" providerId="AD" clId="Web-{A8D18725-0B6B-FAD9-C2DF-5BB139727832}"/>
    <pc:docChg chg="modSld">
      <pc:chgData name="Sankshep Vashisht" userId="S::sankshep.vashisht@treasury.nsw.gov.au::733bb407-e737-4522-b3ed-6ddd812c5bdb" providerId="AD" clId="Web-{A8D18725-0B6B-FAD9-C2DF-5BB139727832}" dt="2022-04-22T03:37:06.878" v="39" actId="20577"/>
      <pc:docMkLst>
        <pc:docMk/>
      </pc:docMkLst>
      <pc:sldChg chg="modSp addCm">
        <pc:chgData name="Sankshep Vashisht" userId="S::sankshep.vashisht@treasury.nsw.gov.au::733bb407-e737-4522-b3ed-6ddd812c5bdb" providerId="AD" clId="Web-{A8D18725-0B6B-FAD9-C2DF-5BB139727832}" dt="2022-04-22T03:37:06.878" v="39" actId="20577"/>
        <pc:sldMkLst>
          <pc:docMk/>
          <pc:sldMk cId="281269753" sldId="400"/>
        </pc:sldMkLst>
        <pc:spChg chg="mod">
          <ac:chgData name="Sankshep Vashisht" userId="S::sankshep.vashisht@treasury.nsw.gov.au::733bb407-e737-4522-b3ed-6ddd812c5bdb" providerId="AD" clId="Web-{A8D18725-0B6B-FAD9-C2DF-5BB139727832}" dt="2022-04-22T03:37:06.878" v="39" actId="20577"/>
          <ac:spMkLst>
            <pc:docMk/>
            <pc:sldMk cId="281269753" sldId="400"/>
            <ac:spMk id="9" creationId="{4F7172D8-C198-4669-8877-93F97F67B5AC}"/>
          </ac:spMkLst>
        </pc:spChg>
      </pc:sldChg>
    </pc:docChg>
  </pc:docChgLst>
  <pc:docChgLst>
    <pc:chgData name="Sankshep Vashisht" userId="733bb407-e737-4522-b3ed-6ddd812c5bdb" providerId="ADAL" clId="{D2EDA558-9FFF-4DD4-A309-706107D4F645}"/>
    <pc:docChg chg="custSel modSld">
      <pc:chgData name="Sankshep Vashisht" userId="733bb407-e737-4522-b3ed-6ddd812c5bdb" providerId="ADAL" clId="{D2EDA558-9FFF-4DD4-A309-706107D4F645}" dt="2022-04-20T04:44:11.337" v="32" actId="14100"/>
      <pc:docMkLst>
        <pc:docMk/>
      </pc:docMkLst>
      <pc:sldChg chg="addCm modCm">
        <pc:chgData name="Sankshep Vashisht" userId="733bb407-e737-4522-b3ed-6ddd812c5bdb" providerId="ADAL" clId="{D2EDA558-9FFF-4DD4-A309-706107D4F645}" dt="2022-03-31T04:16:05.874" v="1"/>
        <pc:sldMkLst>
          <pc:docMk/>
          <pc:sldMk cId="3524813734" sldId="399"/>
        </pc:sldMkLst>
      </pc:sldChg>
      <pc:sldChg chg="modSp mod">
        <pc:chgData name="Sankshep Vashisht" userId="733bb407-e737-4522-b3ed-6ddd812c5bdb" providerId="ADAL" clId="{D2EDA558-9FFF-4DD4-A309-706107D4F645}" dt="2022-04-20T04:44:11.337" v="32" actId="14100"/>
        <pc:sldMkLst>
          <pc:docMk/>
          <pc:sldMk cId="281269753" sldId="400"/>
        </pc:sldMkLst>
        <pc:spChg chg="mod">
          <ac:chgData name="Sankshep Vashisht" userId="733bb407-e737-4522-b3ed-6ddd812c5bdb" providerId="ADAL" clId="{D2EDA558-9FFF-4DD4-A309-706107D4F645}" dt="2022-04-20T04:43:37.851" v="11" actId="14100"/>
          <ac:spMkLst>
            <pc:docMk/>
            <pc:sldMk cId="281269753" sldId="400"/>
            <ac:spMk id="15" creationId="{21621416-C189-4550-8184-82C32C7AFDD2}"/>
          </ac:spMkLst>
        </pc:spChg>
        <pc:spChg chg="mod">
          <ac:chgData name="Sankshep Vashisht" userId="733bb407-e737-4522-b3ed-6ddd812c5bdb" providerId="ADAL" clId="{D2EDA558-9FFF-4DD4-A309-706107D4F645}" dt="2022-04-20T04:43:37.851" v="11" actId="14100"/>
          <ac:spMkLst>
            <pc:docMk/>
            <pc:sldMk cId="281269753" sldId="400"/>
            <ac:spMk id="16" creationId="{4A444020-2BC5-40D2-B12C-E0F5C01AD312}"/>
          </ac:spMkLst>
        </pc:spChg>
        <pc:spChg chg="mod">
          <ac:chgData name="Sankshep Vashisht" userId="733bb407-e737-4522-b3ed-6ddd812c5bdb" providerId="ADAL" clId="{D2EDA558-9FFF-4DD4-A309-706107D4F645}" dt="2022-04-20T04:44:08.798" v="31" actId="1076"/>
          <ac:spMkLst>
            <pc:docMk/>
            <pc:sldMk cId="281269753" sldId="400"/>
            <ac:spMk id="19" creationId="{FB779615-587C-4B25-A70A-2312E9F4C337}"/>
          </ac:spMkLst>
        </pc:spChg>
        <pc:grpChg chg="mod">
          <ac:chgData name="Sankshep Vashisht" userId="733bb407-e737-4522-b3ed-6ddd812c5bdb" providerId="ADAL" clId="{D2EDA558-9FFF-4DD4-A309-706107D4F645}" dt="2022-04-20T04:43:46.620" v="12" actId="14100"/>
          <ac:grpSpMkLst>
            <pc:docMk/>
            <pc:sldMk cId="281269753" sldId="400"/>
            <ac:grpSpMk id="14" creationId="{A40C324B-11AD-48C6-9729-7B7FAE203DF0}"/>
          </ac:grpSpMkLst>
        </pc:grpChg>
        <pc:graphicFrameChg chg="mod modGraphic">
          <ac:chgData name="Sankshep Vashisht" userId="733bb407-e737-4522-b3ed-6ddd812c5bdb" providerId="ADAL" clId="{D2EDA558-9FFF-4DD4-A309-706107D4F645}" dt="2022-04-20T04:43:56.603" v="28" actId="20577"/>
          <ac:graphicFrameMkLst>
            <pc:docMk/>
            <pc:sldMk cId="281269753" sldId="400"/>
            <ac:graphicFrameMk id="3" creationId="{C5B16BF0-81F2-41B1-85E5-02F787D35B44}"/>
          </ac:graphicFrameMkLst>
        </pc:graphicFrameChg>
        <pc:cxnChg chg="mod">
          <ac:chgData name="Sankshep Vashisht" userId="733bb407-e737-4522-b3ed-6ddd812c5bdb" providerId="ADAL" clId="{D2EDA558-9FFF-4DD4-A309-706107D4F645}" dt="2022-04-20T04:44:11.337" v="32" actId="14100"/>
          <ac:cxnSpMkLst>
            <pc:docMk/>
            <pc:sldMk cId="281269753" sldId="400"/>
            <ac:cxnSpMk id="11" creationId="{847E5737-1AA3-47F0-8904-D4149D71FFC2}"/>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5AC9E7-37C0-AE4F-9786-551F5D2EB943}"/>
              </a:ext>
            </a:extLst>
          </p:cNvPr>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37AFBB4-E97E-3546-AD6C-6CA305BCF132}"/>
              </a:ext>
            </a:extLst>
          </p:cNvPr>
          <p:cNvSpPr>
            <a:spLocks noGrp="1"/>
          </p:cNvSpPr>
          <p:nvPr>
            <p:ph type="dt" sz="quarter" idx="1"/>
          </p:nvPr>
        </p:nvSpPr>
        <p:spPr>
          <a:xfrm>
            <a:off x="6057900" y="0"/>
            <a:ext cx="4632325" cy="379413"/>
          </a:xfrm>
          <a:prstGeom prst="rect">
            <a:avLst/>
          </a:prstGeom>
        </p:spPr>
        <p:txBody>
          <a:bodyPr vert="horz" lIns="91440" tIns="45720" rIns="91440" bIns="45720" rtlCol="0"/>
          <a:lstStyle>
            <a:lvl1pPr algn="r">
              <a:defRPr sz="1200"/>
            </a:lvl1pPr>
          </a:lstStyle>
          <a:p>
            <a:fld id="{AC891564-16D1-DC4D-B9EC-D71873B33E6F}" type="datetimeFigureOut">
              <a:rPr lang="en-US" smtClean="0"/>
              <a:t>10/25/2022</a:t>
            </a:fld>
            <a:endParaRPr lang="en-US"/>
          </a:p>
        </p:txBody>
      </p:sp>
      <p:sp>
        <p:nvSpPr>
          <p:cNvPr id="4" name="Footer Placeholder 3">
            <a:extLst>
              <a:ext uri="{FF2B5EF4-FFF2-40B4-BE49-F238E27FC236}">
                <a16:creationId xmlns:a16="http://schemas.microsoft.com/office/drawing/2014/main" id="{E57E387C-F523-0946-A748-2C612C366166}"/>
              </a:ext>
            </a:extLst>
          </p:cNvPr>
          <p:cNvSpPr>
            <a:spLocks noGrp="1"/>
          </p:cNvSpPr>
          <p:nvPr>
            <p:ph type="ftr" sz="quarter" idx="2"/>
          </p:nvPr>
        </p:nvSpPr>
        <p:spPr>
          <a:xfrm>
            <a:off x="0" y="7183438"/>
            <a:ext cx="4633913" cy="3794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4673CB5-9AA4-F24B-9A57-ABD71DB2FA85}"/>
              </a:ext>
            </a:extLst>
          </p:cNvPr>
          <p:cNvSpPr>
            <a:spLocks noGrp="1"/>
          </p:cNvSpPr>
          <p:nvPr>
            <p:ph type="sldNum" sz="quarter" idx="3"/>
          </p:nvPr>
        </p:nvSpPr>
        <p:spPr>
          <a:xfrm>
            <a:off x="6057900" y="7183438"/>
            <a:ext cx="4632325" cy="379412"/>
          </a:xfrm>
          <a:prstGeom prst="rect">
            <a:avLst/>
          </a:prstGeom>
        </p:spPr>
        <p:txBody>
          <a:bodyPr vert="horz" lIns="91440" tIns="45720" rIns="91440" bIns="45720" rtlCol="0" anchor="b"/>
          <a:lstStyle>
            <a:lvl1pPr algn="r">
              <a:defRPr sz="1200"/>
            </a:lvl1pPr>
          </a:lstStyle>
          <a:p>
            <a:fld id="{16BD77F1-D441-E149-9D0A-0D0E65E40206}" type="slidenum">
              <a:rPr lang="en-US" smtClean="0"/>
              <a:t>‹#›</a:t>
            </a:fld>
            <a:endParaRPr lang="en-US"/>
          </a:p>
        </p:txBody>
      </p:sp>
    </p:spTree>
    <p:extLst>
      <p:ext uri="{BB962C8B-B14F-4D97-AF65-F5344CB8AC3E}">
        <p14:creationId xmlns:p14="http://schemas.microsoft.com/office/powerpoint/2010/main" val="40327653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057900" y="0"/>
            <a:ext cx="4632325" cy="379413"/>
          </a:xfrm>
          <a:prstGeom prst="rect">
            <a:avLst/>
          </a:prstGeom>
        </p:spPr>
        <p:txBody>
          <a:bodyPr vert="horz" lIns="91440" tIns="45720" rIns="91440" bIns="45720" rtlCol="0"/>
          <a:lstStyle>
            <a:lvl1pPr algn="r">
              <a:defRPr sz="1200"/>
            </a:lvl1pPr>
          </a:lstStyle>
          <a:p>
            <a:fld id="{3DE2A29B-99CB-4C4F-92D7-0A2EE57D0A4E}" type="datetimeFigureOut">
              <a:rPr lang="en-US" smtClean="0"/>
              <a:t>10/25/2022</a:t>
            </a:fld>
            <a:endParaRPr lang="en-US"/>
          </a:p>
        </p:txBody>
      </p:sp>
      <p:sp>
        <p:nvSpPr>
          <p:cNvPr id="4" name="Slide Image Placeholder 3"/>
          <p:cNvSpPr>
            <a:spLocks noGrp="1" noRot="1" noChangeAspect="1"/>
          </p:cNvSpPr>
          <p:nvPr>
            <p:ph type="sldImg" idx="2"/>
          </p:nvPr>
        </p:nvSpPr>
        <p:spPr>
          <a:xfrm>
            <a:off x="3079750" y="946150"/>
            <a:ext cx="4533900" cy="25511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69975" y="3640138"/>
            <a:ext cx="8553450" cy="29781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7183438"/>
            <a:ext cx="4633913" cy="3794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057900" y="7183438"/>
            <a:ext cx="4632325" cy="379412"/>
          </a:xfrm>
          <a:prstGeom prst="rect">
            <a:avLst/>
          </a:prstGeom>
        </p:spPr>
        <p:txBody>
          <a:bodyPr vert="horz" lIns="91440" tIns="45720" rIns="91440" bIns="45720" rtlCol="0" anchor="b"/>
          <a:lstStyle>
            <a:lvl1pPr algn="r">
              <a:defRPr sz="1200"/>
            </a:lvl1pPr>
          </a:lstStyle>
          <a:p>
            <a:fld id="{39AB03D5-C9B0-FA48-928E-3FE45588CAE8}" type="slidenum">
              <a:rPr lang="en-US" smtClean="0"/>
              <a:t>‹#›</a:t>
            </a:fld>
            <a:endParaRPr lang="en-US"/>
          </a:p>
        </p:txBody>
      </p:sp>
    </p:spTree>
    <p:extLst>
      <p:ext uri="{BB962C8B-B14F-4D97-AF65-F5344CB8AC3E}">
        <p14:creationId xmlns:p14="http://schemas.microsoft.com/office/powerpoint/2010/main" val="3763622191"/>
      </p:ext>
    </p:extLst>
  </p:cSld>
  <p:clrMap bg1="lt1" tx1="dk1" bg2="lt2" tx2="dk2" accent1="accent1" accent2="accent2" accent3="accent3" accent4="accent4" accent5="accent5" accent6="accent6" hlink="hlink" folHlink="folHlink"/>
  <p:hf hdr="0" ftr="0" dt="0"/>
  <p:notesStyle>
    <a:lvl1pPr marL="0" algn="l" defTabSz="1219261" rtl="0" eaLnBrk="1" latinLnBrk="0" hangingPunct="1">
      <a:defRPr sz="1600" kern="1200">
        <a:solidFill>
          <a:schemeClr val="tx1"/>
        </a:solidFill>
        <a:latin typeface="+mn-lt"/>
        <a:ea typeface="+mn-ea"/>
        <a:cs typeface="+mn-cs"/>
      </a:defRPr>
    </a:lvl1pPr>
    <a:lvl2pPr marL="609630" algn="l" defTabSz="1219261" rtl="0" eaLnBrk="1" latinLnBrk="0" hangingPunct="1">
      <a:defRPr sz="1600" kern="1200">
        <a:solidFill>
          <a:schemeClr val="tx1"/>
        </a:solidFill>
        <a:latin typeface="+mn-lt"/>
        <a:ea typeface="+mn-ea"/>
        <a:cs typeface="+mn-cs"/>
      </a:defRPr>
    </a:lvl2pPr>
    <a:lvl3pPr marL="1219261" algn="l" defTabSz="1219261" rtl="0" eaLnBrk="1" latinLnBrk="0" hangingPunct="1">
      <a:defRPr sz="1600" kern="1200">
        <a:solidFill>
          <a:schemeClr val="tx1"/>
        </a:solidFill>
        <a:latin typeface="+mn-lt"/>
        <a:ea typeface="+mn-ea"/>
        <a:cs typeface="+mn-cs"/>
      </a:defRPr>
    </a:lvl3pPr>
    <a:lvl4pPr marL="1828891" algn="l" defTabSz="1219261" rtl="0" eaLnBrk="1" latinLnBrk="0" hangingPunct="1">
      <a:defRPr sz="1600" kern="1200">
        <a:solidFill>
          <a:schemeClr val="tx1"/>
        </a:solidFill>
        <a:latin typeface="+mn-lt"/>
        <a:ea typeface="+mn-ea"/>
        <a:cs typeface="+mn-cs"/>
      </a:defRPr>
    </a:lvl4pPr>
    <a:lvl5pPr marL="2438522" algn="l" defTabSz="1219261" rtl="0" eaLnBrk="1" latinLnBrk="0" hangingPunct="1">
      <a:defRPr sz="1600" kern="1200">
        <a:solidFill>
          <a:schemeClr val="tx1"/>
        </a:solidFill>
        <a:latin typeface="+mn-lt"/>
        <a:ea typeface="+mn-ea"/>
        <a:cs typeface="+mn-cs"/>
      </a:defRPr>
    </a:lvl5pPr>
    <a:lvl6pPr marL="3048152" algn="l" defTabSz="1219261" rtl="0" eaLnBrk="1" latinLnBrk="0" hangingPunct="1">
      <a:defRPr sz="1600" kern="1200">
        <a:solidFill>
          <a:schemeClr val="tx1"/>
        </a:solidFill>
        <a:latin typeface="+mn-lt"/>
        <a:ea typeface="+mn-ea"/>
        <a:cs typeface="+mn-cs"/>
      </a:defRPr>
    </a:lvl6pPr>
    <a:lvl7pPr marL="3657783" algn="l" defTabSz="1219261" rtl="0" eaLnBrk="1" latinLnBrk="0" hangingPunct="1">
      <a:defRPr sz="1600" kern="1200">
        <a:solidFill>
          <a:schemeClr val="tx1"/>
        </a:solidFill>
        <a:latin typeface="+mn-lt"/>
        <a:ea typeface="+mn-ea"/>
        <a:cs typeface="+mn-cs"/>
      </a:defRPr>
    </a:lvl7pPr>
    <a:lvl8pPr marL="4267413" algn="l" defTabSz="1219261" rtl="0" eaLnBrk="1" latinLnBrk="0" hangingPunct="1">
      <a:defRPr sz="1600" kern="1200">
        <a:solidFill>
          <a:schemeClr val="tx1"/>
        </a:solidFill>
        <a:latin typeface="+mn-lt"/>
        <a:ea typeface="+mn-ea"/>
        <a:cs typeface="+mn-cs"/>
      </a:defRPr>
    </a:lvl8pPr>
    <a:lvl9pPr marL="4877044" algn="l" defTabSz="1219261"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XTERNAL - Template - Title and Sub 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FD3957F-B592-8A49-8ACD-AAE8FE277967}"/>
              </a:ext>
            </a:extLst>
          </p:cNvPr>
          <p:cNvSpPr>
            <a:spLocks noGrp="1"/>
          </p:cNvSpPr>
          <p:nvPr>
            <p:ph type="ftr" sz="quarter" idx="10"/>
          </p:nvPr>
        </p:nvSpPr>
        <p:spPr/>
        <p:txBody>
          <a:bodyPr/>
          <a:lstStyle/>
          <a:p>
            <a:pPr marL="11516">
              <a:lnSpc>
                <a:spcPts val="725"/>
              </a:lnSpc>
            </a:pPr>
            <a:endParaRPr lang="en-AU" dirty="0"/>
          </a:p>
        </p:txBody>
      </p:sp>
      <p:sp>
        <p:nvSpPr>
          <p:cNvPr id="4" name="Slide Number Placeholder 3">
            <a:extLst>
              <a:ext uri="{FF2B5EF4-FFF2-40B4-BE49-F238E27FC236}">
                <a16:creationId xmlns:a16="http://schemas.microsoft.com/office/drawing/2014/main" id="{A98A5103-FB01-D944-901A-FDFAB875FF2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dirty="0"/>
          </a:p>
        </p:txBody>
      </p:sp>
      <p:sp>
        <p:nvSpPr>
          <p:cNvPr id="6" name="Holder 3">
            <a:extLst>
              <a:ext uri="{FF2B5EF4-FFF2-40B4-BE49-F238E27FC236}">
                <a16:creationId xmlns:a16="http://schemas.microsoft.com/office/drawing/2014/main" id="{103D6EAA-9EB3-7B4F-B382-7AF2CFAE618E}"/>
              </a:ext>
            </a:extLst>
          </p:cNvPr>
          <p:cNvSpPr>
            <a:spLocks noGrp="1"/>
          </p:cNvSpPr>
          <p:nvPr>
            <p:ph sz="half" idx="2" hasCustomPrompt="1"/>
          </p:nvPr>
        </p:nvSpPr>
        <p:spPr>
          <a:xfrm>
            <a:off x="479395"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dirty="0"/>
              <a:t>Click to add Sub-Title </a:t>
            </a:r>
          </a:p>
          <a:p>
            <a:pPr lvl="0"/>
            <a:endParaRPr lang="en-GB" dirty="0"/>
          </a:p>
        </p:txBody>
      </p:sp>
      <p:sp>
        <p:nvSpPr>
          <p:cNvPr id="7" name="Holder 2">
            <a:extLst>
              <a:ext uri="{FF2B5EF4-FFF2-40B4-BE49-F238E27FC236}">
                <a16:creationId xmlns:a16="http://schemas.microsoft.com/office/drawing/2014/main" id="{90B6A48B-B35F-A343-AF92-2BDF07A13E19}"/>
              </a:ext>
            </a:extLst>
          </p:cNvPr>
          <p:cNvSpPr>
            <a:spLocks noGrp="1"/>
          </p:cNvSpPr>
          <p:nvPr>
            <p:ph type="title" hasCustomPrompt="1"/>
          </p:nvPr>
        </p:nvSpPr>
        <p:spPr>
          <a:xfrm>
            <a:off x="479395"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Title </a:t>
            </a:r>
            <a:endParaRPr dirty="0"/>
          </a:p>
        </p:txBody>
      </p:sp>
    </p:spTree>
    <p:extLst>
      <p:ext uri="{BB962C8B-B14F-4D97-AF65-F5344CB8AC3E}">
        <p14:creationId xmlns:p14="http://schemas.microsoft.com/office/powerpoint/2010/main" val="146288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conten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E1581FD-800A-C644-B76D-E338AB57342D}"/>
              </a:ext>
            </a:extLst>
          </p:cNvPr>
          <p:cNvSpPr>
            <a:spLocks noGrp="1"/>
          </p:cNvSpPr>
          <p:nvPr>
            <p:ph type="ftr" sz="quarter" idx="10"/>
          </p:nvPr>
        </p:nvSpPr>
        <p:spPr/>
        <p:txBody>
          <a:bodyPr/>
          <a:lstStyle/>
          <a:p>
            <a:pPr marL="11516">
              <a:lnSpc>
                <a:spcPts val="725"/>
              </a:lnSpc>
            </a:pPr>
            <a:endParaRPr lang="en-AU" dirty="0"/>
          </a:p>
        </p:txBody>
      </p:sp>
      <p:sp>
        <p:nvSpPr>
          <p:cNvPr id="4" name="Slide Number Placeholder 3">
            <a:extLst>
              <a:ext uri="{FF2B5EF4-FFF2-40B4-BE49-F238E27FC236}">
                <a16:creationId xmlns:a16="http://schemas.microsoft.com/office/drawing/2014/main" id="{82A00AD0-8434-4140-B4D3-B60D134C91A1}"/>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dirty="0"/>
          </a:p>
        </p:txBody>
      </p:sp>
      <p:sp>
        <p:nvSpPr>
          <p:cNvPr id="5" name="Holder 3">
            <a:extLst>
              <a:ext uri="{FF2B5EF4-FFF2-40B4-BE49-F238E27FC236}">
                <a16:creationId xmlns:a16="http://schemas.microsoft.com/office/drawing/2014/main" id="{8B370E4A-3E0A-A24A-B6F0-05491D82F475}"/>
              </a:ext>
            </a:extLst>
          </p:cNvPr>
          <p:cNvSpPr>
            <a:spLocks noGrp="1"/>
          </p:cNvSpPr>
          <p:nvPr>
            <p:ph sz="half" idx="2" hasCustomPrompt="1"/>
          </p:nvPr>
        </p:nvSpPr>
        <p:spPr>
          <a:xfrm>
            <a:off x="498918" y="1605594"/>
            <a:ext cx="10847294" cy="369332"/>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dirty="0"/>
              <a:t>Click to add copy</a:t>
            </a:r>
          </a:p>
          <a:p>
            <a:pPr lvl="0"/>
            <a:endParaRPr lang="en-GB" dirty="0"/>
          </a:p>
        </p:txBody>
      </p:sp>
      <p:sp>
        <p:nvSpPr>
          <p:cNvPr id="6" name="Holder 2">
            <a:extLst>
              <a:ext uri="{FF2B5EF4-FFF2-40B4-BE49-F238E27FC236}">
                <a16:creationId xmlns:a16="http://schemas.microsoft.com/office/drawing/2014/main" id="{C4A53ED1-C669-8341-8D0A-D43DCA07CF22}"/>
              </a:ext>
            </a:extLst>
          </p:cNvPr>
          <p:cNvSpPr>
            <a:spLocks noGrp="1"/>
          </p:cNvSpPr>
          <p:nvPr>
            <p:ph type="title" hasCustomPrompt="1"/>
          </p:nvPr>
        </p:nvSpPr>
        <p:spPr>
          <a:xfrm>
            <a:off x="498918" y="423361"/>
            <a:ext cx="3429063" cy="103500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2 line</a:t>
            </a:r>
            <a:br>
              <a:rPr lang="en-GB" dirty="0"/>
            </a:br>
            <a:r>
              <a:rPr lang="en-GB" dirty="0"/>
              <a:t>Title</a:t>
            </a:r>
            <a:endParaRPr dirty="0"/>
          </a:p>
        </p:txBody>
      </p:sp>
    </p:spTree>
    <p:extLst>
      <p:ext uri="{BB962C8B-B14F-4D97-AF65-F5344CB8AC3E}">
        <p14:creationId xmlns:p14="http://schemas.microsoft.com/office/powerpoint/2010/main" val="3543271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2 content with lin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6606364-3F9B-8B45-9334-F5F2C2E648EE}"/>
              </a:ext>
            </a:extLst>
          </p:cNvPr>
          <p:cNvSpPr>
            <a:spLocks noGrp="1"/>
          </p:cNvSpPr>
          <p:nvPr>
            <p:ph type="ftr" sz="quarter" idx="10"/>
          </p:nvPr>
        </p:nvSpPr>
        <p:spPr/>
        <p:txBody>
          <a:bodyPr/>
          <a:lstStyle/>
          <a:p>
            <a:pPr marL="11516">
              <a:lnSpc>
                <a:spcPts val="725"/>
              </a:lnSpc>
            </a:pPr>
            <a:endParaRPr lang="en-AU" dirty="0"/>
          </a:p>
        </p:txBody>
      </p:sp>
      <p:sp>
        <p:nvSpPr>
          <p:cNvPr id="4" name="Slide Number Placeholder 3">
            <a:extLst>
              <a:ext uri="{FF2B5EF4-FFF2-40B4-BE49-F238E27FC236}">
                <a16:creationId xmlns:a16="http://schemas.microsoft.com/office/drawing/2014/main" id="{B5C95F09-A60C-D547-A12F-F8C88E90D612}"/>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dirty="0"/>
          </a:p>
        </p:txBody>
      </p:sp>
      <p:sp>
        <p:nvSpPr>
          <p:cNvPr id="5" name="Holder 3">
            <a:extLst>
              <a:ext uri="{FF2B5EF4-FFF2-40B4-BE49-F238E27FC236}">
                <a16:creationId xmlns:a16="http://schemas.microsoft.com/office/drawing/2014/main" id="{F38C00CA-64DE-804B-9545-E19BC588F4FC}"/>
              </a:ext>
            </a:extLst>
          </p:cNvPr>
          <p:cNvSpPr>
            <a:spLocks noGrp="1"/>
          </p:cNvSpPr>
          <p:nvPr>
            <p:ph sz="half" idx="12" hasCustomPrompt="1"/>
          </p:nvPr>
        </p:nvSpPr>
        <p:spPr>
          <a:xfrm>
            <a:off x="498918" y="1604471"/>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dirty="0"/>
              <a:t>Click to add copy</a:t>
            </a:r>
          </a:p>
        </p:txBody>
      </p:sp>
      <p:sp>
        <p:nvSpPr>
          <p:cNvPr id="6" name="Holder 4">
            <a:extLst>
              <a:ext uri="{FF2B5EF4-FFF2-40B4-BE49-F238E27FC236}">
                <a16:creationId xmlns:a16="http://schemas.microsoft.com/office/drawing/2014/main" id="{75B821E4-51D6-6E42-824E-735E6556BF4D}"/>
              </a:ext>
            </a:extLst>
          </p:cNvPr>
          <p:cNvSpPr>
            <a:spLocks noGrp="1"/>
          </p:cNvSpPr>
          <p:nvPr>
            <p:ph sz="half" idx="3" hasCustomPrompt="1"/>
          </p:nvPr>
        </p:nvSpPr>
        <p:spPr>
          <a:xfrm>
            <a:off x="6168199" y="1604471"/>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dirty="0"/>
              <a:t>Click to add copy</a:t>
            </a:r>
          </a:p>
        </p:txBody>
      </p:sp>
      <p:cxnSp>
        <p:nvCxnSpPr>
          <p:cNvPr id="7" name="Straight Connector 6">
            <a:extLst>
              <a:ext uri="{FF2B5EF4-FFF2-40B4-BE49-F238E27FC236}">
                <a16:creationId xmlns:a16="http://schemas.microsoft.com/office/drawing/2014/main" id="{8DE95762-E9D4-204B-BDDF-8BEEB914F60D}"/>
              </a:ext>
            </a:extLst>
          </p:cNvPr>
          <p:cNvCxnSpPr/>
          <p:nvPr userDrawn="1"/>
        </p:nvCxnSpPr>
        <p:spPr>
          <a:xfrm>
            <a:off x="5971871" y="1604471"/>
            <a:ext cx="0" cy="2808777"/>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Holder 3">
            <a:extLst>
              <a:ext uri="{FF2B5EF4-FFF2-40B4-BE49-F238E27FC236}">
                <a16:creationId xmlns:a16="http://schemas.microsoft.com/office/drawing/2014/main" id="{71C12EE7-E2CC-2F4A-96B7-3B8112154D6A}"/>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dirty="0"/>
              <a:t>Click to add Sub-Title</a:t>
            </a:r>
          </a:p>
          <a:p>
            <a:pPr lvl="0"/>
            <a:endParaRPr lang="en-GB" dirty="0"/>
          </a:p>
        </p:txBody>
      </p:sp>
      <p:sp>
        <p:nvSpPr>
          <p:cNvPr id="9" name="Holder 2">
            <a:extLst>
              <a:ext uri="{FF2B5EF4-FFF2-40B4-BE49-F238E27FC236}">
                <a16:creationId xmlns:a16="http://schemas.microsoft.com/office/drawing/2014/main" id="{D8A40C85-370E-5844-96CD-A32F7F05AB42}"/>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Title </a:t>
            </a:r>
            <a:endParaRPr dirty="0"/>
          </a:p>
        </p:txBody>
      </p:sp>
    </p:spTree>
    <p:extLst>
      <p:ext uri="{BB962C8B-B14F-4D97-AF65-F5344CB8AC3E}">
        <p14:creationId xmlns:p14="http://schemas.microsoft.com/office/powerpoint/2010/main" val="2205608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2 conten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95CE67-D2A1-0B4B-A1BB-4862C100BDBA}"/>
              </a:ext>
            </a:extLst>
          </p:cNvPr>
          <p:cNvSpPr>
            <a:spLocks noGrp="1"/>
          </p:cNvSpPr>
          <p:nvPr>
            <p:ph type="ftr" sz="quarter" idx="10"/>
          </p:nvPr>
        </p:nvSpPr>
        <p:spPr/>
        <p:txBody>
          <a:bodyPr/>
          <a:lstStyle/>
          <a:p>
            <a:pPr marL="11516">
              <a:lnSpc>
                <a:spcPts val="725"/>
              </a:lnSpc>
            </a:pPr>
            <a:endParaRPr lang="en-AU" dirty="0"/>
          </a:p>
        </p:txBody>
      </p:sp>
      <p:sp>
        <p:nvSpPr>
          <p:cNvPr id="4" name="Slide Number Placeholder 3">
            <a:extLst>
              <a:ext uri="{FF2B5EF4-FFF2-40B4-BE49-F238E27FC236}">
                <a16:creationId xmlns:a16="http://schemas.microsoft.com/office/drawing/2014/main" id="{ED05DB38-C30C-5F46-A811-2F2AA719574F}"/>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dirty="0"/>
          </a:p>
        </p:txBody>
      </p:sp>
      <p:sp>
        <p:nvSpPr>
          <p:cNvPr id="5" name="Holder 3">
            <a:extLst>
              <a:ext uri="{FF2B5EF4-FFF2-40B4-BE49-F238E27FC236}">
                <a16:creationId xmlns:a16="http://schemas.microsoft.com/office/drawing/2014/main" id="{9DF483D9-ACBC-A240-9270-57F2471789C9}"/>
              </a:ext>
            </a:extLst>
          </p:cNvPr>
          <p:cNvSpPr>
            <a:spLocks noGrp="1"/>
          </p:cNvSpPr>
          <p:nvPr>
            <p:ph sz="half" idx="12" hasCustomPrompt="1"/>
          </p:nvPr>
        </p:nvSpPr>
        <p:spPr>
          <a:xfrm>
            <a:off x="498918" y="1604471"/>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dirty="0"/>
              <a:t>Click to add copy</a:t>
            </a:r>
          </a:p>
        </p:txBody>
      </p:sp>
      <p:sp>
        <p:nvSpPr>
          <p:cNvPr id="6" name="Holder 4">
            <a:extLst>
              <a:ext uri="{FF2B5EF4-FFF2-40B4-BE49-F238E27FC236}">
                <a16:creationId xmlns:a16="http://schemas.microsoft.com/office/drawing/2014/main" id="{943373F0-BCDB-0C45-82FB-A33BA7539A7D}"/>
              </a:ext>
            </a:extLst>
          </p:cNvPr>
          <p:cNvSpPr>
            <a:spLocks noGrp="1"/>
          </p:cNvSpPr>
          <p:nvPr>
            <p:ph sz="half" idx="3" hasCustomPrompt="1"/>
          </p:nvPr>
        </p:nvSpPr>
        <p:spPr>
          <a:xfrm>
            <a:off x="6168199" y="1604471"/>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dirty="0"/>
              <a:t>Click to add copy</a:t>
            </a:r>
          </a:p>
        </p:txBody>
      </p:sp>
      <p:sp>
        <p:nvSpPr>
          <p:cNvPr id="7" name="Holder 3">
            <a:extLst>
              <a:ext uri="{FF2B5EF4-FFF2-40B4-BE49-F238E27FC236}">
                <a16:creationId xmlns:a16="http://schemas.microsoft.com/office/drawing/2014/main" id="{E2F9963C-A965-9C4E-8953-A54B4F46514C}"/>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dirty="0"/>
              <a:t>Click to add Sub-Title</a:t>
            </a:r>
          </a:p>
          <a:p>
            <a:pPr lvl="0"/>
            <a:endParaRPr lang="en-GB" dirty="0"/>
          </a:p>
        </p:txBody>
      </p:sp>
      <p:sp>
        <p:nvSpPr>
          <p:cNvPr id="8" name="Holder 2">
            <a:extLst>
              <a:ext uri="{FF2B5EF4-FFF2-40B4-BE49-F238E27FC236}">
                <a16:creationId xmlns:a16="http://schemas.microsoft.com/office/drawing/2014/main" id="{01E63343-EE7A-554E-B3C8-DD55EBBCD51F}"/>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Title</a:t>
            </a:r>
            <a:endParaRPr dirty="0"/>
          </a:p>
        </p:txBody>
      </p:sp>
    </p:spTree>
    <p:extLst>
      <p:ext uri="{BB962C8B-B14F-4D97-AF65-F5344CB8AC3E}">
        <p14:creationId xmlns:p14="http://schemas.microsoft.com/office/powerpoint/2010/main" val="4176270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2 content with lin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26C717B-1462-E743-9075-778257FC7FA7}"/>
              </a:ext>
            </a:extLst>
          </p:cNvPr>
          <p:cNvSpPr>
            <a:spLocks noGrp="1"/>
          </p:cNvSpPr>
          <p:nvPr>
            <p:ph type="ftr" sz="quarter" idx="10"/>
          </p:nvPr>
        </p:nvSpPr>
        <p:spPr/>
        <p:txBody>
          <a:bodyPr/>
          <a:lstStyle/>
          <a:p>
            <a:pPr marL="11516">
              <a:lnSpc>
                <a:spcPts val="725"/>
              </a:lnSpc>
            </a:pPr>
            <a:endParaRPr lang="en-AU" dirty="0"/>
          </a:p>
        </p:txBody>
      </p:sp>
      <p:sp>
        <p:nvSpPr>
          <p:cNvPr id="4" name="Slide Number Placeholder 3">
            <a:extLst>
              <a:ext uri="{FF2B5EF4-FFF2-40B4-BE49-F238E27FC236}">
                <a16:creationId xmlns:a16="http://schemas.microsoft.com/office/drawing/2014/main" id="{0EE4680E-34B1-9047-9196-255E63690B6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dirty="0"/>
          </a:p>
        </p:txBody>
      </p:sp>
      <p:sp>
        <p:nvSpPr>
          <p:cNvPr id="5" name="Holder 3">
            <a:extLst>
              <a:ext uri="{FF2B5EF4-FFF2-40B4-BE49-F238E27FC236}">
                <a16:creationId xmlns:a16="http://schemas.microsoft.com/office/drawing/2014/main" id="{31FC5F30-35DF-F04A-A333-9C8F26BF30F0}"/>
              </a:ext>
            </a:extLst>
          </p:cNvPr>
          <p:cNvSpPr>
            <a:spLocks noGrp="1"/>
          </p:cNvSpPr>
          <p:nvPr>
            <p:ph sz="half" idx="2" hasCustomPrompt="1"/>
          </p:nvPr>
        </p:nvSpPr>
        <p:spPr>
          <a:xfrm>
            <a:off x="498918" y="1605650"/>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dirty="0"/>
              <a:t>Click to add copy</a:t>
            </a:r>
          </a:p>
        </p:txBody>
      </p:sp>
      <p:sp>
        <p:nvSpPr>
          <p:cNvPr id="6" name="Holder 4">
            <a:extLst>
              <a:ext uri="{FF2B5EF4-FFF2-40B4-BE49-F238E27FC236}">
                <a16:creationId xmlns:a16="http://schemas.microsoft.com/office/drawing/2014/main" id="{F846E69D-67B6-684A-BD0D-9B293FB964DD}"/>
              </a:ext>
            </a:extLst>
          </p:cNvPr>
          <p:cNvSpPr>
            <a:spLocks noGrp="1"/>
          </p:cNvSpPr>
          <p:nvPr>
            <p:ph sz="half" idx="3" hasCustomPrompt="1"/>
          </p:nvPr>
        </p:nvSpPr>
        <p:spPr>
          <a:xfrm>
            <a:off x="6168199" y="1605650"/>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dirty="0"/>
              <a:t>Click to add copy</a:t>
            </a:r>
          </a:p>
        </p:txBody>
      </p:sp>
      <p:cxnSp>
        <p:nvCxnSpPr>
          <p:cNvPr id="7" name="Straight Connector 6">
            <a:extLst>
              <a:ext uri="{FF2B5EF4-FFF2-40B4-BE49-F238E27FC236}">
                <a16:creationId xmlns:a16="http://schemas.microsoft.com/office/drawing/2014/main" id="{3F15829F-36D3-9047-B681-4B3C3E6FDAE3}"/>
              </a:ext>
            </a:extLst>
          </p:cNvPr>
          <p:cNvCxnSpPr>
            <a:cxnSpLocks/>
          </p:cNvCxnSpPr>
          <p:nvPr userDrawn="1"/>
        </p:nvCxnSpPr>
        <p:spPr>
          <a:xfrm>
            <a:off x="5971871" y="1605650"/>
            <a:ext cx="0" cy="3239081"/>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Holder 2">
            <a:extLst>
              <a:ext uri="{FF2B5EF4-FFF2-40B4-BE49-F238E27FC236}">
                <a16:creationId xmlns:a16="http://schemas.microsoft.com/office/drawing/2014/main" id="{7DACB150-F71D-C741-A281-7331AFDFA55B}"/>
              </a:ext>
            </a:extLst>
          </p:cNvPr>
          <p:cNvSpPr>
            <a:spLocks noGrp="1"/>
          </p:cNvSpPr>
          <p:nvPr>
            <p:ph type="title" hasCustomPrompt="1"/>
          </p:nvPr>
        </p:nvSpPr>
        <p:spPr>
          <a:xfrm>
            <a:off x="498918" y="423361"/>
            <a:ext cx="3429063" cy="103500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2 line</a:t>
            </a:r>
            <a:br>
              <a:rPr lang="en-GB" dirty="0"/>
            </a:br>
            <a:r>
              <a:rPr lang="en-GB" dirty="0"/>
              <a:t>Title </a:t>
            </a:r>
            <a:endParaRPr dirty="0"/>
          </a:p>
        </p:txBody>
      </p:sp>
    </p:spTree>
    <p:extLst>
      <p:ext uri="{BB962C8B-B14F-4D97-AF65-F5344CB8AC3E}">
        <p14:creationId xmlns:p14="http://schemas.microsoft.com/office/powerpoint/2010/main" val="874342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2 headin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8A10C4A-9AD9-864F-8850-7A60F9018CCA}"/>
              </a:ext>
            </a:extLst>
          </p:cNvPr>
          <p:cNvSpPr>
            <a:spLocks noGrp="1"/>
          </p:cNvSpPr>
          <p:nvPr>
            <p:ph type="ftr" sz="quarter" idx="10"/>
          </p:nvPr>
        </p:nvSpPr>
        <p:spPr/>
        <p:txBody>
          <a:bodyPr/>
          <a:lstStyle/>
          <a:p>
            <a:pPr marL="11516">
              <a:lnSpc>
                <a:spcPts val="725"/>
              </a:lnSpc>
            </a:pPr>
            <a:endParaRPr lang="en-AU" dirty="0"/>
          </a:p>
        </p:txBody>
      </p:sp>
      <p:sp>
        <p:nvSpPr>
          <p:cNvPr id="4" name="Slide Number Placeholder 3">
            <a:extLst>
              <a:ext uri="{FF2B5EF4-FFF2-40B4-BE49-F238E27FC236}">
                <a16:creationId xmlns:a16="http://schemas.microsoft.com/office/drawing/2014/main" id="{42768161-56A6-1C4D-B544-92F24E9F0161}"/>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dirty="0"/>
          </a:p>
        </p:txBody>
      </p:sp>
      <p:sp>
        <p:nvSpPr>
          <p:cNvPr id="5" name="Holder 3">
            <a:extLst>
              <a:ext uri="{FF2B5EF4-FFF2-40B4-BE49-F238E27FC236}">
                <a16:creationId xmlns:a16="http://schemas.microsoft.com/office/drawing/2014/main" id="{FB82642F-62F0-1F45-BB04-C40E7D268AFB}"/>
              </a:ext>
            </a:extLst>
          </p:cNvPr>
          <p:cNvSpPr>
            <a:spLocks noGrp="1"/>
          </p:cNvSpPr>
          <p:nvPr>
            <p:ph sz="half" idx="2" hasCustomPrompt="1"/>
          </p:nvPr>
        </p:nvSpPr>
        <p:spPr>
          <a:xfrm>
            <a:off x="498918" y="1605650"/>
            <a:ext cx="5303520" cy="184666"/>
          </a:xfrm>
          <a:prstGeom prst="rect">
            <a:avLst/>
          </a:prstGeom>
        </p:spPr>
        <p:txBody>
          <a:bodyPr wrap="square" lIns="0" tIns="0" rIns="0" bIns="0">
            <a:spAutoFit/>
          </a:bodyPr>
          <a:lstStyle>
            <a:lvl1pPr>
              <a:defRPr sz="1200" b="1" i="0">
                <a:solidFill>
                  <a:schemeClr val="accent1"/>
                </a:solidFill>
                <a:latin typeface="Arial" panose="020B0604020202020204" pitchFamily="34" charset="0"/>
                <a:cs typeface="Arial" panose="020B0604020202020204" pitchFamily="34" charset="0"/>
              </a:defRPr>
            </a:lvl1pPr>
          </a:lstStyle>
          <a:p>
            <a:pPr lvl="0"/>
            <a:r>
              <a:rPr lang="en-GB" dirty="0"/>
              <a:t>CLICK TO ADD HEADING </a:t>
            </a:r>
          </a:p>
        </p:txBody>
      </p:sp>
      <p:sp>
        <p:nvSpPr>
          <p:cNvPr id="6" name="Holder 4">
            <a:extLst>
              <a:ext uri="{FF2B5EF4-FFF2-40B4-BE49-F238E27FC236}">
                <a16:creationId xmlns:a16="http://schemas.microsoft.com/office/drawing/2014/main" id="{D07284D3-F335-4C4F-A996-176A7C98E2F5}"/>
              </a:ext>
            </a:extLst>
          </p:cNvPr>
          <p:cNvSpPr>
            <a:spLocks noGrp="1"/>
          </p:cNvSpPr>
          <p:nvPr>
            <p:ph sz="half" idx="3" hasCustomPrompt="1"/>
          </p:nvPr>
        </p:nvSpPr>
        <p:spPr>
          <a:xfrm>
            <a:off x="6168199" y="1605650"/>
            <a:ext cx="5303520" cy="184666"/>
          </a:xfrm>
          <a:prstGeom prst="rect">
            <a:avLst/>
          </a:prstGeom>
        </p:spPr>
        <p:txBody>
          <a:bodyPr wrap="square" lIns="0" tIns="0" rIns="0" bIns="0">
            <a:spAutoFit/>
          </a:bodyPr>
          <a:lstStyle>
            <a:lvl1pPr>
              <a:defRPr sz="1200" b="1" i="0">
                <a:solidFill>
                  <a:schemeClr val="accent1"/>
                </a:solidFill>
                <a:latin typeface="Arial" panose="020B0604020202020204" pitchFamily="34" charset="0"/>
                <a:cs typeface="Arial" panose="020B0604020202020204" pitchFamily="34" charset="0"/>
              </a:defRPr>
            </a:lvl1pPr>
          </a:lstStyle>
          <a:p>
            <a:pPr lvl="0"/>
            <a:r>
              <a:rPr lang="en-GB" dirty="0"/>
              <a:t>CLICK TO ADD HEADING </a:t>
            </a:r>
          </a:p>
        </p:txBody>
      </p:sp>
      <p:sp>
        <p:nvSpPr>
          <p:cNvPr id="7" name="Holder 2">
            <a:extLst>
              <a:ext uri="{FF2B5EF4-FFF2-40B4-BE49-F238E27FC236}">
                <a16:creationId xmlns:a16="http://schemas.microsoft.com/office/drawing/2014/main" id="{BE05DF9C-DDE9-EE4D-8A60-92A50AF933C3}"/>
              </a:ext>
            </a:extLst>
          </p:cNvPr>
          <p:cNvSpPr>
            <a:spLocks noGrp="1"/>
          </p:cNvSpPr>
          <p:nvPr>
            <p:ph type="title" hasCustomPrompt="1"/>
          </p:nvPr>
        </p:nvSpPr>
        <p:spPr>
          <a:xfrm>
            <a:off x="498918" y="423361"/>
            <a:ext cx="3429063" cy="103500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2 line</a:t>
            </a:r>
            <a:br>
              <a:rPr lang="en-GB" dirty="0"/>
            </a:br>
            <a:r>
              <a:rPr lang="en-GB" dirty="0"/>
              <a:t>Title </a:t>
            </a:r>
            <a:endParaRPr dirty="0"/>
          </a:p>
        </p:txBody>
      </p:sp>
    </p:spTree>
    <p:extLst>
      <p:ext uri="{BB962C8B-B14F-4D97-AF65-F5344CB8AC3E}">
        <p14:creationId xmlns:p14="http://schemas.microsoft.com/office/powerpoint/2010/main" val="188376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bullet poin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6219B25-3CE6-6C48-98BD-F51E91DDB533}"/>
              </a:ext>
            </a:extLst>
          </p:cNvPr>
          <p:cNvSpPr>
            <a:spLocks noGrp="1"/>
          </p:cNvSpPr>
          <p:nvPr>
            <p:ph type="ftr" sz="quarter" idx="10"/>
          </p:nvPr>
        </p:nvSpPr>
        <p:spPr/>
        <p:txBody>
          <a:bodyPr/>
          <a:lstStyle/>
          <a:p>
            <a:pPr marL="11516">
              <a:lnSpc>
                <a:spcPts val="725"/>
              </a:lnSpc>
            </a:pPr>
            <a:endParaRPr lang="en-AU" dirty="0"/>
          </a:p>
        </p:txBody>
      </p:sp>
      <p:sp>
        <p:nvSpPr>
          <p:cNvPr id="4" name="Slide Number Placeholder 3">
            <a:extLst>
              <a:ext uri="{FF2B5EF4-FFF2-40B4-BE49-F238E27FC236}">
                <a16:creationId xmlns:a16="http://schemas.microsoft.com/office/drawing/2014/main" id="{79F1C05E-0CBA-854D-B1B6-5E31934E396C}"/>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dirty="0"/>
          </a:p>
        </p:txBody>
      </p:sp>
      <p:sp>
        <p:nvSpPr>
          <p:cNvPr id="5" name="Content Placeholder 2">
            <a:extLst>
              <a:ext uri="{FF2B5EF4-FFF2-40B4-BE49-F238E27FC236}">
                <a16:creationId xmlns:a16="http://schemas.microsoft.com/office/drawing/2014/main" id="{139B11C2-0E11-2D45-B01C-C83AA69B5434}"/>
              </a:ext>
            </a:extLst>
          </p:cNvPr>
          <p:cNvSpPr>
            <a:spLocks noGrp="1"/>
          </p:cNvSpPr>
          <p:nvPr>
            <p:ph idx="1"/>
          </p:nvPr>
        </p:nvSpPr>
        <p:spPr>
          <a:xfrm>
            <a:off x="498919" y="1600611"/>
            <a:ext cx="10748682" cy="3579787"/>
          </a:xfrm>
          <a:prstGeom prst="rect">
            <a:avLst/>
          </a:prstGeom>
        </p:spPr>
        <p:txBody>
          <a:bodyPr lIns="0">
            <a:no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Holder 2">
            <a:extLst>
              <a:ext uri="{FF2B5EF4-FFF2-40B4-BE49-F238E27FC236}">
                <a16:creationId xmlns:a16="http://schemas.microsoft.com/office/drawing/2014/main" id="{1BE3488A-F20A-944A-9369-89F407B0A3EA}"/>
              </a:ext>
            </a:extLst>
          </p:cNvPr>
          <p:cNvSpPr>
            <a:spLocks noGrp="1"/>
          </p:cNvSpPr>
          <p:nvPr>
            <p:ph type="title" hasCustomPrompt="1"/>
          </p:nvPr>
        </p:nvSpPr>
        <p:spPr>
          <a:xfrm>
            <a:off x="498919" y="423361"/>
            <a:ext cx="3112070" cy="937467"/>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2 line</a:t>
            </a:r>
            <a:br>
              <a:rPr lang="en-GB" dirty="0"/>
            </a:br>
            <a:r>
              <a:rPr lang="en-GB" dirty="0"/>
              <a:t>Title </a:t>
            </a:r>
            <a:endParaRPr dirty="0"/>
          </a:p>
        </p:txBody>
      </p:sp>
    </p:spTree>
    <p:extLst>
      <p:ext uri="{BB962C8B-B14F-4D97-AF65-F5344CB8AC3E}">
        <p14:creationId xmlns:p14="http://schemas.microsoft.com/office/powerpoint/2010/main" val="3309634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2 bullet point with lin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2C3C9B2-FA5C-C040-9732-FBA00ABBE4D1}"/>
              </a:ext>
            </a:extLst>
          </p:cNvPr>
          <p:cNvSpPr>
            <a:spLocks noGrp="1"/>
          </p:cNvSpPr>
          <p:nvPr>
            <p:ph type="ftr" sz="quarter" idx="10"/>
          </p:nvPr>
        </p:nvSpPr>
        <p:spPr/>
        <p:txBody>
          <a:bodyPr/>
          <a:lstStyle/>
          <a:p>
            <a:pPr marL="11516">
              <a:lnSpc>
                <a:spcPts val="725"/>
              </a:lnSpc>
            </a:pPr>
            <a:endParaRPr lang="en-AU" dirty="0"/>
          </a:p>
        </p:txBody>
      </p:sp>
      <p:sp>
        <p:nvSpPr>
          <p:cNvPr id="4" name="Slide Number Placeholder 3">
            <a:extLst>
              <a:ext uri="{FF2B5EF4-FFF2-40B4-BE49-F238E27FC236}">
                <a16:creationId xmlns:a16="http://schemas.microsoft.com/office/drawing/2014/main" id="{1B950D44-82DF-244C-9CB3-B9DA411A09B6}"/>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dirty="0"/>
          </a:p>
        </p:txBody>
      </p:sp>
      <p:sp>
        <p:nvSpPr>
          <p:cNvPr id="5" name="Content Placeholder 2">
            <a:extLst>
              <a:ext uri="{FF2B5EF4-FFF2-40B4-BE49-F238E27FC236}">
                <a16:creationId xmlns:a16="http://schemas.microsoft.com/office/drawing/2014/main" id="{F71AA47F-B348-5B48-BF73-63D4E9FE2169}"/>
              </a:ext>
            </a:extLst>
          </p:cNvPr>
          <p:cNvSpPr>
            <a:spLocks noGrp="1"/>
          </p:cNvSpPr>
          <p:nvPr>
            <p:ph idx="1"/>
          </p:nvPr>
        </p:nvSpPr>
        <p:spPr>
          <a:xfrm>
            <a:off x="498919" y="1600611"/>
            <a:ext cx="5303515" cy="3006435"/>
          </a:xfrm>
          <a:prstGeom prst="rect">
            <a:avLst/>
          </a:prstGeom>
        </p:spPr>
        <p:txBody>
          <a:bodyPr lIns="0">
            <a:no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Holder 2">
            <a:extLst>
              <a:ext uri="{FF2B5EF4-FFF2-40B4-BE49-F238E27FC236}">
                <a16:creationId xmlns:a16="http://schemas.microsoft.com/office/drawing/2014/main" id="{B1FEAE16-6BCF-824F-99E0-A79DCC478A13}"/>
              </a:ext>
            </a:extLst>
          </p:cNvPr>
          <p:cNvSpPr>
            <a:spLocks noGrp="1"/>
          </p:cNvSpPr>
          <p:nvPr>
            <p:ph type="title" hasCustomPrompt="1"/>
          </p:nvPr>
        </p:nvSpPr>
        <p:spPr>
          <a:xfrm>
            <a:off x="498919" y="423361"/>
            <a:ext cx="3112070" cy="937467"/>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2 line </a:t>
            </a:r>
            <a:br>
              <a:rPr lang="en-GB" dirty="0"/>
            </a:br>
            <a:r>
              <a:rPr lang="en-GB" dirty="0"/>
              <a:t>Title </a:t>
            </a:r>
            <a:endParaRPr dirty="0"/>
          </a:p>
        </p:txBody>
      </p:sp>
      <p:cxnSp>
        <p:nvCxnSpPr>
          <p:cNvPr id="7" name="Straight Connector 6">
            <a:extLst>
              <a:ext uri="{FF2B5EF4-FFF2-40B4-BE49-F238E27FC236}">
                <a16:creationId xmlns:a16="http://schemas.microsoft.com/office/drawing/2014/main" id="{80BF3D71-A740-F146-8ADC-B5725289EE36}"/>
              </a:ext>
            </a:extLst>
          </p:cNvPr>
          <p:cNvCxnSpPr>
            <a:cxnSpLocks/>
          </p:cNvCxnSpPr>
          <p:nvPr userDrawn="1"/>
        </p:nvCxnSpPr>
        <p:spPr>
          <a:xfrm>
            <a:off x="5976354" y="1605650"/>
            <a:ext cx="0" cy="3118057"/>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D0FAF920-AFF2-934B-9AF6-D20E09D14597}"/>
              </a:ext>
            </a:extLst>
          </p:cNvPr>
          <p:cNvSpPr>
            <a:spLocks noGrp="1"/>
          </p:cNvSpPr>
          <p:nvPr>
            <p:ph idx="12"/>
          </p:nvPr>
        </p:nvSpPr>
        <p:spPr>
          <a:xfrm>
            <a:off x="6160131" y="1600611"/>
            <a:ext cx="5320550" cy="3006435"/>
          </a:xfrm>
          <a:prstGeom prst="rect">
            <a:avLst/>
          </a:prstGeom>
        </p:spPr>
        <p:txBody>
          <a:bodyPr lIns="0">
            <a:no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3853918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2 bullet poin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3528219-38AC-6245-AF91-47D9CA5A132E}"/>
              </a:ext>
            </a:extLst>
          </p:cNvPr>
          <p:cNvSpPr>
            <a:spLocks noGrp="1"/>
          </p:cNvSpPr>
          <p:nvPr>
            <p:ph type="ftr" sz="quarter" idx="10"/>
          </p:nvPr>
        </p:nvSpPr>
        <p:spPr/>
        <p:txBody>
          <a:bodyPr/>
          <a:lstStyle/>
          <a:p>
            <a:pPr marL="11516">
              <a:lnSpc>
                <a:spcPts val="725"/>
              </a:lnSpc>
            </a:pPr>
            <a:endParaRPr lang="en-AU" dirty="0"/>
          </a:p>
        </p:txBody>
      </p:sp>
      <p:sp>
        <p:nvSpPr>
          <p:cNvPr id="4" name="Slide Number Placeholder 3">
            <a:extLst>
              <a:ext uri="{FF2B5EF4-FFF2-40B4-BE49-F238E27FC236}">
                <a16:creationId xmlns:a16="http://schemas.microsoft.com/office/drawing/2014/main" id="{D5795A2D-3B1C-9E4D-BC0B-FEDDC8578DA5}"/>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dirty="0"/>
          </a:p>
        </p:txBody>
      </p:sp>
      <p:sp>
        <p:nvSpPr>
          <p:cNvPr id="5" name="Content Placeholder 2">
            <a:extLst>
              <a:ext uri="{FF2B5EF4-FFF2-40B4-BE49-F238E27FC236}">
                <a16:creationId xmlns:a16="http://schemas.microsoft.com/office/drawing/2014/main" id="{B8B0EC58-76EC-3E4C-83BB-BED448F6CC03}"/>
              </a:ext>
            </a:extLst>
          </p:cNvPr>
          <p:cNvSpPr>
            <a:spLocks noGrp="1"/>
          </p:cNvSpPr>
          <p:nvPr>
            <p:ph idx="1"/>
          </p:nvPr>
        </p:nvSpPr>
        <p:spPr>
          <a:xfrm>
            <a:off x="498919" y="1600611"/>
            <a:ext cx="5303515" cy="3006435"/>
          </a:xfrm>
          <a:prstGeom prst="rect">
            <a:avLst/>
          </a:prstGeom>
        </p:spPr>
        <p:txBody>
          <a:bodyPr lIns="0">
            <a:no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Holder 2">
            <a:extLst>
              <a:ext uri="{FF2B5EF4-FFF2-40B4-BE49-F238E27FC236}">
                <a16:creationId xmlns:a16="http://schemas.microsoft.com/office/drawing/2014/main" id="{DE34D302-3C6C-384E-877E-94D0FA6B97C1}"/>
              </a:ext>
            </a:extLst>
          </p:cNvPr>
          <p:cNvSpPr>
            <a:spLocks noGrp="1"/>
          </p:cNvSpPr>
          <p:nvPr>
            <p:ph type="title" hasCustomPrompt="1"/>
          </p:nvPr>
        </p:nvSpPr>
        <p:spPr>
          <a:xfrm>
            <a:off x="498919" y="423361"/>
            <a:ext cx="3112070" cy="937467"/>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2 line</a:t>
            </a:r>
            <a:br>
              <a:rPr lang="en-GB" dirty="0"/>
            </a:br>
            <a:r>
              <a:rPr lang="en-GB" dirty="0"/>
              <a:t>Title </a:t>
            </a:r>
            <a:endParaRPr dirty="0"/>
          </a:p>
        </p:txBody>
      </p:sp>
      <p:sp>
        <p:nvSpPr>
          <p:cNvPr id="7" name="Content Placeholder 2">
            <a:extLst>
              <a:ext uri="{FF2B5EF4-FFF2-40B4-BE49-F238E27FC236}">
                <a16:creationId xmlns:a16="http://schemas.microsoft.com/office/drawing/2014/main" id="{CD67985B-6B8B-7B40-8856-DC9A93D8A61C}"/>
              </a:ext>
            </a:extLst>
          </p:cNvPr>
          <p:cNvSpPr>
            <a:spLocks noGrp="1"/>
          </p:cNvSpPr>
          <p:nvPr>
            <p:ph idx="12"/>
          </p:nvPr>
        </p:nvSpPr>
        <p:spPr>
          <a:xfrm>
            <a:off x="6160131" y="1600611"/>
            <a:ext cx="5320550" cy="3006435"/>
          </a:xfrm>
          <a:prstGeom prst="rect">
            <a:avLst/>
          </a:prstGeom>
        </p:spPr>
        <p:txBody>
          <a:bodyPr lIns="0">
            <a:no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5409377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Table heading with lin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7AB00C9-4901-6045-9B8D-99918C9FFBA3}"/>
              </a:ext>
            </a:extLst>
          </p:cNvPr>
          <p:cNvSpPr>
            <a:spLocks noGrp="1"/>
          </p:cNvSpPr>
          <p:nvPr>
            <p:ph type="ftr" sz="quarter" idx="10"/>
          </p:nvPr>
        </p:nvSpPr>
        <p:spPr/>
        <p:txBody>
          <a:bodyPr/>
          <a:lstStyle/>
          <a:p>
            <a:pPr marL="11516">
              <a:lnSpc>
                <a:spcPts val="725"/>
              </a:lnSpc>
            </a:pPr>
            <a:endParaRPr lang="en-AU" dirty="0"/>
          </a:p>
        </p:txBody>
      </p:sp>
      <p:sp>
        <p:nvSpPr>
          <p:cNvPr id="4" name="Slide Number Placeholder 3">
            <a:extLst>
              <a:ext uri="{FF2B5EF4-FFF2-40B4-BE49-F238E27FC236}">
                <a16:creationId xmlns:a16="http://schemas.microsoft.com/office/drawing/2014/main" id="{DEF5380C-7D9C-704C-A7EC-A3E8F39202D5}"/>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dirty="0"/>
          </a:p>
        </p:txBody>
      </p:sp>
      <p:cxnSp>
        <p:nvCxnSpPr>
          <p:cNvPr id="8" name="Straight Connector 7">
            <a:extLst>
              <a:ext uri="{FF2B5EF4-FFF2-40B4-BE49-F238E27FC236}">
                <a16:creationId xmlns:a16="http://schemas.microsoft.com/office/drawing/2014/main" id="{3F8FC7FD-16CF-FA4A-9314-04C79E661B65}"/>
              </a:ext>
            </a:extLst>
          </p:cNvPr>
          <p:cNvCxnSpPr>
            <a:cxnSpLocks/>
          </p:cNvCxnSpPr>
          <p:nvPr userDrawn="1"/>
        </p:nvCxnSpPr>
        <p:spPr>
          <a:xfrm>
            <a:off x="494408" y="1908508"/>
            <a:ext cx="9577137" cy="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Holder 3">
            <a:extLst>
              <a:ext uri="{FF2B5EF4-FFF2-40B4-BE49-F238E27FC236}">
                <a16:creationId xmlns:a16="http://schemas.microsoft.com/office/drawing/2014/main" id="{F5429BDB-944F-284C-A94C-9829F53BE437}"/>
              </a:ext>
            </a:extLst>
          </p:cNvPr>
          <p:cNvSpPr>
            <a:spLocks noGrp="1"/>
          </p:cNvSpPr>
          <p:nvPr>
            <p:ph sz="half" idx="2" hasCustomPrompt="1"/>
          </p:nvPr>
        </p:nvSpPr>
        <p:spPr>
          <a:xfrm>
            <a:off x="480810" y="942876"/>
            <a:ext cx="10847294" cy="276999"/>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dirty="0"/>
              <a:t>Click to add Sub-Title</a:t>
            </a:r>
          </a:p>
        </p:txBody>
      </p:sp>
      <p:sp>
        <p:nvSpPr>
          <p:cNvPr id="10" name="Holder 2">
            <a:extLst>
              <a:ext uri="{FF2B5EF4-FFF2-40B4-BE49-F238E27FC236}">
                <a16:creationId xmlns:a16="http://schemas.microsoft.com/office/drawing/2014/main" id="{022361DB-E33E-4346-9DD9-9E3C7E84F0E0}"/>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Title</a:t>
            </a:r>
            <a:endParaRPr dirty="0"/>
          </a:p>
        </p:txBody>
      </p:sp>
      <p:sp>
        <p:nvSpPr>
          <p:cNvPr id="12" name="Holder 3">
            <a:extLst>
              <a:ext uri="{FF2B5EF4-FFF2-40B4-BE49-F238E27FC236}">
                <a16:creationId xmlns:a16="http://schemas.microsoft.com/office/drawing/2014/main" id="{E2B82E4C-F917-7C4D-8F92-036265986B03}"/>
              </a:ext>
            </a:extLst>
          </p:cNvPr>
          <p:cNvSpPr>
            <a:spLocks noGrp="1"/>
          </p:cNvSpPr>
          <p:nvPr>
            <p:ph sz="half" idx="12" hasCustomPrompt="1"/>
          </p:nvPr>
        </p:nvSpPr>
        <p:spPr>
          <a:xfrm>
            <a:off x="485471" y="1663791"/>
            <a:ext cx="10847294" cy="184666"/>
          </a:xfrm>
          <a:prstGeom prst="rect">
            <a:avLst/>
          </a:prstGeom>
        </p:spPr>
        <p:txBody>
          <a:bodyPr wrap="square" lIns="0" tIns="0" rIns="0" bIns="0">
            <a:spAutoFit/>
          </a:bodyPr>
          <a:lstStyle>
            <a:lvl1pPr>
              <a:defRPr sz="1200" b="1" i="0" cap="all" baseline="0">
                <a:solidFill>
                  <a:schemeClr val="accent6"/>
                </a:solidFill>
                <a:latin typeface="Arial" panose="020B0604020202020204" pitchFamily="34" charset="0"/>
                <a:cs typeface="Arial" panose="020B0604020202020204" pitchFamily="34" charset="0"/>
              </a:defRPr>
            </a:lvl1pPr>
          </a:lstStyle>
          <a:p>
            <a:pPr lvl="0"/>
            <a:r>
              <a:rPr lang="en-GB" dirty="0"/>
              <a:t>Click to add table heading </a:t>
            </a:r>
          </a:p>
        </p:txBody>
      </p:sp>
    </p:spTree>
    <p:extLst>
      <p:ext uri="{BB962C8B-B14F-4D97-AF65-F5344CB8AC3E}">
        <p14:creationId xmlns:p14="http://schemas.microsoft.com/office/powerpoint/2010/main" val="44897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XTERNAL - Template - Title only">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F168ACE-4528-794C-978B-CE2EF78BBADB}"/>
              </a:ext>
            </a:extLst>
          </p:cNvPr>
          <p:cNvSpPr>
            <a:spLocks noGrp="1"/>
          </p:cNvSpPr>
          <p:nvPr>
            <p:ph type="ftr" sz="quarter" idx="10"/>
          </p:nvPr>
        </p:nvSpPr>
        <p:spPr/>
        <p:txBody>
          <a:bodyPr/>
          <a:lstStyle/>
          <a:p>
            <a:pPr marL="11516">
              <a:lnSpc>
                <a:spcPts val="725"/>
              </a:lnSpc>
            </a:pPr>
            <a:endParaRPr lang="en-AU" dirty="0"/>
          </a:p>
        </p:txBody>
      </p:sp>
      <p:sp>
        <p:nvSpPr>
          <p:cNvPr id="4" name="Slide Number Placeholder 3">
            <a:extLst>
              <a:ext uri="{FF2B5EF4-FFF2-40B4-BE49-F238E27FC236}">
                <a16:creationId xmlns:a16="http://schemas.microsoft.com/office/drawing/2014/main" id="{4815DCEB-647D-3F46-BC3B-323E7BC2A750}"/>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dirty="0"/>
          </a:p>
        </p:txBody>
      </p:sp>
      <p:sp>
        <p:nvSpPr>
          <p:cNvPr id="5" name="Holder 2">
            <a:extLst>
              <a:ext uri="{FF2B5EF4-FFF2-40B4-BE49-F238E27FC236}">
                <a16:creationId xmlns:a16="http://schemas.microsoft.com/office/drawing/2014/main" id="{ED48AFC4-B7AE-944D-ABE1-910A4F1CE62E}"/>
              </a:ext>
            </a:extLst>
          </p:cNvPr>
          <p:cNvSpPr>
            <a:spLocks noGrp="1"/>
          </p:cNvSpPr>
          <p:nvPr>
            <p:ph type="title" hasCustomPrompt="1"/>
          </p:nvPr>
        </p:nvSpPr>
        <p:spPr>
          <a:xfrm>
            <a:off x="498919" y="423361"/>
            <a:ext cx="3112070" cy="937467"/>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2 line</a:t>
            </a:r>
            <a:br>
              <a:rPr lang="en-GB" dirty="0"/>
            </a:br>
            <a:r>
              <a:rPr lang="en-GB" dirty="0"/>
              <a:t>Title </a:t>
            </a:r>
            <a:endParaRPr dirty="0"/>
          </a:p>
        </p:txBody>
      </p:sp>
    </p:spTree>
    <p:extLst>
      <p:ext uri="{BB962C8B-B14F-4D97-AF65-F5344CB8AC3E}">
        <p14:creationId xmlns:p14="http://schemas.microsoft.com/office/powerpoint/2010/main" val="2532383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Sub 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FD3957F-B592-8A49-8ACD-AAE8FE277967}"/>
              </a:ext>
            </a:extLst>
          </p:cNvPr>
          <p:cNvSpPr>
            <a:spLocks noGrp="1"/>
          </p:cNvSpPr>
          <p:nvPr>
            <p:ph type="ftr" sz="quarter" idx="10"/>
          </p:nvPr>
        </p:nvSpPr>
        <p:spPr/>
        <p:txBody>
          <a:bodyPr/>
          <a:lstStyle/>
          <a:p>
            <a:pPr marL="11516">
              <a:lnSpc>
                <a:spcPts val="725"/>
              </a:lnSpc>
            </a:pPr>
            <a:endParaRPr lang="en-AU" dirty="0"/>
          </a:p>
        </p:txBody>
      </p:sp>
      <p:sp>
        <p:nvSpPr>
          <p:cNvPr id="4" name="Slide Number Placeholder 3">
            <a:extLst>
              <a:ext uri="{FF2B5EF4-FFF2-40B4-BE49-F238E27FC236}">
                <a16:creationId xmlns:a16="http://schemas.microsoft.com/office/drawing/2014/main" id="{A98A5103-FB01-D944-901A-FDFAB875FF2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dirty="0"/>
          </a:p>
        </p:txBody>
      </p:sp>
      <p:sp>
        <p:nvSpPr>
          <p:cNvPr id="8" name="Holder 3">
            <a:extLst>
              <a:ext uri="{FF2B5EF4-FFF2-40B4-BE49-F238E27FC236}">
                <a16:creationId xmlns:a16="http://schemas.microsoft.com/office/drawing/2014/main" id="{7B05C8C7-8D92-E449-A730-F109A6929598}"/>
              </a:ext>
            </a:extLst>
          </p:cNvPr>
          <p:cNvSpPr>
            <a:spLocks noGrp="1"/>
          </p:cNvSpPr>
          <p:nvPr>
            <p:ph sz="half" idx="2" hasCustomPrompt="1"/>
          </p:nvPr>
        </p:nvSpPr>
        <p:spPr>
          <a:xfrm>
            <a:off x="479395" y="1386627"/>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dirty="0"/>
              <a:t>Click to add Sub-Title </a:t>
            </a:r>
          </a:p>
          <a:p>
            <a:pPr lvl="0"/>
            <a:endParaRPr lang="en-GB" dirty="0"/>
          </a:p>
        </p:txBody>
      </p:sp>
      <p:sp>
        <p:nvSpPr>
          <p:cNvPr id="9" name="Holder 2">
            <a:extLst>
              <a:ext uri="{FF2B5EF4-FFF2-40B4-BE49-F238E27FC236}">
                <a16:creationId xmlns:a16="http://schemas.microsoft.com/office/drawing/2014/main" id="{1FB6927E-B23C-BC4B-B21B-64B663C63EE4}"/>
              </a:ext>
            </a:extLst>
          </p:cNvPr>
          <p:cNvSpPr>
            <a:spLocks noGrp="1"/>
          </p:cNvSpPr>
          <p:nvPr>
            <p:ph type="title" hasCustomPrompt="1"/>
          </p:nvPr>
        </p:nvSpPr>
        <p:spPr>
          <a:xfrm>
            <a:off x="479395" y="433469"/>
            <a:ext cx="3621958"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2 line</a:t>
            </a:r>
            <a:br>
              <a:rPr lang="en-GB" dirty="0"/>
            </a:br>
            <a:r>
              <a:rPr lang="en-GB" dirty="0"/>
              <a:t>Title</a:t>
            </a:r>
            <a:endParaRPr dirty="0"/>
          </a:p>
        </p:txBody>
      </p:sp>
    </p:spTree>
    <p:extLst>
      <p:ext uri="{BB962C8B-B14F-4D97-AF65-F5344CB8AC3E}">
        <p14:creationId xmlns:p14="http://schemas.microsoft.com/office/powerpoint/2010/main" val="926979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NE Treasury - Divider 1 - with Waratah">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56EBEE-3182-7546-854F-4AFDDAE13287}"/>
              </a:ext>
            </a:extLst>
          </p:cNvPr>
          <p:cNvSpPr>
            <a:spLocks noGrp="1"/>
          </p:cNvSpPr>
          <p:nvPr>
            <p:ph type="title" hasCustomPrompt="1"/>
          </p:nvPr>
        </p:nvSpPr>
        <p:spPr>
          <a:xfrm>
            <a:off x="649224" y="1329310"/>
            <a:ext cx="5312664" cy="2438400"/>
          </a:xfrm>
          <a:prstGeom prst="rect">
            <a:avLst/>
          </a:prstGeom>
        </p:spPr>
        <p:txBody>
          <a:bodyPr/>
          <a:lstStyle>
            <a:lvl1pPr>
              <a:defRPr sz="4000">
                <a:solidFill>
                  <a:schemeClr val="bg1"/>
                </a:solidFill>
                <a:latin typeface="Arial" panose="020B0604020202020204" pitchFamily="34" charset="0"/>
                <a:cs typeface="Arial" panose="020B0604020202020204" pitchFamily="34" charset="0"/>
              </a:defRPr>
            </a:lvl1pPr>
          </a:lstStyle>
          <a:p>
            <a:r>
              <a:rPr lang="en-US" dirty="0"/>
              <a:t>Click to add Title</a:t>
            </a:r>
            <a:endParaRPr lang="en-AU" dirty="0"/>
          </a:p>
        </p:txBody>
      </p:sp>
      <p:sp>
        <p:nvSpPr>
          <p:cNvPr id="5" name="Rectangle 4">
            <a:extLst>
              <a:ext uri="{FF2B5EF4-FFF2-40B4-BE49-F238E27FC236}">
                <a16:creationId xmlns:a16="http://schemas.microsoft.com/office/drawing/2014/main" id="{90B15FCB-8A21-2D41-8118-963DD7D035FA}"/>
              </a:ext>
            </a:extLst>
          </p:cNvPr>
          <p:cNvSpPr/>
          <p:nvPr userDrawn="1"/>
        </p:nvSpPr>
        <p:spPr>
          <a:xfrm>
            <a:off x="831000" y="2120230"/>
            <a:ext cx="327772" cy="8908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bject 20">
            <a:extLst>
              <a:ext uri="{FF2B5EF4-FFF2-40B4-BE49-F238E27FC236}">
                <a16:creationId xmlns:a16="http://schemas.microsoft.com/office/drawing/2014/main" id="{5234702E-2B3B-784B-893A-0FF53486CD60}"/>
              </a:ext>
            </a:extLst>
          </p:cNvPr>
          <p:cNvSpPr/>
          <p:nvPr userDrawn="1"/>
        </p:nvSpPr>
        <p:spPr>
          <a:xfrm>
            <a:off x="11027084" y="5605187"/>
            <a:ext cx="805665" cy="871815"/>
          </a:xfrm>
          <a:prstGeom prst="rect">
            <a:avLst/>
          </a:prstGeom>
          <a:blipFill>
            <a:blip r:embed="rId2"/>
            <a:stretch>
              <a:fillRect/>
            </a:stretch>
          </a:blipFill>
        </p:spPr>
        <p:txBody>
          <a:bodyPr wrap="square" lIns="0" tIns="0" rIns="0" bIns="0" rtlCol="0"/>
          <a:lstStyle/>
          <a:p>
            <a:endParaRPr sz="1277" dirty="0"/>
          </a:p>
        </p:txBody>
      </p:sp>
    </p:spTree>
    <p:extLst>
      <p:ext uri="{BB962C8B-B14F-4D97-AF65-F5344CB8AC3E}">
        <p14:creationId xmlns:p14="http://schemas.microsoft.com/office/powerpoint/2010/main" val="16860624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NE Treasury - Divider 1">
    <p:spTree>
      <p:nvGrpSpPr>
        <p:cNvPr id="1" name=""/>
        <p:cNvGrpSpPr/>
        <p:nvPr/>
      </p:nvGrpSpPr>
      <p:grpSpPr>
        <a:xfrm>
          <a:off x="0" y="0"/>
          <a:ext cx="0" cy="0"/>
          <a:chOff x="0" y="0"/>
          <a:chExt cx="0" cy="0"/>
        </a:xfrm>
      </p:grpSpPr>
      <p:sp>
        <p:nvSpPr>
          <p:cNvPr id="5" name="object 20">
            <a:extLst>
              <a:ext uri="{FF2B5EF4-FFF2-40B4-BE49-F238E27FC236}">
                <a16:creationId xmlns:a16="http://schemas.microsoft.com/office/drawing/2014/main" id="{34CF678A-CC04-834D-8BCB-36ED8FA386A1}"/>
              </a:ext>
            </a:extLst>
          </p:cNvPr>
          <p:cNvSpPr/>
          <p:nvPr userDrawn="1"/>
        </p:nvSpPr>
        <p:spPr>
          <a:xfrm>
            <a:off x="11027084" y="5605187"/>
            <a:ext cx="805665" cy="871815"/>
          </a:xfrm>
          <a:prstGeom prst="rect">
            <a:avLst/>
          </a:prstGeom>
          <a:blipFill>
            <a:blip r:embed="rId2" cstate="print"/>
            <a:stretch>
              <a:fillRect/>
            </a:stretch>
          </a:blipFill>
        </p:spPr>
        <p:txBody>
          <a:bodyPr wrap="square" lIns="0" tIns="0" rIns="0" bIns="0" rtlCol="0"/>
          <a:lstStyle/>
          <a:p>
            <a:endParaRPr sz="1277"/>
          </a:p>
        </p:txBody>
      </p:sp>
      <p:sp>
        <p:nvSpPr>
          <p:cNvPr id="6" name="Title 1">
            <a:extLst>
              <a:ext uri="{FF2B5EF4-FFF2-40B4-BE49-F238E27FC236}">
                <a16:creationId xmlns:a16="http://schemas.microsoft.com/office/drawing/2014/main" id="{5A9E6D1A-7792-5B4F-8895-C7A47AB262A9}"/>
              </a:ext>
            </a:extLst>
          </p:cNvPr>
          <p:cNvSpPr>
            <a:spLocks noGrp="1"/>
          </p:cNvSpPr>
          <p:nvPr>
            <p:ph type="title" hasCustomPrompt="1"/>
          </p:nvPr>
        </p:nvSpPr>
        <p:spPr>
          <a:xfrm>
            <a:off x="649224" y="1329310"/>
            <a:ext cx="5312664" cy="2438400"/>
          </a:xfrm>
          <a:prstGeom prst="rect">
            <a:avLst/>
          </a:prstGeom>
        </p:spPr>
        <p:txBody>
          <a:bodyPr/>
          <a:lstStyle>
            <a:lvl1pPr>
              <a:defRPr sz="4000">
                <a:solidFill>
                  <a:schemeClr val="bg1"/>
                </a:solidFill>
                <a:latin typeface="Arial" panose="020B0604020202020204" pitchFamily="34" charset="0"/>
                <a:cs typeface="Arial" panose="020B0604020202020204" pitchFamily="34" charset="0"/>
              </a:defRPr>
            </a:lvl1pPr>
          </a:lstStyle>
          <a:p>
            <a:r>
              <a:rPr lang="en-US" dirty="0"/>
              <a:t>Click to add Title</a:t>
            </a:r>
            <a:endParaRPr lang="en-AU" dirty="0"/>
          </a:p>
        </p:txBody>
      </p:sp>
      <p:sp>
        <p:nvSpPr>
          <p:cNvPr id="7" name="Rectangle 6">
            <a:extLst>
              <a:ext uri="{FF2B5EF4-FFF2-40B4-BE49-F238E27FC236}">
                <a16:creationId xmlns:a16="http://schemas.microsoft.com/office/drawing/2014/main" id="{F61F97DE-0BD1-4944-8EBA-027858E07C8B}"/>
              </a:ext>
            </a:extLst>
          </p:cNvPr>
          <p:cNvSpPr/>
          <p:nvPr userDrawn="1"/>
        </p:nvSpPr>
        <p:spPr>
          <a:xfrm>
            <a:off x="831000" y="2120230"/>
            <a:ext cx="327772" cy="8908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3970260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NE Treasury - Divider 2 - with Warata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BE4BB-2E5E-C248-B238-2AEA820DFD4B}"/>
              </a:ext>
            </a:extLst>
          </p:cNvPr>
          <p:cNvSpPr>
            <a:spLocks noGrp="1"/>
          </p:cNvSpPr>
          <p:nvPr>
            <p:ph type="title" hasCustomPrompt="1"/>
          </p:nvPr>
        </p:nvSpPr>
        <p:spPr>
          <a:xfrm>
            <a:off x="2950464" y="2299208"/>
            <a:ext cx="7213600" cy="2438400"/>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add Title</a:t>
            </a:r>
            <a:endParaRPr lang="en-AU" dirty="0"/>
          </a:p>
        </p:txBody>
      </p:sp>
      <p:sp>
        <p:nvSpPr>
          <p:cNvPr id="3" name="object 20">
            <a:extLst>
              <a:ext uri="{FF2B5EF4-FFF2-40B4-BE49-F238E27FC236}">
                <a16:creationId xmlns:a16="http://schemas.microsoft.com/office/drawing/2014/main" id="{8909C58D-D97E-8045-AA5F-F470A1B339E2}"/>
              </a:ext>
            </a:extLst>
          </p:cNvPr>
          <p:cNvSpPr/>
          <p:nvPr userDrawn="1"/>
        </p:nvSpPr>
        <p:spPr>
          <a:xfrm>
            <a:off x="11027084" y="5605187"/>
            <a:ext cx="805665" cy="871815"/>
          </a:xfrm>
          <a:prstGeom prst="rect">
            <a:avLst/>
          </a:prstGeom>
          <a:blipFill>
            <a:blip r:embed="rId2" cstate="print"/>
            <a:stretch>
              <a:fillRect/>
            </a:stretch>
          </a:blipFill>
        </p:spPr>
        <p:txBody>
          <a:bodyPr wrap="square" lIns="0" tIns="0" rIns="0" bIns="0" rtlCol="0"/>
          <a:lstStyle/>
          <a:p>
            <a:endParaRPr sz="1277"/>
          </a:p>
        </p:txBody>
      </p:sp>
    </p:spTree>
    <p:extLst>
      <p:ext uri="{BB962C8B-B14F-4D97-AF65-F5344CB8AC3E}">
        <p14:creationId xmlns:p14="http://schemas.microsoft.com/office/powerpoint/2010/main" val="35666037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NE Treasury - Divider 2">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B65E348-13DF-BD4C-A5E5-2584D5F7E67D}"/>
              </a:ext>
            </a:extLst>
          </p:cNvPr>
          <p:cNvSpPr>
            <a:spLocks noGrp="1"/>
          </p:cNvSpPr>
          <p:nvPr>
            <p:ph type="title" hasCustomPrompt="1"/>
          </p:nvPr>
        </p:nvSpPr>
        <p:spPr>
          <a:xfrm>
            <a:off x="2950464" y="2299208"/>
            <a:ext cx="7213600" cy="2438400"/>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add Title</a:t>
            </a:r>
            <a:endParaRPr lang="en-AU" dirty="0"/>
          </a:p>
        </p:txBody>
      </p:sp>
    </p:spTree>
    <p:extLst>
      <p:ext uri="{BB962C8B-B14F-4D97-AF65-F5344CB8AC3E}">
        <p14:creationId xmlns:p14="http://schemas.microsoft.com/office/powerpoint/2010/main" val="17826363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XTERNAL - COVER - with Titl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937F161-522D-B046-A760-64114EB04066}"/>
              </a:ext>
            </a:extLst>
          </p:cNvPr>
          <p:cNvSpPr>
            <a:spLocks noGrp="1"/>
          </p:cNvSpPr>
          <p:nvPr>
            <p:ph type="title" hasCustomPrompt="1"/>
          </p:nvPr>
        </p:nvSpPr>
        <p:spPr>
          <a:xfrm>
            <a:off x="914400" y="3835400"/>
            <a:ext cx="7213600" cy="2438400"/>
          </a:xfrm>
          <a:prstGeom prst="rect">
            <a:avLst/>
          </a:prstGeom>
        </p:spPr>
        <p:txBody>
          <a:bodyPr/>
          <a:lstStyle>
            <a:lvl1pPr>
              <a:defRPr>
                <a:solidFill>
                  <a:schemeClr val="tx2"/>
                </a:solidFill>
                <a:latin typeface="Arial" panose="020B0604020202020204" pitchFamily="34" charset="0"/>
                <a:cs typeface="Arial" panose="020B0604020202020204" pitchFamily="34" charset="0"/>
              </a:defRPr>
            </a:lvl1pPr>
          </a:lstStyle>
          <a:p>
            <a:r>
              <a:rPr lang="en-US" dirty="0"/>
              <a:t>Click to add</a:t>
            </a:r>
            <a:br>
              <a:rPr lang="en-US" dirty="0"/>
            </a:br>
            <a:r>
              <a:rPr lang="en-US" dirty="0"/>
              <a:t>Title</a:t>
            </a:r>
            <a:endParaRPr lang="en-AU" dirty="0"/>
          </a:p>
        </p:txBody>
      </p:sp>
      <p:sp>
        <p:nvSpPr>
          <p:cNvPr id="3" name="Rectangle 2">
            <a:extLst>
              <a:ext uri="{FF2B5EF4-FFF2-40B4-BE49-F238E27FC236}">
                <a16:creationId xmlns:a16="http://schemas.microsoft.com/office/drawing/2014/main" id="{01CED900-272E-BF49-8572-5648DCA7227A}"/>
              </a:ext>
            </a:extLst>
          </p:cNvPr>
          <p:cNvSpPr/>
          <p:nvPr userDrawn="1"/>
        </p:nvSpPr>
        <p:spPr>
          <a:xfrm>
            <a:off x="1181520" y="5711408"/>
            <a:ext cx="327772" cy="8908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944037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XTERNAL - COVER - Holding image - with Title - sml logo corner">
    <p:spTree>
      <p:nvGrpSpPr>
        <p:cNvPr id="1" name=""/>
        <p:cNvGrpSpPr/>
        <p:nvPr/>
      </p:nvGrpSpPr>
      <p:grpSpPr>
        <a:xfrm>
          <a:off x="0" y="0"/>
          <a:ext cx="0" cy="0"/>
          <a:chOff x="0" y="0"/>
          <a:chExt cx="0" cy="0"/>
        </a:xfrm>
      </p:grpSpPr>
      <p:sp>
        <p:nvSpPr>
          <p:cNvPr id="10" name="Picture Placeholder 1">
            <a:extLst>
              <a:ext uri="{FF2B5EF4-FFF2-40B4-BE49-F238E27FC236}">
                <a16:creationId xmlns:a16="http://schemas.microsoft.com/office/drawing/2014/main" id="{C80F3557-4731-914C-A058-296EE91FBDBC}"/>
              </a:ext>
            </a:extLst>
          </p:cNvPr>
          <p:cNvSpPr>
            <a:spLocks noGrp="1" noTextEdit="1"/>
          </p:cNvSpPr>
          <p:nvPr>
            <p:ph type="pic" sz="quarter" idx="20" hasCustomPrompt="1"/>
          </p:nvPr>
        </p:nvSpPr>
        <p:spPr>
          <a:xfrm>
            <a:off x="0" y="0"/>
            <a:ext cx="12192000" cy="6858000"/>
          </a:xfrm>
          <a:custGeom>
            <a:avLst/>
            <a:gdLst>
              <a:gd name="T0" fmla="*/ 60787 w 5238750"/>
              <a:gd name="T1" fmla="*/ 0 h 4121150"/>
              <a:gd name="T2" fmla="*/ 5177963 w 5238750"/>
              <a:gd name="T3" fmla="*/ 0 h 4121150"/>
              <a:gd name="T4" fmla="*/ 5238750 w 5238750"/>
              <a:gd name="T5" fmla="*/ 60787 h 4121150"/>
              <a:gd name="T6" fmla="*/ 5238750 w 5238750"/>
              <a:gd name="T7" fmla="*/ 4121150 h 4121150"/>
              <a:gd name="T8" fmla="*/ 5238750 w 5238750"/>
              <a:gd name="T9" fmla="*/ 4121150 h 4121150"/>
              <a:gd name="T10" fmla="*/ 0 w 5238750"/>
              <a:gd name="T11" fmla="*/ 4121150 h 4121150"/>
              <a:gd name="T12" fmla="*/ 0 w 5238750"/>
              <a:gd name="T13" fmla="*/ 4121150 h 4121150"/>
              <a:gd name="T14" fmla="*/ 0 w 5238750"/>
              <a:gd name="T15" fmla="*/ 60787 h 4121150"/>
              <a:gd name="T16" fmla="*/ 60787 w 5238750"/>
              <a:gd name="T17" fmla="*/ 0 h 4121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38750" h="4121150">
                <a:moveTo>
                  <a:pt x="60787" y="0"/>
                </a:moveTo>
                <a:lnTo>
                  <a:pt x="5177963" y="0"/>
                </a:lnTo>
                <a:cubicBezTo>
                  <a:pt x="5211535" y="0"/>
                  <a:pt x="5238750" y="27215"/>
                  <a:pt x="5238750" y="60787"/>
                </a:cubicBezTo>
                <a:lnTo>
                  <a:pt x="5238750" y="4121150"/>
                </a:lnTo>
                <a:lnTo>
                  <a:pt x="0" y="4121150"/>
                </a:lnTo>
                <a:lnTo>
                  <a:pt x="0" y="60787"/>
                </a:lnTo>
                <a:cubicBezTo>
                  <a:pt x="0" y="27215"/>
                  <a:pt x="27215" y="0"/>
                  <a:pt x="60787" y="0"/>
                </a:cubicBezTo>
                <a:close/>
              </a:path>
            </a:pathLst>
          </a:custGeom>
          <a:blipFill dpi="0" rotWithShape="0">
            <a:blip r:embed="rId2"/>
            <a:srcRect/>
            <a:tile tx="0" ty="0" sx="100000" sy="100000" flip="none" algn="tl"/>
          </a:blipFill>
          <a:effectLst>
            <a:outerShdw blurRad="50800" dist="25400" dir="5400000" algn="t" rotWithShape="0">
              <a:srgbClr val="000000">
                <a:alpha val="14999"/>
              </a:srgbClr>
            </a:outerShdw>
          </a:effectLst>
        </p:spPr>
        <p:txBody>
          <a:bodyPr/>
          <a:lstStyle>
            <a:lvl1pPr marL="0" indent="0" algn="ctr">
              <a:buFontTx/>
              <a:buNone/>
              <a:defRPr sz="2000" baseline="0"/>
            </a:lvl1pPr>
          </a:lstStyle>
          <a:p>
            <a:r>
              <a:rPr lang="en-US" dirty="0"/>
              <a:t>Click icon to add image</a:t>
            </a:r>
          </a:p>
        </p:txBody>
      </p:sp>
      <p:sp>
        <p:nvSpPr>
          <p:cNvPr id="11" name="object 16">
            <a:extLst>
              <a:ext uri="{FF2B5EF4-FFF2-40B4-BE49-F238E27FC236}">
                <a16:creationId xmlns:a16="http://schemas.microsoft.com/office/drawing/2014/main" id="{D56A3F3A-F4AC-8544-98F6-911114F6C05C}"/>
              </a:ext>
            </a:extLst>
          </p:cNvPr>
          <p:cNvSpPr/>
          <p:nvPr userDrawn="1"/>
        </p:nvSpPr>
        <p:spPr>
          <a:xfrm>
            <a:off x="9499661" y="3292613"/>
            <a:ext cx="2691952" cy="3563165"/>
          </a:xfrm>
          <a:custGeom>
            <a:avLst/>
            <a:gdLst/>
            <a:ahLst/>
            <a:cxnLst/>
            <a:rect l="l" t="t" r="r" b="b"/>
            <a:pathLst>
              <a:path w="2968625" h="3929379">
                <a:moveTo>
                  <a:pt x="2968561" y="0"/>
                </a:moveTo>
                <a:lnTo>
                  <a:pt x="0" y="3928986"/>
                </a:lnTo>
                <a:lnTo>
                  <a:pt x="2968561" y="3928986"/>
                </a:lnTo>
                <a:lnTo>
                  <a:pt x="2968561" y="0"/>
                </a:lnTo>
                <a:close/>
              </a:path>
            </a:pathLst>
          </a:custGeom>
          <a:solidFill>
            <a:schemeClr val="accent3"/>
          </a:solidFill>
        </p:spPr>
        <p:txBody>
          <a:bodyPr wrap="square" lIns="0" tIns="0" rIns="0" bIns="0" rtlCol="0"/>
          <a:lstStyle/>
          <a:p>
            <a:endParaRPr sz="1277"/>
          </a:p>
        </p:txBody>
      </p:sp>
      <p:sp>
        <p:nvSpPr>
          <p:cNvPr id="12" name="object 17">
            <a:extLst>
              <a:ext uri="{FF2B5EF4-FFF2-40B4-BE49-F238E27FC236}">
                <a16:creationId xmlns:a16="http://schemas.microsoft.com/office/drawing/2014/main" id="{6A5E1A53-3843-9C42-B373-3B4AFC7B9DA9}"/>
              </a:ext>
            </a:extLst>
          </p:cNvPr>
          <p:cNvSpPr/>
          <p:nvPr userDrawn="1"/>
        </p:nvSpPr>
        <p:spPr>
          <a:xfrm>
            <a:off x="8600619" y="2088408"/>
            <a:ext cx="3591381" cy="4767203"/>
          </a:xfrm>
          <a:custGeom>
            <a:avLst/>
            <a:gdLst/>
            <a:ahLst/>
            <a:cxnLst/>
            <a:rect l="l" t="t" r="r" b="b"/>
            <a:pathLst>
              <a:path w="3960495" h="5257165">
                <a:moveTo>
                  <a:pt x="1363693" y="5256956"/>
                </a:moveTo>
                <a:lnTo>
                  <a:pt x="0" y="5256956"/>
                </a:lnTo>
                <a:lnTo>
                  <a:pt x="3960012" y="0"/>
                </a:lnTo>
                <a:lnTo>
                  <a:pt x="3960012" y="1810317"/>
                </a:lnTo>
                <a:lnTo>
                  <a:pt x="1363693" y="5256956"/>
                </a:lnTo>
                <a:close/>
              </a:path>
            </a:pathLst>
          </a:custGeom>
          <a:solidFill>
            <a:schemeClr val="tx2">
              <a:alpha val="69999"/>
            </a:schemeClr>
          </a:solidFill>
        </p:spPr>
        <p:txBody>
          <a:bodyPr wrap="square" lIns="0" tIns="0" rIns="0" bIns="0" rtlCol="0"/>
          <a:lstStyle/>
          <a:p>
            <a:endParaRPr sz="1277"/>
          </a:p>
        </p:txBody>
      </p:sp>
      <p:sp>
        <p:nvSpPr>
          <p:cNvPr id="14" name="object 18">
            <a:extLst>
              <a:ext uri="{FF2B5EF4-FFF2-40B4-BE49-F238E27FC236}">
                <a16:creationId xmlns:a16="http://schemas.microsoft.com/office/drawing/2014/main" id="{CB2A77D6-1641-8E40-8614-D65AB056D5FE}"/>
              </a:ext>
            </a:extLst>
          </p:cNvPr>
          <p:cNvSpPr/>
          <p:nvPr userDrawn="1"/>
        </p:nvSpPr>
        <p:spPr>
          <a:xfrm>
            <a:off x="8099157" y="3849920"/>
            <a:ext cx="3275832" cy="3005773"/>
          </a:xfrm>
          <a:custGeom>
            <a:avLst/>
            <a:gdLst/>
            <a:ahLst/>
            <a:cxnLst/>
            <a:rect l="l" t="t" r="r" b="b"/>
            <a:pathLst>
              <a:path w="3612515" h="3314700">
                <a:moveTo>
                  <a:pt x="1115445" y="3314399"/>
                </a:moveTo>
                <a:lnTo>
                  <a:pt x="0" y="3314399"/>
                </a:lnTo>
                <a:lnTo>
                  <a:pt x="2496707" y="0"/>
                </a:lnTo>
                <a:lnTo>
                  <a:pt x="3612157" y="0"/>
                </a:lnTo>
                <a:lnTo>
                  <a:pt x="1115445" y="3314399"/>
                </a:lnTo>
                <a:close/>
              </a:path>
            </a:pathLst>
          </a:custGeom>
          <a:solidFill>
            <a:schemeClr val="accent2">
              <a:alpha val="78997"/>
            </a:schemeClr>
          </a:solidFill>
        </p:spPr>
        <p:txBody>
          <a:bodyPr wrap="square" lIns="0" tIns="0" rIns="0" bIns="0" rtlCol="0"/>
          <a:lstStyle/>
          <a:p>
            <a:endParaRPr sz="1277"/>
          </a:p>
        </p:txBody>
      </p:sp>
      <p:sp>
        <p:nvSpPr>
          <p:cNvPr id="15" name="object 20">
            <a:extLst>
              <a:ext uri="{FF2B5EF4-FFF2-40B4-BE49-F238E27FC236}">
                <a16:creationId xmlns:a16="http://schemas.microsoft.com/office/drawing/2014/main" id="{D1A2AB4E-59CC-DA42-BE29-B6FAE90C453A}"/>
              </a:ext>
            </a:extLst>
          </p:cNvPr>
          <p:cNvSpPr/>
          <p:nvPr userDrawn="1"/>
        </p:nvSpPr>
        <p:spPr>
          <a:xfrm>
            <a:off x="11027084" y="5605187"/>
            <a:ext cx="805665" cy="871815"/>
          </a:xfrm>
          <a:prstGeom prst="rect">
            <a:avLst/>
          </a:prstGeom>
          <a:blipFill>
            <a:blip r:embed="rId3" cstate="print"/>
            <a:stretch>
              <a:fillRect/>
            </a:stretch>
          </a:blipFill>
        </p:spPr>
        <p:txBody>
          <a:bodyPr wrap="square" lIns="0" tIns="0" rIns="0" bIns="0" rtlCol="0"/>
          <a:lstStyle/>
          <a:p>
            <a:endParaRPr sz="1277"/>
          </a:p>
        </p:txBody>
      </p:sp>
    </p:spTree>
    <p:extLst>
      <p:ext uri="{BB962C8B-B14F-4D97-AF65-F5344CB8AC3E}">
        <p14:creationId xmlns:p14="http://schemas.microsoft.com/office/powerpoint/2010/main" val="266000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Picture Placeholder 1">
            <a:extLst>
              <a:ext uri="{FF2B5EF4-FFF2-40B4-BE49-F238E27FC236}">
                <a16:creationId xmlns:a16="http://schemas.microsoft.com/office/drawing/2014/main" id="{6AA634CB-FB2E-CE46-830E-4DE2E9AE0E59}"/>
              </a:ext>
            </a:extLst>
          </p:cNvPr>
          <p:cNvSpPr>
            <a:spLocks noGrp="1" noTextEdit="1"/>
          </p:cNvSpPr>
          <p:nvPr>
            <p:ph type="pic" sz="quarter" idx="20" hasCustomPrompt="1"/>
          </p:nvPr>
        </p:nvSpPr>
        <p:spPr>
          <a:xfrm>
            <a:off x="0" y="0"/>
            <a:ext cx="12192000" cy="6858000"/>
          </a:xfrm>
          <a:custGeom>
            <a:avLst/>
            <a:gdLst>
              <a:gd name="T0" fmla="*/ 60787 w 5238750"/>
              <a:gd name="T1" fmla="*/ 0 h 4121150"/>
              <a:gd name="T2" fmla="*/ 5177963 w 5238750"/>
              <a:gd name="T3" fmla="*/ 0 h 4121150"/>
              <a:gd name="T4" fmla="*/ 5238750 w 5238750"/>
              <a:gd name="T5" fmla="*/ 60787 h 4121150"/>
              <a:gd name="T6" fmla="*/ 5238750 w 5238750"/>
              <a:gd name="T7" fmla="*/ 4121150 h 4121150"/>
              <a:gd name="T8" fmla="*/ 5238750 w 5238750"/>
              <a:gd name="T9" fmla="*/ 4121150 h 4121150"/>
              <a:gd name="T10" fmla="*/ 0 w 5238750"/>
              <a:gd name="T11" fmla="*/ 4121150 h 4121150"/>
              <a:gd name="T12" fmla="*/ 0 w 5238750"/>
              <a:gd name="T13" fmla="*/ 4121150 h 4121150"/>
              <a:gd name="T14" fmla="*/ 0 w 5238750"/>
              <a:gd name="T15" fmla="*/ 60787 h 4121150"/>
              <a:gd name="T16" fmla="*/ 60787 w 5238750"/>
              <a:gd name="T17" fmla="*/ 0 h 4121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38750" h="4121150">
                <a:moveTo>
                  <a:pt x="60787" y="0"/>
                </a:moveTo>
                <a:lnTo>
                  <a:pt x="5177963" y="0"/>
                </a:lnTo>
                <a:cubicBezTo>
                  <a:pt x="5211535" y="0"/>
                  <a:pt x="5238750" y="27215"/>
                  <a:pt x="5238750" y="60787"/>
                </a:cubicBezTo>
                <a:lnTo>
                  <a:pt x="5238750" y="4121150"/>
                </a:lnTo>
                <a:lnTo>
                  <a:pt x="0" y="4121150"/>
                </a:lnTo>
                <a:lnTo>
                  <a:pt x="0" y="60787"/>
                </a:lnTo>
                <a:cubicBezTo>
                  <a:pt x="0" y="27215"/>
                  <a:pt x="27215" y="0"/>
                  <a:pt x="60787" y="0"/>
                </a:cubicBezTo>
                <a:close/>
              </a:path>
            </a:pathLst>
          </a:custGeom>
          <a:blipFill dpi="0" rotWithShape="0">
            <a:blip r:embed="rId2"/>
            <a:srcRect/>
            <a:tile tx="0" ty="0" sx="100000" sy="100000" flip="none" algn="tl"/>
          </a:blipFill>
          <a:effectLst>
            <a:outerShdw blurRad="50800" dist="25400" dir="5400000" algn="t" rotWithShape="0">
              <a:srgbClr val="000000">
                <a:alpha val="14999"/>
              </a:srgbClr>
            </a:outerShdw>
          </a:effectLst>
        </p:spPr>
        <p:txBody>
          <a:bodyPr/>
          <a:lstStyle>
            <a:lvl1pPr marL="0" indent="0" algn="ctr">
              <a:buFontTx/>
              <a:buNone/>
              <a:defRPr sz="2000" baseline="0"/>
            </a:lvl1pPr>
          </a:lstStyle>
          <a:p>
            <a:r>
              <a:rPr lang="en-US" dirty="0"/>
              <a:t>Click icon to add image</a:t>
            </a:r>
          </a:p>
        </p:txBody>
      </p:sp>
      <p:sp>
        <p:nvSpPr>
          <p:cNvPr id="4" name="object 16">
            <a:extLst>
              <a:ext uri="{FF2B5EF4-FFF2-40B4-BE49-F238E27FC236}">
                <a16:creationId xmlns:a16="http://schemas.microsoft.com/office/drawing/2014/main" id="{9F0DEAFB-4F5E-6440-9129-89B67DA50E58}"/>
              </a:ext>
            </a:extLst>
          </p:cNvPr>
          <p:cNvSpPr/>
          <p:nvPr userDrawn="1"/>
        </p:nvSpPr>
        <p:spPr>
          <a:xfrm>
            <a:off x="9499661" y="3292613"/>
            <a:ext cx="2691952" cy="3563165"/>
          </a:xfrm>
          <a:custGeom>
            <a:avLst/>
            <a:gdLst/>
            <a:ahLst/>
            <a:cxnLst/>
            <a:rect l="l" t="t" r="r" b="b"/>
            <a:pathLst>
              <a:path w="2968625" h="3929379">
                <a:moveTo>
                  <a:pt x="2968561" y="0"/>
                </a:moveTo>
                <a:lnTo>
                  <a:pt x="0" y="3928986"/>
                </a:lnTo>
                <a:lnTo>
                  <a:pt x="2968561" y="3928986"/>
                </a:lnTo>
                <a:lnTo>
                  <a:pt x="2968561" y="0"/>
                </a:lnTo>
                <a:close/>
              </a:path>
            </a:pathLst>
          </a:custGeom>
          <a:solidFill>
            <a:schemeClr val="accent3"/>
          </a:solidFill>
        </p:spPr>
        <p:txBody>
          <a:bodyPr wrap="square" lIns="0" tIns="0" rIns="0" bIns="0" rtlCol="0"/>
          <a:lstStyle/>
          <a:p>
            <a:endParaRPr sz="1277"/>
          </a:p>
        </p:txBody>
      </p:sp>
      <p:sp>
        <p:nvSpPr>
          <p:cNvPr id="5" name="object 17">
            <a:extLst>
              <a:ext uri="{FF2B5EF4-FFF2-40B4-BE49-F238E27FC236}">
                <a16:creationId xmlns:a16="http://schemas.microsoft.com/office/drawing/2014/main" id="{630B7F5A-8622-6D43-A064-87C6A664016F}"/>
              </a:ext>
            </a:extLst>
          </p:cNvPr>
          <p:cNvSpPr/>
          <p:nvPr userDrawn="1"/>
        </p:nvSpPr>
        <p:spPr>
          <a:xfrm>
            <a:off x="8600619" y="2088408"/>
            <a:ext cx="3591381" cy="4767203"/>
          </a:xfrm>
          <a:custGeom>
            <a:avLst/>
            <a:gdLst/>
            <a:ahLst/>
            <a:cxnLst/>
            <a:rect l="l" t="t" r="r" b="b"/>
            <a:pathLst>
              <a:path w="3960495" h="5257165">
                <a:moveTo>
                  <a:pt x="1363693" y="5256956"/>
                </a:moveTo>
                <a:lnTo>
                  <a:pt x="0" y="5256956"/>
                </a:lnTo>
                <a:lnTo>
                  <a:pt x="3960012" y="0"/>
                </a:lnTo>
                <a:lnTo>
                  <a:pt x="3960012" y="1810317"/>
                </a:lnTo>
                <a:lnTo>
                  <a:pt x="1363693" y="5256956"/>
                </a:lnTo>
                <a:close/>
              </a:path>
            </a:pathLst>
          </a:custGeom>
          <a:solidFill>
            <a:schemeClr val="tx2">
              <a:alpha val="69999"/>
            </a:schemeClr>
          </a:solidFill>
        </p:spPr>
        <p:txBody>
          <a:bodyPr wrap="square" lIns="0" tIns="0" rIns="0" bIns="0" rtlCol="0"/>
          <a:lstStyle/>
          <a:p>
            <a:endParaRPr sz="1277"/>
          </a:p>
        </p:txBody>
      </p:sp>
      <p:sp>
        <p:nvSpPr>
          <p:cNvPr id="6" name="object 18">
            <a:extLst>
              <a:ext uri="{FF2B5EF4-FFF2-40B4-BE49-F238E27FC236}">
                <a16:creationId xmlns:a16="http://schemas.microsoft.com/office/drawing/2014/main" id="{2D21109B-1109-344A-AA6B-F9E323704F5B}"/>
              </a:ext>
            </a:extLst>
          </p:cNvPr>
          <p:cNvSpPr/>
          <p:nvPr userDrawn="1"/>
        </p:nvSpPr>
        <p:spPr>
          <a:xfrm>
            <a:off x="8099157" y="3849920"/>
            <a:ext cx="3275832" cy="3005773"/>
          </a:xfrm>
          <a:custGeom>
            <a:avLst/>
            <a:gdLst/>
            <a:ahLst/>
            <a:cxnLst/>
            <a:rect l="l" t="t" r="r" b="b"/>
            <a:pathLst>
              <a:path w="3612515" h="3314700">
                <a:moveTo>
                  <a:pt x="1115445" y="3314399"/>
                </a:moveTo>
                <a:lnTo>
                  <a:pt x="0" y="3314399"/>
                </a:lnTo>
                <a:lnTo>
                  <a:pt x="2496707" y="0"/>
                </a:lnTo>
                <a:lnTo>
                  <a:pt x="3612157" y="0"/>
                </a:lnTo>
                <a:lnTo>
                  <a:pt x="1115445" y="3314399"/>
                </a:lnTo>
                <a:close/>
              </a:path>
            </a:pathLst>
          </a:custGeom>
          <a:solidFill>
            <a:schemeClr val="accent2">
              <a:alpha val="78997"/>
            </a:schemeClr>
          </a:solidFill>
        </p:spPr>
        <p:txBody>
          <a:bodyPr wrap="square" lIns="0" tIns="0" rIns="0" bIns="0" rtlCol="0"/>
          <a:lstStyle/>
          <a:p>
            <a:endParaRPr sz="1277"/>
          </a:p>
        </p:txBody>
      </p:sp>
      <p:sp>
        <p:nvSpPr>
          <p:cNvPr id="7" name="object 20">
            <a:extLst>
              <a:ext uri="{FF2B5EF4-FFF2-40B4-BE49-F238E27FC236}">
                <a16:creationId xmlns:a16="http://schemas.microsoft.com/office/drawing/2014/main" id="{0DC8EC59-F20F-9343-8482-C761042F5992}"/>
              </a:ext>
            </a:extLst>
          </p:cNvPr>
          <p:cNvSpPr/>
          <p:nvPr userDrawn="1"/>
        </p:nvSpPr>
        <p:spPr>
          <a:xfrm>
            <a:off x="11027084" y="5605187"/>
            <a:ext cx="805665" cy="871815"/>
          </a:xfrm>
          <a:prstGeom prst="rect">
            <a:avLst/>
          </a:prstGeom>
          <a:blipFill>
            <a:blip r:embed="rId3" cstate="print"/>
            <a:stretch>
              <a:fillRect/>
            </a:stretch>
          </a:blipFill>
        </p:spPr>
        <p:txBody>
          <a:bodyPr wrap="square" lIns="0" tIns="0" rIns="0" bIns="0" rtlCol="0"/>
          <a:lstStyle/>
          <a:p>
            <a:endParaRPr sz="1277"/>
          </a:p>
        </p:txBody>
      </p:sp>
      <p:sp>
        <p:nvSpPr>
          <p:cNvPr id="9" name="Title 1">
            <a:extLst>
              <a:ext uri="{FF2B5EF4-FFF2-40B4-BE49-F238E27FC236}">
                <a16:creationId xmlns:a16="http://schemas.microsoft.com/office/drawing/2014/main" id="{9C009131-DFBD-1344-B9D1-14F2BC044AD9}"/>
              </a:ext>
            </a:extLst>
          </p:cNvPr>
          <p:cNvSpPr>
            <a:spLocks noGrp="1"/>
          </p:cNvSpPr>
          <p:nvPr>
            <p:ph type="title" hasCustomPrompt="1"/>
          </p:nvPr>
        </p:nvSpPr>
        <p:spPr>
          <a:xfrm>
            <a:off x="914400" y="3835400"/>
            <a:ext cx="7213600" cy="2438400"/>
          </a:xfrm>
          <a:prstGeom prst="rect">
            <a:avLst/>
          </a:prstGeom>
        </p:spPr>
        <p:txBody>
          <a:bodyPr/>
          <a:lstStyle>
            <a:lvl1pPr>
              <a:defRPr>
                <a:solidFill>
                  <a:schemeClr val="tx1">
                    <a:lumMod val="20000"/>
                    <a:lumOff val="80000"/>
                  </a:schemeClr>
                </a:solidFill>
                <a:latin typeface="Arial" panose="020B0604020202020204" pitchFamily="34" charset="0"/>
                <a:cs typeface="Arial" panose="020B0604020202020204" pitchFamily="34" charset="0"/>
              </a:defRPr>
            </a:lvl1pPr>
          </a:lstStyle>
          <a:p>
            <a:r>
              <a:rPr lang="en-US" dirty="0"/>
              <a:t>Click to add</a:t>
            </a:r>
            <a:br>
              <a:rPr lang="en-US" dirty="0"/>
            </a:br>
            <a:r>
              <a:rPr lang="en-US" dirty="0"/>
              <a:t>Title</a:t>
            </a:r>
            <a:endParaRPr lang="en-AU" dirty="0"/>
          </a:p>
        </p:txBody>
      </p:sp>
      <p:sp>
        <p:nvSpPr>
          <p:cNvPr id="10" name="Rectangle 9">
            <a:extLst>
              <a:ext uri="{FF2B5EF4-FFF2-40B4-BE49-F238E27FC236}">
                <a16:creationId xmlns:a16="http://schemas.microsoft.com/office/drawing/2014/main" id="{F73AF3AC-E18C-694A-9E67-11F2966FA116}"/>
              </a:ext>
            </a:extLst>
          </p:cNvPr>
          <p:cNvSpPr/>
          <p:nvPr userDrawn="1"/>
        </p:nvSpPr>
        <p:spPr>
          <a:xfrm>
            <a:off x="1181520" y="5711408"/>
            <a:ext cx="327772" cy="8908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51859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NE Treasury - Disclaimer page with Waratah">
    <p:spTree>
      <p:nvGrpSpPr>
        <p:cNvPr id="1" name=""/>
        <p:cNvGrpSpPr/>
        <p:nvPr/>
      </p:nvGrpSpPr>
      <p:grpSpPr>
        <a:xfrm>
          <a:off x="0" y="0"/>
          <a:ext cx="0" cy="0"/>
          <a:chOff x="0" y="0"/>
          <a:chExt cx="0" cy="0"/>
        </a:xfrm>
      </p:grpSpPr>
      <p:sp>
        <p:nvSpPr>
          <p:cNvPr id="5" name="object 20">
            <a:extLst>
              <a:ext uri="{FF2B5EF4-FFF2-40B4-BE49-F238E27FC236}">
                <a16:creationId xmlns:a16="http://schemas.microsoft.com/office/drawing/2014/main" id="{34CF678A-CC04-834D-8BCB-36ED8FA386A1}"/>
              </a:ext>
            </a:extLst>
          </p:cNvPr>
          <p:cNvSpPr/>
          <p:nvPr userDrawn="1"/>
        </p:nvSpPr>
        <p:spPr>
          <a:xfrm>
            <a:off x="11027084" y="5605187"/>
            <a:ext cx="805665" cy="871815"/>
          </a:xfrm>
          <a:prstGeom prst="rect">
            <a:avLst/>
          </a:prstGeom>
          <a:blipFill>
            <a:blip r:embed="rId2" cstate="print"/>
            <a:stretch>
              <a:fillRect/>
            </a:stretch>
          </a:blipFill>
        </p:spPr>
        <p:txBody>
          <a:bodyPr wrap="square" lIns="0" tIns="0" rIns="0" bIns="0" rtlCol="0"/>
          <a:lstStyle/>
          <a:p>
            <a:endParaRPr sz="1277"/>
          </a:p>
        </p:txBody>
      </p:sp>
      <p:sp>
        <p:nvSpPr>
          <p:cNvPr id="7" name="object 3">
            <a:extLst>
              <a:ext uri="{FF2B5EF4-FFF2-40B4-BE49-F238E27FC236}">
                <a16:creationId xmlns:a16="http://schemas.microsoft.com/office/drawing/2014/main" id="{E4D16B56-025D-7D4F-822E-4AB3705A0114}"/>
              </a:ext>
            </a:extLst>
          </p:cNvPr>
          <p:cNvSpPr txBox="1"/>
          <p:nvPr userDrawn="1"/>
        </p:nvSpPr>
        <p:spPr>
          <a:xfrm>
            <a:off x="609599" y="5373040"/>
            <a:ext cx="4486836" cy="137176"/>
          </a:xfrm>
          <a:prstGeom prst="rect">
            <a:avLst/>
          </a:prstGeom>
        </p:spPr>
        <p:txBody>
          <a:bodyPr vert="horz" wrap="square" lIns="0" tIns="11516" rIns="0" bIns="0" rtlCol="0">
            <a:spAutoFit/>
          </a:bodyPr>
          <a:lstStyle/>
          <a:p>
            <a:pPr marL="11516">
              <a:spcBef>
                <a:spcPts val="91"/>
              </a:spcBef>
            </a:pPr>
            <a:r>
              <a:rPr sz="816" b="1" baseline="0" dirty="0">
                <a:solidFill>
                  <a:srgbClr val="FFFFFF"/>
                </a:solidFill>
                <a:latin typeface="Arial" panose="020B0604020202020204" pitchFamily="34" charset="0"/>
                <a:cs typeface="Gotham"/>
              </a:rPr>
              <a:t>Disclaimer</a:t>
            </a:r>
            <a:endParaRPr lang="en-AU" sz="816" b="1" baseline="0" dirty="0">
              <a:solidFill>
                <a:srgbClr val="FFFFFF"/>
              </a:solidFill>
              <a:latin typeface="Arial" panose="020B0604020202020204" pitchFamily="34" charset="0"/>
              <a:cs typeface="Gotham"/>
            </a:endParaRPr>
          </a:p>
        </p:txBody>
      </p:sp>
      <p:sp>
        <p:nvSpPr>
          <p:cNvPr id="8" name="object 5">
            <a:extLst>
              <a:ext uri="{FF2B5EF4-FFF2-40B4-BE49-F238E27FC236}">
                <a16:creationId xmlns:a16="http://schemas.microsoft.com/office/drawing/2014/main" id="{7189F69B-3D1E-F844-AB18-CA400EA55EB9}"/>
              </a:ext>
            </a:extLst>
          </p:cNvPr>
          <p:cNvSpPr txBox="1"/>
          <p:nvPr userDrawn="1"/>
        </p:nvSpPr>
        <p:spPr>
          <a:xfrm>
            <a:off x="5096435" y="5373040"/>
            <a:ext cx="4486837" cy="1029405"/>
          </a:xfrm>
          <a:prstGeom prst="rect">
            <a:avLst/>
          </a:prstGeom>
        </p:spPr>
        <p:txBody>
          <a:bodyPr vert="horz" wrap="square" lIns="0" tIns="78887" rIns="0" bIns="0" rtlCol="0">
            <a:spAutoFit/>
          </a:bodyPr>
          <a:lstStyle/>
          <a:p>
            <a:pPr marL="11516">
              <a:spcBef>
                <a:spcPts val="621"/>
              </a:spcBef>
            </a:pPr>
            <a:r>
              <a:rPr sz="816" baseline="0" dirty="0">
                <a:solidFill>
                  <a:srgbClr val="FFFFFF"/>
                </a:solidFill>
                <a:latin typeface="Arial" panose="020B0604020202020204" pitchFamily="34" charset="0"/>
                <a:cs typeface="Gotham-Book"/>
              </a:rPr>
              <a:t>©Copyright </a:t>
            </a:r>
            <a:r>
              <a:rPr sz="816" spc="-4" baseline="0" dirty="0">
                <a:solidFill>
                  <a:srgbClr val="FFFFFF"/>
                </a:solidFill>
                <a:latin typeface="Arial" panose="020B0604020202020204" pitchFamily="34" charset="0"/>
                <a:cs typeface="Gotham-Book"/>
              </a:rPr>
              <a:t>NSW </a:t>
            </a:r>
            <a:r>
              <a:rPr sz="816" spc="-9" baseline="0" dirty="0">
                <a:solidFill>
                  <a:srgbClr val="FFFFFF"/>
                </a:solidFill>
                <a:latin typeface="Arial" panose="020B0604020202020204" pitchFamily="34" charset="0"/>
                <a:cs typeface="Gotham-Book"/>
              </a:rPr>
              <a:t>Treasury</a:t>
            </a:r>
            <a:endParaRPr sz="816" baseline="0" dirty="0">
              <a:latin typeface="Arial" panose="020B0604020202020204" pitchFamily="34" charset="0"/>
              <a:cs typeface="Gotham-Book"/>
            </a:endParaRPr>
          </a:p>
          <a:p>
            <a:pPr marL="11516" marR="87522">
              <a:lnSpc>
                <a:spcPct val="101800"/>
              </a:lnSpc>
              <a:spcBef>
                <a:spcPts val="517"/>
              </a:spcBef>
            </a:pPr>
            <a:r>
              <a:rPr sz="816" baseline="0" dirty="0">
                <a:solidFill>
                  <a:srgbClr val="FFFFFF"/>
                </a:solidFill>
                <a:latin typeface="Arial" panose="020B0604020202020204" pitchFamily="34" charset="0"/>
                <a:cs typeface="Gotham-Book"/>
              </a:rPr>
              <a:t>This publication is copyright. Other than for the purposes of and </a:t>
            </a:r>
            <a:r>
              <a:rPr sz="816" spc="4" baseline="0" dirty="0">
                <a:solidFill>
                  <a:srgbClr val="FFFFFF"/>
                </a:solidFill>
                <a:latin typeface="Arial" panose="020B0604020202020204" pitchFamily="34" charset="0"/>
                <a:cs typeface="Gotham-Book"/>
              </a:rPr>
              <a:t>subject  </a:t>
            </a:r>
            <a:r>
              <a:rPr sz="816" spc="-4" baseline="0" dirty="0">
                <a:solidFill>
                  <a:srgbClr val="FFFFFF"/>
                </a:solidFill>
                <a:latin typeface="Arial" panose="020B0604020202020204" pitchFamily="34" charset="0"/>
                <a:cs typeface="Gotham-Book"/>
              </a:rPr>
              <a:t>to </a:t>
            </a:r>
            <a:r>
              <a:rPr sz="816" baseline="0" dirty="0">
                <a:solidFill>
                  <a:srgbClr val="FFFFFF"/>
                </a:solidFill>
                <a:latin typeface="Arial" panose="020B0604020202020204" pitchFamily="34" charset="0"/>
                <a:cs typeface="Gotham-Book"/>
              </a:rPr>
              <a:t>the conditions prescribed under the Copyright Act, no part of it </a:t>
            </a:r>
            <a:r>
              <a:rPr sz="816" spc="-19" baseline="0" dirty="0">
                <a:solidFill>
                  <a:srgbClr val="FFFFFF"/>
                </a:solidFill>
                <a:latin typeface="Arial" panose="020B0604020202020204" pitchFamily="34" charset="0"/>
                <a:cs typeface="Gotham-Book"/>
              </a:rPr>
              <a:t>may,  </a:t>
            </a:r>
            <a:r>
              <a:rPr sz="816" baseline="0" dirty="0">
                <a:solidFill>
                  <a:srgbClr val="FFFFFF"/>
                </a:solidFill>
                <a:latin typeface="Arial" panose="020B0604020202020204" pitchFamily="34" charset="0"/>
                <a:cs typeface="Gotham-Book"/>
              </a:rPr>
              <a:t>in any form or </a:t>
            </a:r>
            <a:r>
              <a:rPr sz="816" spc="-9" baseline="0" dirty="0">
                <a:solidFill>
                  <a:srgbClr val="FFFFFF"/>
                </a:solidFill>
                <a:latin typeface="Arial" panose="020B0604020202020204" pitchFamily="34" charset="0"/>
                <a:cs typeface="Gotham-Book"/>
              </a:rPr>
              <a:t>by </a:t>
            </a:r>
            <a:r>
              <a:rPr sz="816" baseline="0" dirty="0">
                <a:solidFill>
                  <a:srgbClr val="FFFFFF"/>
                </a:solidFill>
                <a:latin typeface="Arial" panose="020B0604020202020204" pitchFamily="34" charset="0"/>
                <a:cs typeface="Gotham-Book"/>
              </a:rPr>
              <a:t>any means, be reproduced, altered, manipulated, </a:t>
            </a:r>
            <a:r>
              <a:rPr sz="816" spc="-4" baseline="0" dirty="0">
                <a:solidFill>
                  <a:srgbClr val="FFFFFF"/>
                </a:solidFill>
                <a:latin typeface="Arial" panose="020B0604020202020204" pitchFamily="34" charset="0"/>
                <a:cs typeface="Gotham-Book"/>
              </a:rPr>
              <a:t>stored  </a:t>
            </a:r>
            <a:r>
              <a:rPr sz="816" baseline="0" dirty="0">
                <a:solidFill>
                  <a:srgbClr val="FFFFFF"/>
                </a:solidFill>
                <a:latin typeface="Arial" panose="020B0604020202020204" pitchFamily="34" charset="0"/>
                <a:cs typeface="Gotham-Book"/>
              </a:rPr>
              <a:t>in a </a:t>
            </a:r>
            <a:r>
              <a:rPr sz="816" spc="-4" baseline="0" dirty="0">
                <a:solidFill>
                  <a:srgbClr val="FFFFFF"/>
                </a:solidFill>
                <a:latin typeface="Arial" panose="020B0604020202020204" pitchFamily="34" charset="0"/>
                <a:cs typeface="Gotham-Book"/>
              </a:rPr>
              <a:t>retrieval system </a:t>
            </a:r>
            <a:r>
              <a:rPr sz="816" baseline="0" dirty="0">
                <a:solidFill>
                  <a:srgbClr val="FFFFFF"/>
                </a:solidFill>
                <a:latin typeface="Arial" panose="020B0604020202020204" pitchFamily="34" charset="0"/>
                <a:cs typeface="Gotham-Book"/>
              </a:rPr>
              <a:t>or transmitted without prior written consent</a:t>
            </a:r>
            <a:r>
              <a:rPr sz="816" spc="123" baseline="0" dirty="0">
                <a:solidFill>
                  <a:srgbClr val="FFFFFF"/>
                </a:solidFill>
                <a:latin typeface="Arial" panose="020B0604020202020204" pitchFamily="34" charset="0"/>
                <a:cs typeface="Gotham-Book"/>
              </a:rPr>
              <a:t> </a:t>
            </a:r>
            <a:r>
              <a:rPr sz="816" spc="4" baseline="0" dirty="0">
                <a:solidFill>
                  <a:srgbClr val="FFFFFF"/>
                </a:solidFill>
                <a:latin typeface="Arial" panose="020B0604020202020204" pitchFamily="34" charset="0"/>
                <a:cs typeface="Gotham-Book"/>
              </a:rPr>
              <a:t>of</a:t>
            </a:r>
            <a:endParaRPr sz="816" baseline="0" dirty="0">
              <a:latin typeface="Arial" panose="020B0604020202020204" pitchFamily="34" charset="0"/>
              <a:cs typeface="Gotham-Book"/>
            </a:endParaRPr>
          </a:p>
          <a:p>
            <a:pPr marL="11516" marR="4607">
              <a:lnSpc>
                <a:spcPct val="101800"/>
              </a:lnSpc>
            </a:pPr>
            <a:r>
              <a:rPr sz="816" baseline="0" dirty="0">
                <a:solidFill>
                  <a:srgbClr val="FFFFFF"/>
                </a:solidFill>
                <a:latin typeface="Arial" panose="020B0604020202020204" pitchFamily="34" charset="0"/>
                <a:cs typeface="Gotham-Book"/>
              </a:rPr>
              <a:t>the copyright </a:t>
            </a:r>
            <a:r>
              <a:rPr sz="816" spc="-13" baseline="0" dirty="0">
                <a:solidFill>
                  <a:srgbClr val="FFFFFF"/>
                </a:solidFill>
                <a:latin typeface="Arial" panose="020B0604020202020204" pitchFamily="34" charset="0"/>
                <a:cs typeface="Gotham-Book"/>
              </a:rPr>
              <a:t>owner. </a:t>
            </a:r>
            <a:r>
              <a:rPr sz="816" baseline="0" dirty="0">
                <a:solidFill>
                  <a:srgbClr val="FFFFFF"/>
                </a:solidFill>
                <a:latin typeface="Arial" panose="020B0604020202020204" pitchFamily="34" charset="0"/>
                <a:cs typeface="Gotham-Book"/>
              </a:rPr>
              <a:t>Any inquiries relating </a:t>
            </a:r>
            <a:r>
              <a:rPr sz="816" spc="-4" baseline="0" dirty="0">
                <a:solidFill>
                  <a:srgbClr val="FFFFFF"/>
                </a:solidFill>
                <a:latin typeface="Arial" panose="020B0604020202020204" pitchFamily="34" charset="0"/>
                <a:cs typeface="Gotham-Book"/>
              </a:rPr>
              <a:t>to </a:t>
            </a:r>
            <a:r>
              <a:rPr sz="816" baseline="0" dirty="0">
                <a:solidFill>
                  <a:srgbClr val="FFFFFF"/>
                </a:solidFill>
                <a:latin typeface="Arial" panose="020B0604020202020204" pitchFamily="34" charset="0"/>
                <a:cs typeface="Gotham-Book"/>
              </a:rPr>
              <a:t>consents and use of </a:t>
            </a:r>
            <a:r>
              <a:rPr sz="816" spc="4" baseline="0" dirty="0">
                <a:solidFill>
                  <a:srgbClr val="FFFFFF"/>
                </a:solidFill>
                <a:latin typeface="Arial" panose="020B0604020202020204" pitchFamily="34" charset="0"/>
                <a:cs typeface="Gotham-Book"/>
              </a:rPr>
              <a:t>this  </a:t>
            </a:r>
            <a:r>
              <a:rPr sz="816" baseline="0" dirty="0">
                <a:solidFill>
                  <a:srgbClr val="FFFFFF"/>
                </a:solidFill>
                <a:latin typeface="Arial" panose="020B0604020202020204" pitchFamily="34" charset="0"/>
                <a:cs typeface="Gotham-Book"/>
              </a:rPr>
              <a:t>publication, including </a:t>
            </a:r>
            <a:r>
              <a:rPr sz="816" spc="-9" baseline="0" dirty="0">
                <a:solidFill>
                  <a:srgbClr val="FFFFFF"/>
                </a:solidFill>
                <a:latin typeface="Arial" panose="020B0604020202020204" pitchFamily="34" charset="0"/>
                <a:cs typeface="Gotham-Book"/>
              </a:rPr>
              <a:t>by </a:t>
            </a:r>
            <a:r>
              <a:rPr sz="816" spc="-4" baseline="0" dirty="0">
                <a:solidFill>
                  <a:srgbClr val="FFFFFF"/>
                </a:solidFill>
                <a:latin typeface="Arial" panose="020B0604020202020204" pitchFamily="34" charset="0"/>
                <a:cs typeface="Gotham-Book"/>
              </a:rPr>
              <a:t>NSW Government </a:t>
            </a:r>
            <a:r>
              <a:rPr sz="816" baseline="0" dirty="0">
                <a:solidFill>
                  <a:srgbClr val="FFFFFF"/>
                </a:solidFill>
                <a:latin typeface="Arial" panose="020B0604020202020204" pitchFamily="34" charset="0"/>
                <a:cs typeface="Gotham-Book"/>
              </a:rPr>
              <a:t>agencies must be addressed </a:t>
            </a:r>
            <a:r>
              <a:rPr sz="816" spc="-4" baseline="0" dirty="0">
                <a:solidFill>
                  <a:srgbClr val="FFFFFF"/>
                </a:solidFill>
                <a:latin typeface="Arial" panose="020B0604020202020204" pitchFamily="34" charset="0"/>
                <a:cs typeface="Gotham-Book"/>
              </a:rPr>
              <a:t>to  </a:t>
            </a:r>
            <a:r>
              <a:rPr sz="816" baseline="0" dirty="0">
                <a:solidFill>
                  <a:srgbClr val="FFFFFF"/>
                </a:solidFill>
                <a:latin typeface="Arial" panose="020B0604020202020204" pitchFamily="34" charset="0"/>
                <a:cs typeface="Gotham-Book"/>
              </a:rPr>
              <a:t>Communications, Department of </a:t>
            </a:r>
            <a:r>
              <a:rPr sz="816" spc="-13" baseline="0" dirty="0">
                <a:solidFill>
                  <a:srgbClr val="FFFFFF"/>
                </a:solidFill>
                <a:latin typeface="Arial" panose="020B0604020202020204" pitchFamily="34" charset="0"/>
                <a:cs typeface="Gotham-Book"/>
              </a:rPr>
              <a:t>Treasury.</a:t>
            </a:r>
            <a:endParaRPr sz="816" baseline="0" dirty="0">
              <a:latin typeface="Arial" panose="020B0604020202020204" pitchFamily="34" charset="0"/>
              <a:cs typeface="Gotham-Book"/>
            </a:endParaRPr>
          </a:p>
        </p:txBody>
      </p:sp>
      <p:sp>
        <p:nvSpPr>
          <p:cNvPr id="9" name="Content Placeholder 15">
            <a:extLst>
              <a:ext uri="{FF2B5EF4-FFF2-40B4-BE49-F238E27FC236}">
                <a16:creationId xmlns:a16="http://schemas.microsoft.com/office/drawing/2014/main" id="{E069B127-4740-FF4D-B79B-F4E2C2BF8B8F}"/>
              </a:ext>
            </a:extLst>
          </p:cNvPr>
          <p:cNvSpPr>
            <a:spLocks noGrp="1"/>
          </p:cNvSpPr>
          <p:nvPr>
            <p:ph sz="quarter" idx="10" hasCustomPrompt="1"/>
          </p:nvPr>
        </p:nvSpPr>
        <p:spPr>
          <a:xfrm>
            <a:off x="609600" y="5822158"/>
            <a:ext cx="4368799" cy="623888"/>
          </a:xfrm>
          <a:prstGeom prst="rect">
            <a:avLst/>
          </a:prstGeom>
        </p:spPr>
        <p:txBody>
          <a:bodyPr lIns="0">
            <a:noAutofit/>
          </a:bodyPr>
          <a:lstStyle>
            <a:lvl1pPr marL="0" indent="0">
              <a:lnSpc>
                <a:spcPct val="100000"/>
              </a:lnSpc>
              <a:buFontTx/>
              <a:buNone/>
              <a:defRPr sz="820" b="0" u="none">
                <a:solidFill>
                  <a:schemeClr val="bg1"/>
                </a:solidFill>
                <a:latin typeface="Arial" panose="020B0604020202020204" pitchFamily="34" charset="0"/>
                <a:cs typeface="Arial" panose="020B0604020202020204" pitchFamily="34" charset="0"/>
              </a:defRPr>
            </a:lvl1pPr>
            <a:lvl2pPr marL="457200" indent="0">
              <a:buFontTx/>
              <a:buNone/>
              <a:defRPr sz="820">
                <a:latin typeface="Arial" panose="020B0604020202020204" pitchFamily="34" charset="0"/>
                <a:cs typeface="Arial" panose="020B0604020202020204" pitchFamily="34" charset="0"/>
              </a:defRPr>
            </a:lvl2pPr>
            <a:lvl3pPr marL="914400" indent="0">
              <a:buFontTx/>
              <a:buNone/>
              <a:defRPr sz="820">
                <a:latin typeface="Arial" panose="020B0604020202020204" pitchFamily="34" charset="0"/>
                <a:cs typeface="Arial" panose="020B0604020202020204" pitchFamily="34" charset="0"/>
              </a:defRPr>
            </a:lvl3pPr>
            <a:lvl4pPr marL="1371600" indent="0">
              <a:buFontTx/>
              <a:buNone/>
              <a:defRPr sz="820">
                <a:latin typeface="Arial" panose="020B0604020202020204" pitchFamily="34" charset="0"/>
                <a:cs typeface="Arial" panose="020B0604020202020204" pitchFamily="34" charset="0"/>
              </a:defRPr>
            </a:lvl4pPr>
            <a:lvl5pPr marL="1828800" indent="0">
              <a:buFontTx/>
              <a:buNone/>
              <a:defRPr sz="820">
                <a:latin typeface="Arial" panose="020B0604020202020204" pitchFamily="34" charset="0"/>
                <a:cs typeface="Arial" panose="020B0604020202020204" pitchFamily="34" charset="0"/>
              </a:defRPr>
            </a:lvl5pPr>
          </a:lstStyle>
          <a:p>
            <a:pPr marL="11516">
              <a:spcBef>
                <a:spcPts val="621"/>
              </a:spcBef>
            </a:pPr>
            <a:r>
              <a:rPr lang="en-AU" dirty="0"/>
              <a:t>Insert copy here</a:t>
            </a:r>
            <a:endParaRPr lang="en-US" dirty="0"/>
          </a:p>
        </p:txBody>
      </p:sp>
    </p:spTree>
    <p:extLst>
      <p:ext uri="{BB962C8B-B14F-4D97-AF65-F5344CB8AC3E}">
        <p14:creationId xmlns:p14="http://schemas.microsoft.com/office/powerpoint/2010/main" val="9906502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ONE Treasury - Disclaimer page ">
    <p:spTree>
      <p:nvGrpSpPr>
        <p:cNvPr id="1" name=""/>
        <p:cNvGrpSpPr/>
        <p:nvPr/>
      </p:nvGrpSpPr>
      <p:grpSpPr>
        <a:xfrm>
          <a:off x="0" y="0"/>
          <a:ext cx="0" cy="0"/>
          <a:chOff x="0" y="0"/>
          <a:chExt cx="0" cy="0"/>
        </a:xfrm>
      </p:grpSpPr>
      <p:sp>
        <p:nvSpPr>
          <p:cNvPr id="7" name="object 3">
            <a:extLst>
              <a:ext uri="{FF2B5EF4-FFF2-40B4-BE49-F238E27FC236}">
                <a16:creationId xmlns:a16="http://schemas.microsoft.com/office/drawing/2014/main" id="{E4D16B56-025D-7D4F-822E-4AB3705A0114}"/>
              </a:ext>
            </a:extLst>
          </p:cNvPr>
          <p:cNvSpPr txBox="1"/>
          <p:nvPr userDrawn="1"/>
        </p:nvSpPr>
        <p:spPr>
          <a:xfrm>
            <a:off x="609599" y="5373040"/>
            <a:ext cx="4486836" cy="137176"/>
          </a:xfrm>
          <a:prstGeom prst="rect">
            <a:avLst/>
          </a:prstGeom>
        </p:spPr>
        <p:txBody>
          <a:bodyPr vert="horz" wrap="square" lIns="0" tIns="11516" rIns="0" bIns="0" rtlCol="0">
            <a:spAutoFit/>
          </a:bodyPr>
          <a:lstStyle/>
          <a:p>
            <a:pPr marL="11516">
              <a:spcBef>
                <a:spcPts val="91"/>
              </a:spcBef>
            </a:pPr>
            <a:r>
              <a:rPr sz="816" b="1" baseline="0" dirty="0">
                <a:solidFill>
                  <a:srgbClr val="FFFFFF"/>
                </a:solidFill>
                <a:latin typeface="Arial" panose="020B0604020202020204" pitchFamily="34" charset="0"/>
                <a:cs typeface="Gotham"/>
              </a:rPr>
              <a:t>Disclaimer</a:t>
            </a:r>
            <a:endParaRPr lang="en-AU" sz="816" b="1" baseline="0" dirty="0">
              <a:solidFill>
                <a:srgbClr val="FFFFFF"/>
              </a:solidFill>
              <a:latin typeface="Arial" panose="020B0604020202020204" pitchFamily="34" charset="0"/>
              <a:cs typeface="Gotham"/>
            </a:endParaRPr>
          </a:p>
        </p:txBody>
      </p:sp>
      <p:sp>
        <p:nvSpPr>
          <p:cNvPr id="8" name="object 5">
            <a:extLst>
              <a:ext uri="{FF2B5EF4-FFF2-40B4-BE49-F238E27FC236}">
                <a16:creationId xmlns:a16="http://schemas.microsoft.com/office/drawing/2014/main" id="{7189F69B-3D1E-F844-AB18-CA400EA55EB9}"/>
              </a:ext>
            </a:extLst>
          </p:cNvPr>
          <p:cNvSpPr txBox="1"/>
          <p:nvPr userDrawn="1"/>
        </p:nvSpPr>
        <p:spPr>
          <a:xfrm>
            <a:off x="5096435" y="5373040"/>
            <a:ext cx="4486837" cy="1029405"/>
          </a:xfrm>
          <a:prstGeom prst="rect">
            <a:avLst/>
          </a:prstGeom>
        </p:spPr>
        <p:txBody>
          <a:bodyPr vert="horz" wrap="square" lIns="0" tIns="78887" rIns="0" bIns="0" rtlCol="0">
            <a:spAutoFit/>
          </a:bodyPr>
          <a:lstStyle/>
          <a:p>
            <a:pPr marL="11516">
              <a:spcBef>
                <a:spcPts val="621"/>
              </a:spcBef>
            </a:pPr>
            <a:r>
              <a:rPr sz="816" baseline="0" dirty="0">
                <a:solidFill>
                  <a:srgbClr val="FFFFFF"/>
                </a:solidFill>
                <a:latin typeface="Arial" panose="020B0604020202020204" pitchFamily="34" charset="0"/>
                <a:cs typeface="Gotham-Book"/>
              </a:rPr>
              <a:t>©Copyright </a:t>
            </a:r>
            <a:r>
              <a:rPr sz="816" spc="-4" baseline="0" dirty="0">
                <a:solidFill>
                  <a:srgbClr val="FFFFFF"/>
                </a:solidFill>
                <a:latin typeface="Arial" panose="020B0604020202020204" pitchFamily="34" charset="0"/>
                <a:cs typeface="Gotham-Book"/>
              </a:rPr>
              <a:t>NSW </a:t>
            </a:r>
            <a:r>
              <a:rPr sz="816" spc="-9" baseline="0" dirty="0">
                <a:solidFill>
                  <a:srgbClr val="FFFFFF"/>
                </a:solidFill>
                <a:latin typeface="Arial" panose="020B0604020202020204" pitchFamily="34" charset="0"/>
                <a:cs typeface="Gotham-Book"/>
              </a:rPr>
              <a:t>Treasury</a:t>
            </a:r>
            <a:endParaRPr sz="816" baseline="0" dirty="0">
              <a:latin typeface="Arial" panose="020B0604020202020204" pitchFamily="34" charset="0"/>
              <a:cs typeface="Gotham-Book"/>
            </a:endParaRPr>
          </a:p>
          <a:p>
            <a:pPr marL="11516" marR="87522">
              <a:lnSpc>
                <a:spcPct val="101800"/>
              </a:lnSpc>
              <a:spcBef>
                <a:spcPts val="517"/>
              </a:spcBef>
            </a:pPr>
            <a:r>
              <a:rPr sz="816" baseline="0" dirty="0">
                <a:solidFill>
                  <a:srgbClr val="FFFFFF"/>
                </a:solidFill>
                <a:latin typeface="Arial" panose="020B0604020202020204" pitchFamily="34" charset="0"/>
                <a:cs typeface="Gotham-Book"/>
              </a:rPr>
              <a:t>This publication is copyright. Other than for the purposes of and </a:t>
            </a:r>
            <a:r>
              <a:rPr sz="816" spc="4" baseline="0" dirty="0">
                <a:solidFill>
                  <a:srgbClr val="FFFFFF"/>
                </a:solidFill>
                <a:latin typeface="Arial" panose="020B0604020202020204" pitchFamily="34" charset="0"/>
                <a:cs typeface="Gotham-Book"/>
              </a:rPr>
              <a:t>subject  </a:t>
            </a:r>
            <a:r>
              <a:rPr sz="816" spc="-4" baseline="0" dirty="0">
                <a:solidFill>
                  <a:srgbClr val="FFFFFF"/>
                </a:solidFill>
                <a:latin typeface="Arial" panose="020B0604020202020204" pitchFamily="34" charset="0"/>
                <a:cs typeface="Gotham-Book"/>
              </a:rPr>
              <a:t>to </a:t>
            </a:r>
            <a:r>
              <a:rPr sz="816" baseline="0" dirty="0">
                <a:solidFill>
                  <a:srgbClr val="FFFFFF"/>
                </a:solidFill>
                <a:latin typeface="Arial" panose="020B0604020202020204" pitchFamily="34" charset="0"/>
                <a:cs typeface="Gotham-Book"/>
              </a:rPr>
              <a:t>the conditions prescribed under the Copyright Act, no part of it </a:t>
            </a:r>
            <a:r>
              <a:rPr sz="816" spc="-19" baseline="0" dirty="0">
                <a:solidFill>
                  <a:srgbClr val="FFFFFF"/>
                </a:solidFill>
                <a:latin typeface="Arial" panose="020B0604020202020204" pitchFamily="34" charset="0"/>
                <a:cs typeface="Gotham-Book"/>
              </a:rPr>
              <a:t>may,  </a:t>
            </a:r>
            <a:r>
              <a:rPr sz="816" baseline="0" dirty="0">
                <a:solidFill>
                  <a:srgbClr val="FFFFFF"/>
                </a:solidFill>
                <a:latin typeface="Arial" panose="020B0604020202020204" pitchFamily="34" charset="0"/>
                <a:cs typeface="Gotham-Book"/>
              </a:rPr>
              <a:t>in any form or </a:t>
            </a:r>
            <a:r>
              <a:rPr sz="816" spc="-9" baseline="0" dirty="0">
                <a:solidFill>
                  <a:srgbClr val="FFFFFF"/>
                </a:solidFill>
                <a:latin typeface="Arial" panose="020B0604020202020204" pitchFamily="34" charset="0"/>
                <a:cs typeface="Gotham-Book"/>
              </a:rPr>
              <a:t>by </a:t>
            </a:r>
            <a:r>
              <a:rPr sz="816" baseline="0" dirty="0">
                <a:solidFill>
                  <a:srgbClr val="FFFFFF"/>
                </a:solidFill>
                <a:latin typeface="Arial" panose="020B0604020202020204" pitchFamily="34" charset="0"/>
                <a:cs typeface="Gotham-Book"/>
              </a:rPr>
              <a:t>any means, be reproduced, altered, manipulated, </a:t>
            </a:r>
            <a:r>
              <a:rPr sz="816" spc="-4" baseline="0" dirty="0">
                <a:solidFill>
                  <a:srgbClr val="FFFFFF"/>
                </a:solidFill>
                <a:latin typeface="Arial" panose="020B0604020202020204" pitchFamily="34" charset="0"/>
                <a:cs typeface="Gotham-Book"/>
              </a:rPr>
              <a:t>stored  </a:t>
            </a:r>
            <a:r>
              <a:rPr sz="816" baseline="0" dirty="0">
                <a:solidFill>
                  <a:srgbClr val="FFFFFF"/>
                </a:solidFill>
                <a:latin typeface="Arial" panose="020B0604020202020204" pitchFamily="34" charset="0"/>
                <a:cs typeface="Gotham-Book"/>
              </a:rPr>
              <a:t>in a </a:t>
            </a:r>
            <a:r>
              <a:rPr sz="816" spc="-4" baseline="0" dirty="0">
                <a:solidFill>
                  <a:srgbClr val="FFFFFF"/>
                </a:solidFill>
                <a:latin typeface="Arial" panose="020B0604020202020204" pitchFamily="34" charset="0"/>
                <a:cs typeface="Gotham-Book"/>
              </a:rPr>
              <a:t>retrieval system </a:t>
            </a:r>
            <a:r>
              <a:rPr sz="816" baseline="0" dirty="0">
                <a:solidFill>
                  <a:srgbClr val="FFFFFF"/>
                </a:solidFill>
                <a:latin typeface="Arial" panose="020B0604020202020204" pitchFamily="34" charset="0"/>
                <a:cs typeface="Gotham-Book"/>
              </a:rPr>
              <a:t>or transmitted without prior written consent</a:t>
            </a:r>
            <a:r>
              <a:rPr sz="816" spc="123" baseline="0" dirty="0">
                <a:solidFill>
                  <a:srgbClr val="FFFFFF"/>
                </a:solidFill>
                <a:latin typeface="Arial" panose="020B0604020202020204" pitchFamily="34" charset="0"/>
                <a:cs typeface="Gotham-Book"/>
              </a:rPr>
              <a:t> </a:t>
            </a:r>
            <a:r>
              <a:rPr sz="816" spc="4" baseline="0" dirty="0">
                <a:solidFill>
                  <a:srgbClr val="FFFFFF"/>
                </a:solidFill>
                <a:latin typeface="Arial" panose="020B0604020202020204" pitchFamily="34" charset="0"/>
                <a:cs typeface="Gotham-Book"/>
              </a:rPr>
              <a:t>of</a:t>
            </a:r>
            <a:endParaRPr sz="816" baseline="0" dirty="0">
              <a:latin typeface="Arial" panose="020B0604020202020204" pitchFamily="34" charset="0"/>
              <a:cs typeface="Gotham-Book"/>
            </a:endParaRPr>
          </a:p>
          <a:p>
            <a:pPr marL="11516" marR="4607">
              <a:lnSpc>
                <a:spcPct val="101800"/>
              </a:lnSpc>
            </a:pPr>
            <a:r>
              <a:rPr sz="816" baseline="0" dirty="0">
                <a:solidFill>
                  <a:srgbClr val="FFFFFF"/>
                </a:solidFill>
                <a:latin typeface="Arial" panose="020B0604020202020204" pitchFamily="34" charset="0"/>
                <a:cs typeface="Gotham-Book"/>
              </a:rPr>
              <a:t>the copyright </a:t>
            </a:r>
            <a:r>
              <a:rPr sz="816" spc="-13" baseline="0" dirty="0">
                <a:solidFill>
                  <a:srgbClr val="FFFFFF"/>
                </a:solidFill>
                <a:latin typeface="Arial" panose="020B0604020202020204" pitchFamily="34" charset="0"/>
                <a:cs typeface="Gotham-Book"/>
              </a:rPr>
              <a:t>owner. </a:t>
            </a:r>
            <a:r>
              <a:rPr sz="816" baseline="0" dirty="0">
                <a:solidFill>
                  <a:srgbClr val="FFFFFF"/>
                </a:solidFill>
                <a:latin typeface="Arial" panose="020B0604020202020204" pitchFamily="34" charset="0"/>
                <a:cs typeface="Gotham-Book"/>
              </a:rPr>
              <a:t>Any inquiries relating </a:t>
            </a:r>
            <a:r>
              <a:rPr sz="816" spc="-4" baseline="0" dirty="0">
                <a:solidFill>
                  <a:srgbClr val="FFFFFF"/>
                </a:solidFill>
                <a:latin typeface="Arial" panose="020B0604020202020204" pitchFamily="34" charset="0"/>
                <a:cs typeface="Gotham-Book"/>
              </a:rPr>
              <a:t>to </a:t>
            </a:r>
            <a:r>
              <a:rPr sz="816" baseline="0" dirty="0">
                <a:solidFill>
                  <a:srgbClr val="FFFFFF"/>
                </a:solidFill>
                <a:latin typeface="Arial" panose="020B0604020202020204" pitchFamily="34" charset="0"/>
                <a:cs typeface="Gotham-Book"/>
              </a:rPr>
              <a:t>consents and use of </a:t>
            </a:r>
            <a:r>
              <a:rPr sz="816" spc="4" baseline="0" dirty="0">
                <a:solidFill>
                  <a:srgbClr val="FFFFFF"/>
                </a:solidFill>
                <a:latin typeface="Arial" panose="020B0604020202020204" pitchFamily="34" charset="0"/>
                <a:cs typeface="Gotham-Book"/>
              </a:rPr>
              <a:t>this  </a:t>
            </a:r>
            <a:r>
              <a:rPr sz="816" baseline="0" dirty="0">
                <a:solidFill>
                  <a:srgbClr val="FFFFFF"/>
                </a:solidFill>
                <a:latin typeface="Arial" panose="020B0604020202020204" pitchFamily="34" charset="0"/>
                <a:cs typeface="Gotham-Book"/>
              </a:rPr>
              <a:t>publication, including </a:t>
            </a:r>
            <a:r>
              <a:rPr sz="816" spc="-9" baseline="0" dirty="0">
                <a:solidFill>
                  <a:srgbClr val="FFFFFF"/>
                </a:solidFill>
                <a:latin typeface="Arial" panose="020B0604020202020204" pitchFamily="34" charset="0"/>
                <a:cs typeface="Gotham-Book"/>
              </a:rPr>
              <a:t>by </a:t>
            </a:r>
            <a:r>
              <a:rPr sz="816" spc="-4" baseline="0" dirty="0">
                <a:solidFill>
                  <a:srgbClr val="FFFFFF"/>
                </a:solidFill>
                <a:latin typeface="Arial" panose="020B0604020202020204" pitchFamily="34" charset="0"/>
                <a:cs typeface="Gotham-Book"/>
              </a:rPr>
              <a:t>NSW Government </a:t>
            </a:r>
            <a:r>
              <a:rPr sz="816" baseline="0" dirty="0">
                <a:solidFill>
                  <a:srgbClr val="FFFFFF"/>
                </a:solidFill>
                <a:latin typeface="Arial" panose="020B0604020202020204" pitchFamily="34" charset="0"/>
                <a:cs typeface="Gotham-Book"/>
              </a:rPr>
              <a:t>agencies must be addressed </a:t>
            </a:r>
            <a:r>
              <a:rPr sz="816" spc="-4" baseline="0" dirty="0">
                <a:solidFill>
                  <a:srgbClr val="FFFFFF"/>
                </a:solidFill>
                <a:latin typeface="Arial" panose="020B0604020202020204" pitchFamily="34" charset="0"/>
                <a:cs typeface="Gotham-Book"/>
              </a:rPr>
              <a:t>to  </a:t>
            </a:r>
            <a:r>
              <a:rPr sz="816" baseline="0" dirty="0">
                <a:solidFill>
                  <a:srgbClr val="FFFFFF"/>
                </a:solidFill>
                <a:latin typeface="Arial" panose="020B0604020202020204" pitchFamily="34" charset="0"/>
                <a:cs typeface="Gotham-Book"/>
              </a:rPr>
              <a:t>Communications, Department of </a:t>
            </a:r>
            <a:r>
              <a:rPr sz="816" spc="-13" baseline="0" dirty="0">
                <a:solidFill>
                  <a:srgbClr val="FFFFFF"/>
                </a:solidFill>
                <a:latin typeface="Arial" panose="020B0604020202020204" pitchFamily="34" charset="0"/>
                <a:cs typeface="Gotham-Book"/>
              </a:rPr>
              <a:t>Treasury.</a:t>
            </a:r>
            <a:endParaRPr sz="816" baseline="0" dirty="0">
              <a:latin typeface="Arial" panose="020B0604020202020204" pitchFamily="34" charset="0"/>
              <a:cs typeface="Gotham-Book"/>
            </a:endParaRPr>
          </a:p>
        </p:txBody>
      </p:sp>
      <p:sp>
        <p:nvSpPr>
          <p:cNvPr id="9" name="Content Placeholder 15">
            <a:extLst>
              <a:ext uri="{FF2B5EF4-FFF2-40B4-BE49-F238E27FC236}">
                <a16:creationId xmlns:a16="http://schemas.microsoft.com/office/drawing/2014/main" id="{E069B127-4740-FF4D-B79B-F4E2C2BF8B8F}"/>
              </a:ext>
            </a:extLst>
          </p:cNvPr>
          <p:cNvSpPr>
            <a:spLocks noGrp="1"/>
          </p:cNvSpPr>
          <p:nvPr>
            <p:ph sz="quarter" idx="10" hasCustomPrompt="1"/>
          </p:nvPr>
        </p:nvSpPr>
        <p:spPr>
          <a:xfrm>
            <a:off x="609600" y="5822158"/>
            <a:ext cx="4368799" cy="623888"/>
          </a:xfrm>
          <a:prstGeom prst="rect">
            <a:avLst/>
          </a:prstGeom>
        </p:spPr>
        <p:txBody>
          <a:bodyPr lIns="0">
            <a:noAutofit/>
          </a:bodyPr>
          <a:lstStyle>
            <a:lvl1pPr marL="0" indent="0">
              <a:lnSpc>
                <a:spcPct val="100000"/>
              </a:lnSpc>
              <a:buFontTx/>
              <a:buNone/>
              <a:defRPr sz="820" b="0" u="none">
                <a:solidFill>
                  <a:schemeClr val="bg1"/>
                </a:solidFill>
                <a:latin typeface="Arial" panose="020B0604020202020204" pitchFamily="34" charset="0"/>
                <a:cs typeface="Arial" panose="020B0604020202020204" pitchFamily="34" charset="0"/>
              </a:defRPr>
            </a:lvl1pPr>
            <a:lvl2pPr marL="457200" indent="0">
              <a:buFontTx/>
              <a:buNone/>
              <a:defRPr sz="820">
                <a:latin typeface="Arial" panose="020B0604020202020204" pitchFamily="34" charset="0"/>
                <a:cs typeface="Arial" panose="020B0604020202020204" pitchFamily="34" charset="0"/>
              </a:defRPr>
            </a:lvl2pPr>
            <a:lvl3pPr marL="914400" indent="0">
              <a:buFontTx/>
              <a:buNone/>
              <a:defRPr sz="820">
                <a:latin typeface="Arial" panose="020B0604020202020204" pitchFamily="34" charset="0"/>
                <a:cs typeface="Arial" panose="020B0604020202020204" pitchFamily="34" charset="0"/>
              </a:defRPr>
            </a:lvl3pPr>
            <a:lvl4pPr marL="1371600" indent="0">
              <a:buFontTx/>
              <a:buNone/>
              <a:defRPr sz="820">
                <a:latin typeface="Arial" panose="020B0604020202020204" pitchFamily="34" charset="0"/>
                <a:cs typeface="Arial" panose="020B0604020202020204" pitchFamily="34" charset="0"/>
              </a:defRPr>
            </a:lvl4pPr>
            <a:lvl5pPr marL="1828800" indent="0">
              <a:buFontTx/>
              <a:buNone/>
              <a:defRPr sz="820">
                <a:latin typeface="Arial" panose="020B0604020202020204" pitchFamily="34" charset="0"/>
                <a:cs typeface="Arial" panose="020B0604020202020204" pitchFamily="34" charset="0"/>
              </a:defRPr>
            </a:lvl5pPr>
          </a:lstStyle>
          <a:p>
            <a:pPr marL="11516">
              <a:spcBef>
                <a:spcPts val="621"/>
              </a:spcBef>
            </a:pPr>
            <a:r>
              <a:rPr lang="en-AU" dirty="0"/>
              <a:t>Insert copy here</a:t>
            </a:r>
            <a:endParaRPr lang="en-US" dirty="0"/>
          </a:p>
        </p:txBody>
      </p:sp>
    </p:spTree>
    <p:extLst>
      <p:ext uri="{BB962C8B-B14F-4D97-AF65-F5344CB8AC3E}">
        <p14:creationId xmlns:p14="http://schemas.microsoft.com/office/powerpoint/2010/main" val="251281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Bullet points">
    <p:spTree>
      <p:nvGrpSpPr>
        <p:cNvPr id="1" name=""/>
        <p:cNvGrpSpPr/>
        <p:nvPr/>
      </p:nvGrpSpPr>
      <p:grpSpPr>
        <a:xfrm>
          <a:off x="0" y="0"/>
          <a:ext cx="0" cy="0"/>
          <a:chOff x="0" y="0"/>
          <a:chExt cx="0" cy="0"/>
        </a:xfrm>
      </p:grpSpPr>
      <p:sp>
        <p:nvSpPr>
          <p:cNvPr id="10" name="Footer Placeholder 2">
            <a:extLst>
              <a:ext uri="{FF2B5EF4-FFF2-40B4-BE49-F238E27FC236}">
                <a16:creationId xmlns:a16="http://schemas.microsoft.com/office/drawing/2014/main" id="{76055B70-9C2C-7B4C-9E7E-09C7C48F5E0B}"/>
              </a:ext>
            </a:extLst>
          </p:cNvPr>
          <p:cNvSpPr>
            <a:spLocks noGrp="1"/>
          </p:cNvSpPr>
          <p:nvPr>
            <p:ph type="ftr" sz="quarter" idx="10"/>
          </p:nvPr>
        </p:nvSpPr>
        <p:spPr>
          <a:xfrm>
            <a:off x="313883" y="6582744"/>
            <a:ext cx="1555854" cy="89768"/>
          </a:xfrm>
          <a:prstGeom prst="rect">
            <a:avLst/>
          </a:prstGeom>
        </p:spPr>
        <p:txBody>
          <a:bodyPr/>
          <a:lstStyle/>
          <a:p>
            <a:pPr marL="11516">
              <a:lnSpc>
                <a:spcPts val="725"/>
              </a:lnSpc>
            </a:pPr>
            <a:endParaRPr lang="en-AU" dirty="0"/>
          </a:p>
        </p:txBody>
      </p:sp>
      <p:sp>
        <p:nvSpPr>
          <p:cNvPr id="11" name="Holder 5">
            <a:extLst>
              <a:ext uri="{FF2B5EF4-FFF2-40B4-BE49-F238E27FC236}">
                <a16:creationId xmlns:a16="http://schemas.microsoft.com/office/drawing/2014/main" id="{B02DDCD6-5479-E246-AB75-689D60E9CC80}"/>
              </a:ext>
            </a:extLst>
          </p:cNvPr>
          <p:cNvSpPr>
            <a:spLocks noGrp="1"/>
          </p:cNvSpPr>
          <p:nvPr>
            <p:ph type="sldNum" sz="quarter" idx="4"/>
          </p:nvPr>
        </p:nvSpPr>
        <p:spPr>
          <a:xfrm>
            <a:off x="11686028" y="6582744"/>
            <a:ext cx="220093" cy="89768"/>
          </a:xfrm>
          <a:prstGeom prst="rect">
            <a:avLst/>
          </a:prstGeom>
        </p:spPr>
        <p:txBody>
          <a:bodyPr lIns="0" tIns="0" rIns="0" bIns="0"/>
          <a:lstStyle>
            <a:lvl1pPr>
              <a:defRPr sz="635" b="0" i="0">
                <a:solidFill>
                  <a:srgbClr val="00426F"/>
                </a:solidFill>
                <a:latin typeface="Gotham-Book"/>
                <a:cs typeface="Gotham-Book"/>
              </a:defRPr>
            </a:lvl1pPr>
          </a:lstStyle>
          <a:p>
            <a:pPr marL="28214">
              <a:lnSpc>
                <a:spcPts val="725"/>
              </a:lnSpc>
            </a:pPr>
            <a:fld id="{81D60167-4931-47E6-BA6A-407CBD079E47}" type="slidenum">
              <a:rPr lang="en-AU" smtClean="0"/>
              <a:pPr marL="28214">
                <a:lnSpc>
                  <a:spcPts val="725"/>
                </a:lnSpc>
              </a:pPr>
              <a:t>‹#›</a:t>
            </a:fld>
            <a:endParaRPr lang="en-AU" dirty="0"/>
          </a:p>
        </p:txBody>
      </p:sp>
      <p:sp>
        <p:nvSpPr>
          <p:cNvPr id="8" name="Holder 3">
            <a:extLst>
              <a:ext uri="{FF2B5EF4-FFF2-40B4-BE49-F238E27FC236}">
                <a16:creationId xmlns:a16="http://schemas.microsoft.com/office/drawing/2014/main" id="{848D49FB-9085-5E45-B88B-4B02C5B9714F}"/>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dirty="0"/>
              <a:t>Click to add Sub-Title </a:t>
            </a:r>
          </a:p>
          <a:p>
            <a:pPr lvl="0"/>
            <a:endParaRPr lang="en-GB" dirty="0"/>
          </a:p>
        </p:txBody>
      </p:sp>
      <p:sp>
        <p:nvSpPr>
          <p:cNvPr id="9" name="Holder 2">
            <a:extLst>
              <a:ext uri="{FF2B5EF4-FFF2-40B4-BE49-F238E27FC236}">
                <a16:creationId xmlns:a16="http://schemas.microsoft.com/office/drawing/2014/main" id="{A21C9206-8294-2942-9156-46923C9CC14F}"/>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Title </a:t>
            </a:r>
            <a:endParaRPr dirty="0"/>
          </a:p>
        </p:txBody>
      </p:sp>
      <p:sp>
        <p:nvSpPr>
          <p:cNvPr id="12" name="Content Placeholder 2">
            <a:extLst>
              <a:ext uri="{FF2B5EF4-FFF2-40B4-BE49-F238E27FC236}">
                <a16:creationId xmlns:a16="http://schemas.microsoft.com/office/drawing/2014/main" id="{4562B142-6BB9-0841-BF69-BC6807998DBB}"/>
              </a:ext>
            </a:extLst>
          </p:cNvPr>
          <p:cNvSpPr>
            <a:spLocks noGrp="1"/>
          </p:cNvSpPr>
          <p:nvPr>
            <p:ph idx="12"/>
          </p:nvPr>
        </p:nvSpPr>
        <p:spPr>
          <a:xfrm>
            <a:off x="480810" y="1610720"/>
            <a:ext cx="10748682" cy="2932217"/>
          </a:xfrm>
          <a:prstGeom prst="rect">
            <a:avLst/>
          </a:prstGeom>
        </p:spPr>
        <p:txBody>
          <a:bodyPr lIns="0">
            <a:norm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569146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sub heading">
    <p:spTree>
      <p:nvGrpSpPr>
        <p:cNvPr id="1" name=""/>
        <p:cNvGrpSpPr/>
        <p:nvPr/>
      </p:nvGrpSpPr>
      <p:grpSpPr>
        <a:xfrm>
          <a:off x="0" y="0"/>
          <a:ext cx="0" cy="0"/>
          <a:chOff x="0" y="0"/>
          <a:chExt cx="0" cy="0"/>
        </a:xfrm>
      </p:grpSpPr>
      <p:sp>
        <p:nvSpPr>
          <p:cNvPr id="5" name="Holder 5"/>
          <p:cNvSpPr>
            <a:spLocks noGrp="1"/>
          </p:cNvSpPr>
          <p:nvPr>
            <p:ph type="ftr" sz="quarter" idx="5"/>
          </p:nvPr>
        </p:nvSpPr>
        <p:spPr>
          <a:xfrm>
            <a:off x="313883" y="6582744"/>
            <a:ext cx="1555854" cy="89768"/>
          </a:xfrm>
          <a:prstGeom prst="rect">
            <a:avLst/>
          </a:prstGeom>
        </p:spPr>
        <p:txBody>
          <a:bodyPr lIns="0" tIns="0" rIns="0" bIns="0"/>
          <a:lstStyle>
            <a:lvl1pPr>
              <a:defRPr sz="635" b="0" i="0">
                <a:solidFill>
                  <a:srgbClr val="00426F"/>
                </a:solidFill>
                <a:latin typeface="Gotham-Book"/>
                <a:cs typeface="Gotham-Book"/>
              </a:defRPr>
            </a:lvl1pPr>
          </a:lstStyle>
          <a:p>
            <a:pPr marL="11516">
              <a:lnSpc>
                <a:spcPts val="725"/>
              </a:lnSpc>
            </a:pPr>
            <a:endParaRPr lang="en-AU" dirty="0"/>
          </a:p>
        </p:txBody>
      </p:sp>
      <p:sp>
        <p:nvSpPr>
          <p:cNvPr id="10" name="Holder 5">
            <a:extLst>
              <a:ext uri="{FF2B5EF4-FFF2-40B4-BE49-F238E27FC236}">
                <a16:creationId xmlns:a16="http://schemas.microsoft.com/office/drawing/2014/main" id="{8955CF7B-EA9E-F14B-86B7-B84839D3D37A}"/>
              </a:ext>
            </a:extLst>
          </p:cNvPr>
          <p:cNvSpPr>
            <a:spLocks noGrp="1"/>
          </p:cNvSpPr>
          <p:nvPr>
            <p:ph type="sldNum" sz="quarter" idx="4"/>
          </p:nvPr>
        </p:nvSpPr>
        <p:spPr>
          <a:xfrm>
            <a:off x="11686028" y="6582744"/>
            <a:ext cx="220093" cy="89768"/>
          </a:xfrm>
          <a:prstGeom prst="rect">
            <a:avLst/>
          </a:prstGeom>
        </p:spPr>
        <p:txBody>
          <a:bodyPr lIns="0" tIns="0" rIns="0" bIns="0"/>
          <a:lstStyle>
            <a:lvl1pPr>
              <a:defRPr sz="635" b="0" i="0">
                <a:solidFill>
                  <a:srgbClr val="00426F"/>
                </a:solidFill>
                <a:latin typeface="Gotham-Book"/>
                <a:cs typeface="Gotham-Book"/>
              </a:defRPr>
            </a:lvl1pPr>
          </a:lstStyle>
          <a:p>
            <a:pPr marL="28214">
              <a:lnSpc>
                <a:spcPts val="725"/>
              </a:lnSpc>
            </a:pPr>
            <a:fld id="{81D60167-4931-47E6-BA6A-407CBD079E47}" type="slidenum">
              <a:rPr lang="en-AU" smtClean="0"/>
              <a:pPr marL="28214">
                <a:lnSpc>
                  <a:spcPts val="725"/>
                </a:lnSpc>
              </a:pPr>
              <a:t>‹#›</a:t>
            </a:fld>
            <a:endParaRPr lang="en-AU" dirty="0"/>
          </a:p>
        </p:txBody>
      </p:sp>
      <p:sp>
        <p:nvSpPr>
          <p:cNvPr id="6" name="Holder 3">
            <a:extLst>
              <a:ext uri="{FF2B5EF4-FFF2-40B4-BE49-F238E27FC236}">
                <a16:creationId xmlns:a16="http://schemas.microsoft.com/office/drawing/2014/main" id="{ED7C1BFA-2BD0-B540-9956-9498DA7FD881}"/>
              </a:ext>
            </a:extLst>
          </p:cNvPr>
          <p:cNvSpPr>
            <a:spLocks noGrp="1"/>
          </p:cNvSpPr>
          <p:nvPr>
            <p:ph sz="half" idx="12" hasCustomPrompt="1"/>
          </p:nvPr>
        </p:nvSpPr>
        <p:spPr>
          <a:xfrm>
            <a:off x="485471" y="1663791"/>
            <a:ext cx="10847294" cy="369332"/>
          </a:xfrm>
          <a:prstGeom prst="rect">
            <a:avLst/>
          </a:prstGeom>
        </p:spPr>
        <p:txBody>
          <a:bodyPr wrap="square" lIns="0" tIns="0" rIns="0" bIns="0">
            <a:spAutoFit/>
          </a:bodyPr>
          <a:lstStyle>
            <a:lvl1pPr>
              <a:defRPr sz="1200" b="1" i="0" cap="all" baseline="0">
                <a:solidFill>
                  <a:schemeClr val="accent1"/>
                </a:solidFill>
                <a:latin typeface="Arial" panose="020B0604020202020204" pitchFamily="34" charset="0"/>
                <a:cs typeface="Arial" panose="020B0604020202020204" pitchFamily="34" charset="0"/>
              </a:defRPr>
            </a:lvl1pPr>
          </a:lstStyle>
          <a:p>
            <a:pPr lvl="0"/>
            <a:r>
              <a:rPr lang="en-GB" dirty="0"/>
              <a:t>Click to add heading </a:t>
            </a:r>
          </a:p>
          <a:p>
            <a:pPr lvl="0"/>
            <a:endParaRPr lang="en-GB" dirty="0"/>
          </a:p>
        </p:txBody>
      </p:sp>
      <p:sp>
        <p:nvSpPr>
          <p:cNvPr id="7" name="Holder 3">
            <a:extLst>
              <a:ext uri="{FF2B5EF4-FFF2-40B4-BE49-F238E27FC236}">
                <a16:creationId xmlns:a16="http://schemas.microsoft.com/office/drawing/2014/main" id="{676A4977-FC48-9F4A-8CCF-33BFF2202445}"/>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dirty="0"/>
              <a:t>Click to add Sub-Title</a:t>
            </a:r>
          </a:p>
          <a:p>
            <a:pPr lvl="0"/>
            <a:endParaRPr lang="en-GB" dirty="0"/>
          </a:p>
        </p:txBody>
      </p:sp>
      <p:sp>
        <p:nvSpPr>
          <p:cNvPr id="8" name="Holder 2">
            <a:extLst>
              <a:ext uri="{FF2B5EF4-FFF2-40B4-BE49-F238E27FC236}">
                <a16:creationId xmlns:a16="http://schemas.microsoft.com/office/drawing/2014/main" id="{0FD27452-BA35-6D4F-A849-E25A23C2081D}"/>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Title </a:t>
            </a:r>
            <a:endParaRPr dirty="0"/>
          </a:p>
        </p:txBody>
      </p:sp>
    </p:spTree>
    <p:extLst>
      <p:ext uri="{BB962C8B-B14F-4D97-AF65-F5344CB8AC3E}">
        <p14:creationId xmlns:p14="http://schemas.microsoft.com/office/powerpoint/2010/main" val="451707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Sub Headng and image">
    <p:spTree>
      <p:nvGrpSpPr>
        <p:cNvPr id="1" name=""/>
        <p:cNvGrpSpPr/>
        <p:nvPr/>
      </p:nvGrpSpPr>
      <p:grpSpPr>
        <a:xfrm>
          <a:off x="0" y="0"/>
          <a:ext cx="0" cy="0"/>
          <a:chOff x="0" y="0"/>
          <a:chExt cx="0" cy="0"/>
        </a:xfrm>
      </p:grpSpPr>
      <p:sp>
        <p:nvSpPr>
          <p:cNvPr id="5" name="Holder 5"/>
          <p:cNvSpPr>
            <a:spLocks noGrp="1"/>
          </p:cNvSpPr>
          <p:nvPr>
            <p:ph type="ftr" sz="quarter" idx="5"/>
          </p:nvPr>
        </p:nvSpPr>
        <p:spPr>
          <a:xfrm>
            <a:off x="313883" y="6582744"/>
            <a:ext cx="1555854" cy="89768"/>
          </a:xfrm>
          <a:prstGeom prst="rect">
            <a:avLst/>
          </a:prstGeom>
        </p:spPr>
        <p:txBody>
          <a:bodyPr lIns="0" tIns="0" rIns="0" bIns="0"/>
          <a:lstStyle>
            <a:lvl1pPr>
              <a:defRPr sz="635" b="0" i="0">
                <a:solidFill>
                  <a:srgbClr val="00426F"/>
                </a:solidFill>
                <a:latin typeface="Gotham-Book"/>
                <a:cs typeface="Gotham-Book"/>
              </a:defRPr>
            </a:lvl1pPr>
          </a:lstStyle>
          <a:p>
            <a:pPr marL="11516">
              <a:lnSpc>
                <a:spcPts val="725"/>
              </a:lnSpc>
            </a:pPr>
            <a:endParaRPr lang="en-AU" dirty="0"/>
          </a:p>
        </p:txBody>
      </p:sp>
      <p:sp>
        <p:nvSpPr>
          <p:cNvPr id="8" name="Holder 5">
            <a:extLst>
              <a:ext uri="{FF2B5EF4-FFF2-40B4-BE49-F238E27FC236}">
                <a16:creationId xmlns:a16="http://schemas.microsoft.com/office/drawing/2014/main" id="{81F93C00-88F6-EC45-8307-15111B16B540}"/>
              </a:ext>
            </a:extLst>
          </p:cNvPr>
          <p:cNvSpPr>
            <a:spLocks noGrp="1"/>
          </p:cNvSpPr>
          <p:nvPr>
            <p:ph type="sldNum" sz="quarter" idx="4"/>
          </p:nvPr>
        </p:nvSpPr>
        <p:spPr>
          <a:xfrm>
            <a:off x="11686028" y="6582744"/>
            <a:ext cx="220093" cy="89768"/>
          </a:xfrm>
          <a:prstGeom prst="rect">
            <a:avLst/>
          </a:prstGeom>
        </p:spPr>
        <p:txBody>
          <a:bodyPr lIns="0" tIns="0" rIns="0" bIns="0"/>
          <a:lstStyle>
            <a:lvl1pPr>
              <a:defRPr sz="635" b="0" i="0">
                <a:solidFill>
                  <a:srgbClr val="00426F"/>
                </a:solidFill>
                <a:latin typeface="Gotham-Book"/>
                <a:cs typeface="Gotham-Book"/>
              </a:defRPr>
            </a:lvl1pPr>
          </a:lstStyle>
          <a:p>
            <a:pPr marL="28214">
              <a:lnSpc>
                <a:spcPts val="725"/>
              </a:lnSpc>
            </a:pPr>
            <a:fld id="{81D60167-4931-47E6-BA6A-407CBD079E47}" type="slidenum">
              <a:rPr lang="en-AU" smtClean="0"/>
              <a:pPr marL="28214">
                <a:lnSpc>
                  <a:spcPts val="725"/>
                </a:lnSpc>
              </a:pPr>
              <a:t>‹#›</a:t>
            </a:fld>
            <a:endParaRPr lang="en-AU" dirty="0"/>
          </a:p>
        </p:txBody>
      </p:sp>
      <p:sp>
        <p:nvSpPr>
          <p:cNvPr id="13" name="Holder 3">
            <a:extLst>
              <a:ext uri="{FF2B5EF4-FFF2-40B4-BE49-F238E27FC236}">
                <a16:creationId xmlns:a16="http://schemas.microsoft.com/office/drawing/2014/main" id="{1D69F823-767E-0942-9644-9C4903F6CE44}"/>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dirty="0"/>
              <a:t>Click to add Sub-Title</a:t>
            </a:r>
          </a:p>
          <a:p>
            <a:pPr lvl="0"/>
            <a:endParaRPr lang="en-GB" dirty="0"/>
          </a:p>
        </p:txBody>
      </p:sp>
      <p:sp>
        <p:nvSpPr>
          <p:cNvPr id="14" name="Holder 2">
            <a:extLst>
              <a:ext uri="{FF2B5EF4-FFF2-40B4-BE49-F238E27FC236}">
                <a16:creationId xmlns:a16="http://schemas.microsoft.com/office/drawing/2014/main" id="{E4838BC1-A002-6D4F-812E-2DE0FCA83EAE}"/>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Title </a:t>
            </a:r>
            <a:endParaRPr dirty="0"/>
          </a:p>
        </p:txBody>
      </p:sp>
      <p:sp>
        <p:nvSpPr>
          <p:cNvPr id="15" name="Holder 3">
            <a:extLst>
              <a:ext uri="{FF2B5EF4-FFF2-40B4-BE49-F238E27FC236}">
                <a16:creationId xmlns:a16="http://schemas.microsoft.com/office/drawing/2014/main" id="{51D373EF-8C50-5C40-BABC-0368D8B30BA0}"/>
              </a:ext>
            </a:extLst>
          </p:cNvPr>
          <p:cNvSpPr>
            <a:spLocks noGrp="1"/>
          </p:cNvSpPr>
          <p:nvPr>
            <p:ph sz="half" idx="12" hasCustomPrompt="1"/>
          </p:nvPr>
        </p:nvSpPr>
        <p:spPr>
          <a:xfrm>
            <a:off x="485471" y="1663791"/>
            <a:ext cx="10847294" cy="184666"/>
          </a:xfrm>
          <a:prstGeom prst="rect">
            <a:avLst/>
          </a:prstGeom>
        </p:spPr>
        <p:txBody>
          <a:bodyPr wrap="square" lIns="0" tIns="0" rIns="0" bIns="0">
            <a:spAutoFit/>
          </a:bodyPr>
          <a:lstStyle>
            <a:lvl1pPr>
              <a:defRPr sz="1200" b="1" i="0" cap="none" baseline="0">
                <a:solidFill>
                  <a:schemeClr val="accent1"/>
                </a:solidFill>
                <a:latin typeface="Arial" panose="020B0604020202020204" pitchFamily="34" charset="0"/>
                <a:cs typeface="Arial" panose="020B0604020202020204" pitchFamily="34" charset="0"/>
              </a:defRPr>
            </a:lvl1pPr>
          </a:lstStyle>
          <a:p>
            <a:pPr lvl="0"/>
            <a:r>
              <a:rPr lang="en-GB" dirty="0"/>
              <a:t>CLICK TO ADD HEADING </a:t>
            </a:r>
          </a:p>
        </p:txBody>
      </p:sp>
      <p:sp>
        <p:nvSpPr>
          <p:cNvPr id="16" name="Picture Placeholder 1">
            <a:extLst>
              <a:ext uri="{FF2B5EF4-FFF2-40B4-BE49-F238E27FC236}">
                <a16:creationId xmlns:a16="http://schemas.microsoft.com/office/drawing/2014/main" id="{F7992B23-BA2C-B745-974C-8DDE6394DEE7}"/>
              </a:ext>
            </a:extLst>
          </p:cNvPr>
          <p:cNvSpPr>
            <a:spLocks noGrp="1" noTextEdit="1"/>
          </p:cNvSpPr>
          <p:nvPr>
            <p:ph type="pic" sz="quarter" idx="20"/>
          </p:nvPr>
        </p:nvSpPr>
        <p:spPr>
          <a:xfrm>
            <a:off x="8158427" y="0"/>
            <a:ext cx="4032000" cy="6277631"/>
          </a:xfrm>
          <a:custGeom>
            <a:avLst/>
            <a:gdLst>
              <a:gd name="T0" fmla="*/ 60787 w 5238750"/>
              <a:gd name="T1" fmla="*/ 0 h 4121150"/>
              <a:gd name="T2" fmla="*/ 5177963 w 5238750"/>
              <a:gd name="T3" fmla="*/ 0 h 4121150"/>
              <a:gd name="T4" fmla="*/ 5238750 w 5238750"/>
              <a:gd name="T5" fmla="*/ 60787 h 4121150"/>
              <a:gd name="T6" fmla="*/ 5238750 w 5238750"/>
              <a:gd name="T7" fmla="*/ 4121150 h 4121150"/>
              <a:gd name="T8" fmla="*/ 5238750 w 5238750"/>
              <a:gd name="T9" fmla="*/ 4121150 h 4121150"/>
              <a:gd name="T10" fmla="*/ 0 w 5238750"/>
              <a:gd name="T11" fmla="*/ 4121150 h 4121150"/>
              <a:gd name="T12" fmla="*/ 0 w 5238750"/>
              <a:gd name="T13" fmla="*/ 4121150 h 4121150"/>
              <a:gd name="T14" fmla="*/ 0 w 5238750"/>
              <a:gd name="T15" fmla="*/ 60787 h 4121150"/>
              <a:gd name="T16" fmla="*/ 60787 w 5238750"/>
              <a:gd name="T17" fmla="*/ 0 h 4121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38750" h="4121150">
                <a:moveTo>
                  <a:pt x="60787" y="0"/>
                </a:moveTo>
                <a:lnTo>
                  <a:pt x="5177963" y="0"/>
                </a:lnTo>
                <a:cubicBezTo>
                  <a:pt x="5211535" y="0"/>
                  <a:pt x="5238750" y="27215"/>
                  <a:pt x="5238750" y="60787"/>
                </a:cubicBezTo>
                <a:lnTo>
                  <a:pt x="5238750" y="4121150"/>
                </a:lnTo>
                <a:lnTo>
                  <a:pt x="0" y="4121150"/>
                </a:lnTo>
                <a:lnTo>
                  <a:pt x="0" y="60787"/>
                </a:lnTo>
                <a:cubicBezTo>
                  <a:pt x="0" y="27215"/>
                  <a:pt x="27215" y="0"/>
                  <a:pt x="60787" y="0"/>
                </a:cubicBezTo>
                <a:close/>
              </a:path>
            </a:pathLst>
          </a:custGeom>
          <a:blipFill dpi="0" rotWithShape="0">
            <a:blip r:embed="rId2"/>
            <a:srcRect/>
            <a:tile tx="0" ty="0" sx="100000" sy="100000" flip="none" algn="tl"/>
          </a:blipFill>
          <a:effectLst>
            <a:outerShdw blurRad="50800" dist="25400" dir="5400000" algn="t" rotWithShape="0">
              <a:srgbClr val="000000">
                <a:alpha val="14999"/>
              </a:srgbClr>
            </a:outerShdw>
          </a:effectLst>
        </p:spPr>
      </p:sp>
      <p:sp>
        <p:nvSpPr>
          <p:cNvPr id="17" name="bk object 16">
            <a:extLst>
              <a:ext uri="{FF2B5EF4-FFF2-40B4-BE49-F238E27FC236}">
                <a16:creationId xmlns:a16="http://schemas.microsoft.com/office/drawing/2014/main" id="{2CA090A0-DDD1-6D45-8F34-8C0DACC02AE0}"/>
              </a:ext>
            </a:extLst>
          </p:cNvPr>
          <p:cNvSpPr/>
          <p:nvPr userDrawn="1"/>
        </p:nvSpPr>
        <p:spPr>
          <a:xfrm>
            <a:off x="11371594" y="0"/>
            <a:ext cx="818833" cy="1022653"/>
          </a:xfrm>
          <a:custGeom>
            <a:avLst/>
            <a:gdLst/>
            <a:ahLst/>
            <a:cxnLst/>
            <a:rect l="l" t="t" r="r" b="b"/>
            <a:pathLst>
              <a:path w="718184" h="1127760">
                <a:moveTo>
                  <a:pt x="718167" y="0"/>
                </a:moveTo>
                <a:lnTo>
                  <a:pt x="0" y="0"/>
                </a:lnTo>
                <a:lnTo>
                  <a:pt x="718167" y="1127293"/>
                </a:lnTo>
                <a:lnTo>
                  <a:pt x="718167" y="0"/>
                </a:lnTo>
                <a:close/>
              </a:path>
            </a:pathLst>
          </a:custGeom>
          <a:solidFill>
            <a:schemeClr val="accent2"/>
          </a:solidFill>
        </p:spPr>
        <p:txBody>
          <a:bodyPr wrap="square" lIns="0" tIns="0" rIns="0" bIns="0" rtlCol="0"/>
          <a:lstStyle/>
          <a:p>
            <a:endParaRPr sz="1277"/>
          </a:p>
        </p:txBody>
      </p:sp>
    </p:spTree>
    <p:extLst>
      <p:ext uri="{BB962C8B-B14F-4D97-AF65-F5344CB8AC3E}">
        <p14:creationId xmlns:p14="http://schemas.microsoft.com/office/powerpoint/2010/main" val="2728067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Sub heading with image">
    <p:spTree>
      <p:nvGrpSpPr>
        <p:cNvPr id="1" name=""/>
        <p:cNvGrpSpPr/>
        <p:nvPr/>
      </p:nvGrpSpPr>
      <p:grpSpPr>
        <a:xfrm>
          <a:off x="0" y="0"/>
          <a:ext cx="0" cy="0"/>
          <a:chOff x="0" y="0"/>
          <a:chExt cx="0" cy="0"/>
        </a:xfrm>
      </p:grpSpPr>
      <p:sp>
        <p:nvSpPr>
          <p:cNvPr id="13" name="Picture Placeholder 1">
            <a:extLst>
              <a:ext uri="{FF2B5EF4-FFF2-40B4-BE49-F238E27FC236}">
                <a16:creationId xmlns:a16="http://schemas.microsoft.com/office/drawing/2014/main" id="{9F1D3F3E-25E7-2447-A946-C207F79BF224}"/>
              </a:ext>
            </a:extLst>
          </p:cNvPr>
          <p:cNvSpPr>
            <a:spLocks noGrp="1" noTextEdit="1"/>
          </p:cNvSpPr>
          <p:nvPr>
            <p:ph type="pic" sz="quarter" idx="20"/>
          </p:nvPr>
        </p:nvSpPr>
        <p:spPr>
          <a:xfrm>
            <a:off x="8158427" y="0"/>
            <a:ext cx="4032000" cy="6277631"/>
          </a:xfrm>
          <a:custGeom>
            <a:avLst/>
            <a:gdLst>
              <a:gd name="T0" fmla="*/ 60787 w 5238750"/>
              <a:gd name="T1" fmla="*/ 0 h 4121150"/>
              <a:gd name="T2" fmla="*/ 5177963 w 5238750"/>
              <a:gd name="T3" fmla="*/ 0 h 4121150"/>
              <a:gd name="T4" fmla="*/ 5238750 w 5238750"/>
              <a:gd name="T5" fmla="*/ 60787 h 4121150"/>
              <a:gd name="T6" fmla="*/ 5238750 w 5238750"/>
              <a:gd name="T7" fmla="*/ 4121150 h 4121150"/>
              <a:gd name="T8" fmla="*/ 5238750 w 5238750"/>
              <a:gd name="T9" fmla="*/ 4121150 h 4121150"/>
              <a:gd name="T10" fmla="*/ 0 w 5238750"/>
              <a:gd name="T11" fmla="*/ 4121150 h 4121150"/>
              <a:gd name="T12" fmla="*/ 0 w 5238750"/>
              <a:gd name="T13" fmla="*/ 4121150 h 4121150"/>
              <a:gd name="T14" fmla="*/ 0 w 5238750"/>
              <a:gd name="T15" fmla="*/ 60787 h 4121150"/>
              <a:gd name="T16" fmla="*/ 60787 w 5238750"/>
              <a:gd name="T17" fmla="*/ 0 h 4121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38750" h="4121150">
                <a:moveTo>
                  <a:pt x="60787" y="0"/>
                </a:moveTo>
                <a:lnTo>
                  <a:pt x="5177963" y="0"/>
                </a:lnTo>
                <a:cubicBezTo>
                  <a:pt x="5211535" y="0"/>
                  <a:pt x="5238750" y="27215"/>
                  <a:pt x="5238750" y="60787"/>
                </a:cubicBezTo>
                <a:lnTo>
                  <a:pt x="5238750" y="4121150"/>
                </a:lnTo>
                <a:lnTo>
                  <a:pt x="0" y="4121150"/>
                </a:lnTo>
                <a:lnTo>
                  <a:pt x="0" y="60787"/>
                </a:lnTo>
                <a:cubicBezTo>
                  <a:pt x="0" y="27215"/>
                  <a:pt x="27215" y="0"/>
                  <a:pt x="60787" y="0"/>
                </a:cubicBezTo>
                <a:close/>
              </a:path>
            </a:pathLst>
          </a:custGeom>
          <a:blipFill dpi="0" rotWithShape="0">
            <a:blip r:embed="rId2"/>
            <a:srcRect/>
            <a:tile tx="0" ty="0" sx="100000" sy="100000" flip="none" algn="tl"/>
          </a:blipFill>
          <a:effectLst>
            <a:outerShdw blurRad="50800" dist="25400" dir="5400000" algn="t" rotWithShape="0">
              <a:srgbClr val="000000">
                <a:alpha val="14999"/>
              </a:srgbClr>
            </a:outerShdw>
          </a:effectLst>
        </p:spPr>
      </p:sp>
      <p:sp>
        <p:nvSpPr>
          <p:cNvPr id="3" name="Footer Placeholder 2">
            <a:extLst>
              <a:ext uri="{FF2B5EF4-FFF2-40B4-BE49-F238E27FC236}">
                <a16:creationId xmlns:a16="http://schemas.microsoft.com/office/drawing/2014/main" id="{AFD3957F-B592-8A49-8ACD-AAE8FE277967}"/>
              </a:ext>
            </a:extLst>
          </p:cNvPr>
          <p:cNvSpPr>
            <a:spLocks noGrp="1"/>
          </p:cNvSpPr>
          <p:nvPr>
            <p:ph type="ftr" sz="quarter" idx="10"/>
          </p:nvPr>
        </p:nvSpPr>
        <p:spPr/>
        <p:txBody>
          <a:bodyPr/>
          <a:lstStyle/>
          <a:p>
            <a:pPr marL="11516">
              <a:lnSpc>
                <a:spcPts val="725"/>
              </a:lnSpc>
            </a:pPr>
            <a:endParaRPr lang="en-AU" dirty="0"/>
          </a:p>
        </p:txBody>
      </p:sp>
      <p:sp>
        <p:nvSpPr>
          <p:cNvPr id="4" name="Slide Number Placeholder 3">
            <a:extLst>
              <a:ext uri="{FF2B5EF4-FFF2-40B4-BE49-F238E27FC236}">
                <a16:creationId xmlns:a16="http://schemas.microsoft.com/office/drawing/2014/main" id="{A98A5103-FB01-D944-901A-FDFAB875FF2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dirty="0"/>
          </a:p>
        </p:txBody>
      </p:sp>
      <p:sp>
        <p:nvSpPr>
          <p:cNvPr id="9" name="bk object 16">
            <a:extLst>
              <a:ext uri="{FF2B5EF4-FFF2-40B4-BE49-F238E27FC236}">
                <a16:creationId xmlns:a16="http://schemas.microsoft.com/office/drawing/2014/main" id="{07848302-30B2-6048-820D-6D6BC214E490}"/>
              </a:ext>
            </a:extLst>
          </p:cNvPr>
          <p:cNvSpPr/>
          <p:nvPr userDrawn="1"/>
        </p:nvSpPr>
        <p:spPr>
          <a:xfrm>
            <a:off x="11371594" y="0"/>
            <a:ext cx="818833" cy="1022653"/>
          </a:xfrm>
          <a:custGeom>
            <a:avLst/>
            <a:gdLst/>
            <a:ahLst/>
            <a:cxnLst/>
            <a:rect l="l" t="t" r="r" b="b"/>
            <a:pathLst>
              <a:path w="718184" h="1127760">
                <a:moveTo>
                  <a:pt x="718167" y="0"/>
                </a:moveTo>
                <a:lnTo>
                  <a:pt x="0" y="0"/>
                </a:lnTo>
                <a:lnTo>
                  <a:pt x="718167" y="1127293"/>
                </a:lnTo>
                <a:lnTo>
                  <a:pt x="718167" y="0"/>
                </a:lnTo>
                <a:close/>
              </a:path>
            </a:pathLst>
          </a:custGeom>
          <a:solidFill>
            <a:schemeClr val="accent2"/>
          </a:solidFill>
        </p:spPr>
        <p:txBody>
          <a:bodyPr wrap="square" lIns="0" tIns="0" rIns="0" bIns="0" rtlCol="0"/>
          <a:lstStyle/>
          <a:p>
            <a:endParaRPr sz="1277"/>
          </a:p>
        </p:txBody>
      </p:sp>
      <p:sp>
        <p:nvSpPr>
          <p:cNvPr id="10" name="Holder 3">
            <a:extLst>
              <a:ext uri="{FF2B5EF4-FFF2-40B4-BE49-F238E27FC236}">
                <a16:creationId xmlns:a16="http://schemas.microsoft.com/office/drawing/2014/main" id="{CDDCC0A3-A9DE-1F46-B574-454253955327}"/>
              </a:ext>
            </a:extLst>
          </p:cNvPr>
          <p:cNvSpPr>
            <a:spLocks noGrp="1"/>
          </p:cNvSpPr>
          <p:nvPr>
            <p:ph sz="half" idx="2" hasCustomPrompt="1"/>
          </p:nvPr>
        </p:nvSpPr>
        <p:spPr>
          <a:xfrm>
            <a:off x="479395" y="1386627"/>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dirty="0"/>
              <a:t>Click to add sub-Title </a:t>
            </a:r>
          </a:p>
          <a:p>
            <a:pPr lvl="0"/>
            <a:endParaRPr lang="en-GB" dirty="0"/>
          </a:p>
        </p:txBody>
      </p:sp>
      <p:sp>
        <p:nvSpPr>
          <p:cNvPr id="11" name="Holder 2">
            <a:extLst>
              <a:ext uri="{FF2B5EF4-FFF2-40B4-BE49-F238E27FC236}">
                <a16:creationId xmlns:a16="http://schemas.microsoft.com/office/drawing/2014/main" id="{B6DBE2C4-6541-D84B-ABC4-87BD3CDF267E}"/>
              </a:ext>
            </a:extLst>
          </p:cNvPr>
          <p:cNvSpPr>
            <a:spLocks noGrp="1"/>
          </p:cNvSpPr>
          <p:nvPr>
            <p:ph type="title" hasCustomPrompt="1"/>
          </p:nvPr>
        </p:nvSpPr>
        <p:spPr>
          <a:xfrm>
            <a:off x="479395" y="433469"/>
            <a:ext cx="3621958"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2 line</a:t>
            </a:r>
            <a:br>
              <a:rPr lang="en-GB" dirty="0"/>
            </a:br>
            <a:r>
              <a:rPr lang="en-GB" dirty="0"/>
              <a:t>Title </a:t>
            </a:r>
            <a:endParaRPr dirty="0"/>
          </a:p>
        </p:txBody>
      </p:sp>
    </p:spTree>
    <p:extLst>
      <p:ext uri="{BB962C8B-B14F-4D97-AF65-F5344CB8AC3E}">
        <p14:creationId xmlns:p14="http://schemas.microsoft.com/office/powerpoint/2010/main" val="243674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Sub heading w image and source ">
    <p:spTree>
      <p:nvGrpSpPr>
        <p:cNvPr id="1" name=""/>
        <p:cNvGrpSpPr/>
        <p:nvPr/>
      </p:nvGrpSpPr>
      <p:grpSpPr>
        <a:xfrm>
          <a:off x="0" y="0"/>
          <a:ext cx="0" cy="0"/>
          <a:chOff x="0" y="0"/>
          <a:chExt cx="0" cy="0"/>
        </a:xfrm>
      </p:grpSpPr>
      <p:sp>
        <p:nvSpPr>
          <p:cNvPr id="13" name="Picture Placeholder 1">
            <a:extLst>
              <a:ext uri="{FF2B5EF4-FFF2-40B4-BE49-F238E27FC236}">
                <a16:creationId xmlns:a16="http://schemas.microsoft.com/office/drawing/2014/main" id="{ECFABEC7-F039-384B-ADC7-62D65BC505BF}"/>
              </a:ext>
            </a:extLst>
          </p:cNvPr>
          <p:cNvSpPr>
            <a:spLocks noGrp="1" noTextEdit="1"/>
          </p:cNvSpPr>
          <p:nvPr>
            <p:ph type="pic" sz="quarter" idx="20"/>
          </p:nvPr>
        </p:nvSpPr>
        <p:spPr>
          <a:xfrm>
            <a:off x="8158427" y="1"/>
            <a:ext cx="4032000" cy="5854390"/>
          </a:xfrm>
          <a:custGeom>
            <a:avLst/>
            <a:gdLst>
              <a:gd name="T0" fmla="*/ 60787 w 5238750"/>
              <a:gd name="T1" fmla="*/ 0 h 4121150"/>
              <a:gd name="T2" fmla="*/ 5177963 w 5238750"/>
              <a:gd name="T3" fmla="*/ 0 h 4121150"/>
              <a:gd name="T4" fmla="*/ 5238750 w 5238750"/>
              <a:gd name="T5" fmla="*/ 60787 h 4121150"/>
              <a:gd name="T6" fmla="*/ 5238750 w 5238750"/>
              <a:gd name="T7" fmla="*/ 4121150 h 4121150"/>
              <a:gd name="T8" fmla="*/ 5238750 w 5238750"/>
              <a:gd name="T9" fmla="*/ 4121150 h 4121150"/>
              <a:gd name="T10" fmla="*/ 0 w 5238750"/>
              <a:gd name="T11" fmla="*/ 4121150 h 4121150"/>
              <a:gd name="T12" fmla="*/ 0 w 5238750"/>
              <a:gd name="T13" fmla="*/ 4121150 h 4121150"/>
              <a:gd name="T14" fmla="*/ 0 w 5238750"/>
              <a:gd name="T15" fmla="*/ 60787 h 4121150"/>
              <a:gd name="T16" fmla="*/ 60787 w 5238750"/>
              <a:gd name="T17" fmla="*/ 0 h 4121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38750" h="4121150">
                <a:moveTo>
                  <a:pt x="60787" y="0"/>
                </a:moveTo>
                <a:lnTo>
                  <a:pt x="5177963" y="0"/>
                </a:lnTo>
                <a:cubicBezTo>
                  <a:pt x="5211535" y="0"/>
                  <a:pt x="5238750" y="27215"/>
                  <a:pt x="5238750" y="60787"/>
                </a:cubicBezTo>
                <a:lnTo>
                  <a:pt x="5238750" y="4121150"/>
                </a:lnTo>
                <a:lnTo>
                  <a:pt x="0" y="4121150"/>
                </a:lnTo>
                <a:lnTo>
                  <a:pt x="0" y="60787"/>
                </a:lnTo>
                <a:cubicBezTo>
                  <a:pt x="0" y="27215"/>
                  <a:pt x="27215" y="0"/>
                  <a:pt x="60787" y="0"/>
                </a:cubicBezTo>
                <a:close/>
              </a:path>
            </a:pathLst>
          </a:custGeom>
          <a:blipFill dpi="0" rotWithShape="0">
            <a:blip r:embed="rId2"/>
            <a:srcRect/>
            <a:tile tx="0" ty="0" sx="100000" sy="100000" flip="none" algn="tl"/>
          </a:blipFill>
          <a:effectLst>
            <a:outerShdw blurRad="50800" dist="25400" dir="5400000" algn="t" rotWithShape="0">
              <a:srgbClr val="000000">
                <a:alpha val="14999"/>
              </a:srgbClr>
            </a:outerShdw>
          </a:effectLst>
        </p:spPr>
      </p:sp>
      <p:sp>
        <p:nvSpPr>
          <p:cNvPr id="3" name="Footer Placeholder 2">
            <a:extLst>
              <a:ext uri="{FF2B5EF4-FFF2-40B4-BE49-F238E27FC236}">
                <a16:creationId xmlns:a16="http://schemas.microsoft.com/office/drawing/2014/main" id="{AFD3957F-B592-8A49-8ACD-AAE8FE277967}"/>
              </a:ext>
            </a:extLst>
          </p:cNvPr>
          <p:cNvSpPr>
            <a:spLocks noGrp="1"/>
          </p:cNvSpPr>
          <p:nvPr>
            <p:ph type="ftr" sz="quarter" idx="10"/>
          </p:nvPr>
        </p:nvSpPr>
        <p:spPr/>
        <p:txBody>
          <a:bodyPr/>
          <a:lstStyle/>
          <a:p>
            <a:pPr marL="11516">
              <a:lnSpc>
                <a:spcPts val="725"/>
              </a:lnSpc>
            </a:pPr>
            <a:endParaRPr lang="en-AU" dirty="0"/>
          </a:p>
        </p:txBody>
      </p:sp>
      <p:sp>
        <p:nvSpPr>
          <p:cNvPr id="4" name="Slide Number Placeholder 3">
            <a:extLst>
              <a:ext uri="{FF2B5EF4-FFF2-40B4-BE49-F238E27FC236}">
                <a16:creationId xmlns:a16="http://schemas.microsoft.com/office/drawing/2014/main" id="{A98A5103-FB01-D944-901A-FDFAB875FF2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dirty="0"/>
          </a:p>
        </p:txBody>
      </p:sp>
      <p:sp>
        <p:nvSpPr>
          <p:cNvPr id="9" name="bk object 16">
            <a:extLst>
              <a:ext uri="{FF2B5EF4-FFF2-40B4-BE49-F238E27FC236}">
                <a16:creationId xmlns:a16="http://schemas.microsoft.com/office/drawing/2014/main" id="{07848302-30B2-6048-820D-6D6BC214E490}"/>
              </a:ext>
            </a:extLst>
          </p:cNvPr>
          <p:cNvSpPr/>
          <p:nvPr userDrawn="1"/>
        </p:nvSpPr>
        <p:spPr>
          <a:xfrm>
            <a:off x="11371594" y="0"/>
            <a:ext cx="818833" cy="1022653"/>
          </a:xfrm>
          <a:custGeom>
            <a:avLst/>
            <a:gdLst/>
            <a:ahLst/>
            <a:cxnLst/>
            <a:rect l="l" t="t" r="r" b="b"/>
            <a:pathLst>
              <a:path w="718184" h="1127760">
                <a:moveTo>
                  <a:pt x="718167" y="0"/>
                </a:moveTo>
                <a:lnTo>
                  <a:pt x="0" y="0"/>
                </a:lnTo>
                <a:lnTo>
                  <a:pt x="718167" y="1127293"/>
                </a:lnTo>
                <a:lnTo>
                  <a:pt x="718167" y="0"/>
                </a:lnTo>
                <a:close/>
              </a:path>
            </a:pathLst>
          </a:custGeom>
          <a:solidFill>
            <a:schemeClr val="accent2"/>
          </a:solidFill>
        </p:spPr>
        <p:txBody>
          <a:bodyPr wrap="square" lIns="0" tIns="0" rIns="0" bIns="0" rtlCol="0"/>
          <a:lstStyle/>
          <a:p>
            <a:endParaRPr sz="1277"/>
          </a:p>
        </p:txBody>
      </p:sp>
      <p:sp>
        <p:nvSpPr>
          <p:cNvPr id="10" name="Rectangle 9">
            <a:extLst>
              <a:ext uri="{FF2B5EF4-FFF2-40B4-BE49-F238E27FC236}">
                <a16:creationId xmlns:a16="http://schemas.microsoft.com/office/drawing/2014/main" id="{1B3D7E4A-1A48-5940-83A3-C7A2F10A2B61}"/>
              </a:ext>
            </a:extLst>
          </p:cNvPr>
          <p:cNvSpPr/>
          <p:nvPr userDrawn="1"/>
        </p:nvSpPr>
        <p:spPr>
          <a:xfrm>
            <a:off x="8158427" y="5994095"/>
            <a:ext cx="327772" cy="8908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
            <a:extLst>
              <a:ext uri="{FF2B5EF4-FFF2-40B4-BE49-F238E27FC236}">
                <a16:creationId xmlns:a16="http://schemas.microsoft.com/office/drawing/2014/main" id="{7A1A5424-F7AD-A54F-A42D-7A04D32147FF}"/>
              </a:ext>
            </a:extLst>
          </p:cNvPr>
          <p:cNvSpPr txBox="1"/>
          <p:nvPr userDrawn="1"/>
        </p:nvSpPr>
        <p:spPr>
          <a:xfrm>
            <a:off x="8077887" y="6111820"/>
            <a:ext cx="3293707" cy="20397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sz="700" dirty="0">
                <a:solidFill>
                  <a:schemeClr val="accent5"/>
                </a:solidFill>
                <a:latin typeface="Arial" panose="020B0604020202020204" pitchFamily="34" charset="0"/>
                <a:cs typeface="Arial" panose="020B0604020202020204" pitchFamily="34" charset="0"/>
              </a:rPr>
              <a:t>Source goes here</a:t>
            </a:r>
          </a:p>
        </p:txBody>
      </p:sp>
      <p:sp>
        <p:nvSpPr>
          <p:cNvPr id="14" name="Holder 3">
            <a:extLst>
              <a:ext uri="{FF2B5EF4-FFF2-40B4-BE49-F238E27FC236}">
                <a16:creationId xmlns:a16="http://schemas.microsoft.com/office/drawing/2014/main" id="{4C24E62F-D2E1-C940-8C1E-DC0F71EFA102}"/>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dirty="0"/>
              <a:t>Click to add sub-Title </a:t>
            </a:r>
          </a:p>
          <a:p>
            <a:pPr lvl="0"/>
            <a:endParaRPr lang="en-GB" dirty="0"/>
          </a:p>
        </p:txBody>
      </p:sp>
      <p:sp>
        <p:nvSpPr>
          <p:cNvPr id="15" name="Holder 2">
            <a:extLst>
              <a:ext uri="{FF2B5EF4-FFF2-40B4-BE49-F238E27FC236}">
                <a16:creationId xmlns:a16="http://schemas.microsoft.com/office/drawing/2014/main" id="{E6A8A319-4574-3D4B-B06F-6318D16E007D}"/>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Title </a:t>
            </a:r>
            <a:endParaRPr dirty="0"/>
          </a:p>
        </p:txBody>
      </p:sp>
      <p:sp>
        <p:nvSpPr>
          <p:cNvPr id="17" name="Holder 3">
            <a:extLst>
              <a:ext uri="{FF2B5EF4-FFF2-40B4-BE49-F238E27FC236}">
                <a16:creationId xmlns:a16="http://schemas.microsoft.com/office/drawing/2014/main" id="{FD91D6A1-85F0-4247-9E55-355BA6910D18}"/>
              </a:ext>
            </a:extLst>
          </p:cNvPr>
          <p:cNvSpPr>
            <a:spLocks noGrp="1"/>
          </p:cNvSpPr>
          <p:nvPr>
            <p:ph sz="half" idx="12" hasCustomPrompt="1"/>
          </p:nvPr>
        </p:nvSpPr>
        <p:spPr>
          <a:xfrm>
            <a:off x="485471" y="1663791"/>
            <a:ext cx="10847294" cy="369332"/>
          </a:xfrm>
          <a:prstGeom prst="rect">
            <a:avLst/>
          </a:prstGeom>
        </p:spPr>
        <p:txBody>
          <a:bodyPr wrap="square" lIns="0" tIns="0" rIns="0" bIns="0">
            <a:spAutoFit/>
          </a:bodyPr>
          <a:lstStyle>
            <a:lvl1pPr>
              <a:defRPr sz="1200" b="1" i="0" cap="none" baseline="0">
                <a:solidFill>
                  <a:schemeClr val="accent1"/>
                </a:solidFill>
                <a:latin typeface="Arial" panose="020B0604020202020204" pitchFamily="34" charset="0"/>
                <a:cs typeface="Arial" panose="020B0604020202020204" pitchFamily="34" charset="0"/>
              </a:defRPr>
            </a:lvl1pPr>
          </a:lstStyle>
          <a:p>
            <a:pPr lvl="0"/>
            <a:r>
              <a:rPr lang="en-GB" dirty="0"/>
              <a:t>CLICK TO ADD HEADING </a:t>
            </a:r>
          </a:p>
          <a:p>
            <a:pPr lvl="0"/>
            <a:endParaRPr lang="en-GB" dirty="0"/>
          </a:p>
        </p:txBody>
      </p:sp>
    </p:spTree>
    <p:extLst>
      <p:ext uri="{BB962C8B-B14F-4D97-AF65-F5344CB8AC3E}">
        <p14:creationId xmlns:p14="http://schemas.microsoft.com/office/powerpoint/2010/main" val="374637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Sub Title and Sub heading w image and source ">
    <p:spTree>
      <p:nvGrpSpPr>
        <p:cNvPr id="1" name=""/>
        <p:cNvGrpSpPr/>
        <p:nvPr/>
      </p:nvGrpSpPr>
      <p:grpSpPr>
        <a:xfrm>
          <a:off x="0" y="0"/>
          <a:ext cx="0" cy="0"/>
          <a:chOff x="0" y="0"/>
          <a:chExt cx="0" cy="0"/>
        </a:xfrm>
      </p:grpSpPr>
      <p:sp>
        <p:nvSpPr>
          <p:cNvPr id="13" name="Picture Placeholder 1">
            <a:extLst>
              <a:ext uri="{FF2B5EF4-FFF2-40B4-BE49-F238E27FC236}">
                <a16:creationId xmlns:a16="http://schemas.microsoft.com/office/drawing/2014/main" id="{ECFABEC7-F039-384B-ADC7-62D65BC505BF}"/>
              </a:ext>
            </a:extLst>
          </p:cNvPr>
          <p:cNvSpPr>
            <a:spLocks noGrp="1" noTextEdit="1"/>
          </p:cNvSpPr>
          <p:nvPr>
            <p:ph type="pic" sz="quarter" idx="20"/>
          </p:nvPr>
        </p:nvSpPr>
        <p:spPr>
          <a:xfrm>
            <a:off x="8158427" y="1"/>
            <a:ext cx="4032000" cy="5854390"/>
          </a:xfrm>
          <a:custGeom>
            <a:avLst/>
            <a:gdLst>
              <a:gd name="T0" fmla="*/ 60787 w 5238750"/>
              <a:gd name="T1" fmla="*/ 0 h 4121150"/>
              <a:gd name="T2" fmla="*/ 5177963 w 5238750"/>
              <a:gd name="T3" fmla="*/ 0 h 4121150"/>
              <a:gd name="T4" fmla="*/ 5238750 w 5238750"/>
              <a:gd name="T5" fmla="*/ 60787 h 4121150"/>
              <a:gd name="T6" fmla="*/ 5238750 w 5238750"/>
              <a:gd name="T7" fmla="*/ 4121150 h 4121150"/>
              <a:gd name="T8" fmla="*/ 5238750 w 5238750"/>
              <a:gd name="T9" fmla="*/ 4121150 h 4121150"/>
              <a:gd name="T10" fmla="*/ 0 w 5238750"/>
              <a:gd name="T11" fmla="*/ 4121150 h 4121150"/>
              <a:gd name="T12" fmla="*/ 0 w 5238750"/>
              <a:gd name="T13" fmla="*/ 4121150 h 4121150"/>
              <a:gd name="T14" fmla="*/ 0 w 5238750"/>
              <a:gd name="T15" fmla="*/ 60787 h 4121150"/>
              <a:gd name="T16" fmla="*/ 60787 w 5238750"/>
              <a:gd name="T17" fmla="*/ 0 h 4121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38750" h="4121150">
                <a:moveTo>
                  <a:pt x="60787" y="0"/>
                </a:moveTo>
                <a:lnTo>
                  <a:pt x="5177963" y="0"/>
                </a:lnTo>
                <a:cubicBezTo>
                  <a:pt x="5211535" y="0"/>
                  <a:pt x="5238750" y="27215"/>
                  <a:pt x="5238750" y="60787"/>
                </a:cubicBezTo>
                <a:lnTo>
                  <a:pt x="5238750" y="4121150"/>
                </a:lnTo>
                <a:lnTo>
                  <a:pt x="0" y="4121150"/>
                </a:lnTo>
                <a:lnTo>
                  <a:pt x="0" y="60787"/>
                </a:lnTo>
                <a:cubicBezTo>
                  <a:pt x="0" y="27215"/>
                  <a:pt x="27215" y="0"/>
                  <a:pt x="60787" y="0"/>
                </a:cubicBezTo>
                <a:close/>
              </a:path>
            </a:pathLst>
          </a:custGeom>
          <a:blipFill dpi="0" rotWithShape="0">
            <a:blip r:embed="rId2"/>
            <a:srcRect/>
            <a:tile tx="0" ty="0" sx="100000" sy="100000" flip="none" algn="tl"/>
          </a:blipFill>
          <a:effectLst>
            <a:outerShdw blurRad="50800" dist="25400" dir="5400000" algn="t" rotWithShape="0">
              <a:srgbClr val="000000">
                <a:alpha val="14999"/>
              </a:srgbClr>
            </a:outerShdw>
          </a:effectLst>
        </p:spPr>
      </p:sp>
      <p:sp>
        <p:nvSpPr>
          <p:cNvPr id="3" name="Footer Placeholder 2">
            <a:extLst>
              <a:ext uri="{FF2B5EF4-FFF2-40B4-BE49-F238E27FC236}">
                <a16:creationId xmlns:a16="http://schemas.microsoft.com/office/drawing/2014/main" id="{AFD3957F-B592-8A49-8ACD-AAE8FE277967}"/>
              </a:ext>
            </a:extLst>
          </p:cNvPr>
          <p:cNvSpPr>
            <a:spLocks noGrp="1"/>
          </p:cNvSpPr>
          <p:nvPr>
            <p:ph type="ftr" sz="quarter" idx="10"/>
          </p:nvPr>
        </p:nvSpPr>
        <p:spPr/>
        <p:txBody>
          <a:bodyPr/>
          <a:lstStyle/>
          <a:p>
            <a:pPr marL="11516">
              <a:lnSpc>
                <a:spcPts val="725"/>
              </a:lnSpc>
            </a:pPr>
            <a:endParaRPr lang="en-AU" dirty="0"/>
          </a:p>
        </p:txBody>
      </p:sp>
      <p:sp>
        <p:nvSpPr>
          <p:cNvPr id="4" name="Slide Number Placeholder 3">
            <a:extLst>
              <a:ext uri="{FF2B5EF4-FFF2-40B4-BE49-F238E27FC236}">
                <a16:creationId xmlns:a16="http://schemas.microsoft.com/office/drawing/2014/main" id="{A98A5103-FB01-D944-901A-FDFAB875FF2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dirty="0"/>
          </a:p>
        </p:txBody>
      </p:sp>
      <p:sp>
        <p:nvSpPr>
          <p:cNvPr id="9" name="bk object 16">
            <a:extLst>
              <a:ext uri="{FF2B5EF4-FFF2-40B4-BE49-F238E27FC236}">
                <a16:creationId xmlns:a16="http://schemas.microsoft.com/office/drawing/2014/main" id="{07848302-30B2-6048-820D-6D6BC214E490}"/>
              </a:ext>
            </a:extLst>
          </p:cNvPr>
          <p:cNvSpPr/>
          <p:nvPr userDrawn="1"/>
        </p:nvSpPr>
        <p:spPr>
          <a:xfrm>
            <a:off x="11371594" y="0"/>
            <a:ext cx="818833" cy="1022653"/>
          </a:xfrm>
          <a:custGeom>
            <a:avLst/>
            <a:gdLst/>
            <a:ahLst/>
            <a:cxnLst/>
            <a:rect l="l" t="t" r="r" b="b"/>
            <a:pathLst>
              <a:path w="718184" h="1127760">
                <a:moveTo>
                  <a:pt x="718167" y="0"/>
                </a:moveTo>
                <a:lnTo>
                  <a:pt x="0" y="0"/>
                </a:lnTo>
                <a:lnTo>
                  <a:pt x="718167" y="1127293"/>
                </a:lnTo>
                <a:lnTo>
                  <a:pt x="718167" y="0"/>
                </a:lnTo>
                <a:close/>
              </a:path>
            </a:pathLst>
          </a:custGeom>
          <a:solidFill>
            <a:schemeClr val="accent2"/>
          </a:solidFill>
        </p:spPr>
        <p:txBody>
          <a:bodyPr wrap="square" lIns="0" tIns="0" rIns="0" bIns="0" rtlCol="0"/>
          <a:lstStyle/>
          <a:p>
            <a:endParaRPr sz="1277"/>
          </a:p>
        </p:txBody>
      </p:sp>
      <p:sp>
        <p:nvSpPr>
          <p:cNvPr id="10" name="Rectangle 9">
            <a:extLst>
              <a:ext uri="{FF2B5EF4-FFF2-40B4-BE49-F238E27FC236}">
                <a16:creationId xmlns:a16="http://schemas.microsoft.com/office/drawing/2014/main" id="{1B3D7E4A-1A48-5940-83A3-C7A2F10A2B61}"/>
              </a:ext>
            </a:extLst>
          </p:cNvPr>
          <p:cNvSpPr/>
          <p:nvPr userDrawn="1"/>
        </p:nvSpPr>
        <p:spPr>
          <a:xfrm>
            <a:off x="8158427" y="5994095"/>
            <a:ext cx="327772" cy="8908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
            <a:extLst>
              <a:ext uri="{FF2B5EF4-FFF2-40B4-BE49-F238E27FC236}">
                <a16:creationId xmlns:a16="http://schemas.microsoft.com/office/drawing/2014/main" id="{7A1A5424-F7AD-A54F-A42D-7A04D32147FF}"/>
              </a:ext>
            </a:extLst>
          </p:cNvPr>
          <p:cNvSpPr txBox="1"/>
          <p:nvPr userDrawn="1"/>
        </p:nvSpPr>
        <p:spPr>
          <a:xfrm>
            <a:off x="8077887" y="6111820"/>
            <a:ext cx="3293707" cy="20397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sz="700" dirty="0">
                <a:solidFill>
                  <a:schemeClr val="accent5"/>
                </a:solidFill>
                <a:latin typeface="Arial" panose="020B0604020202020204" pitchFamily="34" charset="0"/>
                <a:cs typeface="Arial" panose="020B0604020202020204" pitchFamily="34" charset="0"/>
              </a:rPr>
              <a:t>Source goes here</a:t>
            </a:r>
          </a:p>
        </p:txBody>
      </p:sp>
      <p:sp>
        <p:nvSpPr>
          <p:cNvPr id="12" name="Holder 3">
            <a:extLst>
              <a:ext uri="{FF2B5EF4-FFF2-40B4-BE49-F238E27FC236}">
                <a16:creationId xmlns:a16="http://schemas.microsoft.com/office/drawing/2014/main" id="{A5DDCAF6-38CB-C645-B416-3EB7DC984B2C}"/>
              </a:ext>
            </a:extLst>
          </p:cNvPr>
          <p:cNvSpPr>
            <a:spLocks noGrp="1"/>
          </p:cNvSpPr>
          <p:nvPr>
            <p:ph sz="half" idx="2" hasCustomPrompt="1"/>
          </p:nvPr>
        </p:nvSpPr>
        <p:spPr>
          <a:xfrm>
            <a:off x="479395" y="1386627"/>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dirty="0"/>
              <a:t>Click to add Sub-Title</a:t>
            </a:r>
          </a:p>
          <a:p>
            <a:pPr lvl="0"/>
            <a:endParaRPr lang="en-GB" dirty="0"/>
          </a:p>
        </p:txBody>
      </p:sp>
      <p:sp>
        <p:nvSpPr>
          <p:cNvPr id="16" name="Holder 2">
            <a:extLst>
              <a:ext uri="{FF2B5EF4-FFF2-40B4-BE49-F238E27FC236}">
                <a16:creationId xmlns:a16="http://schemas.microsoft.com/office/drawing/2014/main" id="{5F365FF6-3D96-7A4B-80ED-6D92F011D300}"/>
              </a:ext>
            </a:extLst>
          </p:cNvPr>
          <p:cNvSpPr>
            <a:spLocks noGrp="1"/>
          </p:cNvSpPr>
          <p:nvPr>
            <p:ph type="title" hasCustomPrompt="1"/>
          </p:nvPr>
        </p:nvSpPr>
        <p:spPr>
          <a:xfrm>
            <a:off x="479395" y="433469"/>
            <a:ext cx="3621958"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2 line</a:t>
            </a:r>
            <a:br>
              <a:rPr lang="en-GB" dirty="0"/>
            </a:br>
            <a:r>
              <a:rPr lang="en-GB" dirty="0"/>
              <a:t>Title</a:t>
            </a:r>
            <a:endParaRPr dirty="0"/>
          </a:p>
        </p:txBody>
      </p:sp>
    </p:spTree>
    <p:extLst>
      <p:ext uri="{BB962C8B-B14F-4D97-AF65-F5344CB8AC3E}">
        <p14:creationId xmlns:p14="http://schemas.microsoft.com/office/powerpoint/2010/main" val="98587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XTERNAL - Template - Title and conten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E1581FD-800A-C644-B76D-E338AB57342D}"/>
              </a:ext>
            </a:extLst>
          </p:cNvPr>
          <p:cNvSpPr>
            <a:spLocks noGrp="1"/>
          </p:cNvSpPr>
          <p:nvPr>
            <p:ph type="ftr" sz="quarter" idx="10"/>
          </p:nvPr>
        </p:nvSpPr>
        <p:spPr/>
        <p:txBody>
          <a:bodyPr/>
          <a:lstStyle/>
          <a:p>
            <a:pPr marL="11516">
              <a:lnSpc>
                <a:spcPts val="725"/>
              </a:lnSpc>
            </a:pPr>
            <a:endParaRPr lang="en-AU" dirty="0"/>
          </a:p>
        </p:txBody>
      </p:sp>
      <p:sp>
        <p:nvSpPr>
          <p:cNvPr id="4" name="Slide Number Placeholder 3">
            <a:extLst>
              <a:ext uri="{FF2B5EF4-FFF2-40B4-BE49-F238E27FC236}">
                <a16:creationId xmlns:a16="http://schemas.microsoft.com/office/drawing/2014/main" id="{82A00AD0-8434-4140-B4D3-B60D134C91A1}"/>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dirty="0"/>
          </a:p>
        </p:txBody>
      </p:sp>
      <p:sp>
        <p:nvSpPr>
          <p:cNvPr id="5" name="Holder 3">
            <a:extLst>
              <a:ext uri="{FF2B5EF4-FFF2-40B4-BE49-F238E27FC236}">
                <a16:creationId xmlns:a16="http://schemas.microsoft.com/office/drawing/2014/main" id="{8B370E4A-3E0A-A24A-B6F0-05491D82F475}"/>
              </a:ext>
            </a:extLst>
          </p:cNvPr>
          <p:cNvSpPr>
            <a:spLocks noGrp="1"/>
          </p:cNvSpPr>
          <p:nvPr>
            <p:ph sz="half" idx="2" hasCustomPrompt="1"/>
          </p:nvPr>
        </p:nvSpPr>
        <p:spPr>
          <a:xfrm>
            <a:off x="498918" y="1186948"/>
            <a:ext cx="10847294" cy="369332"/>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dirty="0"/>
              <a:t>Click to add copy </a:t>
            </a:r>
          </a:p>
          <a:p>
            <a:pPr lvl="0"/>
            <a:endParaRPr lang="en-GB" dirty="0"/>
          </a:p>
        </p:txBody>
      </p:sp>
      <p:sp>
        <p:nvSpPr>
          <p:cNvPr id="6" name="Holder 2">
            <a:extLst>
              <a:ext uri="{FF2B5EF4-FFF2-40B4-BE49-F238E27FC236}">
                <a16:creationId xmlns:a16="http://schemas.microsoft.com/office/drawing/2014/main" id="{C4A53ED1-C669-8341-8D0A-D43DCA07CF22}"/>
              </a:ext>
            </a:extLst>
          </p:cNvPr>
          <p:cNvSpPr>
            <a:spLocks noGrp="1"/>
          </p:cNvSpPr>
          <p:nvPr>
            <p:ph type="title" hasCustomPrompt="1"/>
          </p:nvPr>
        </p:nvSpPr>
        <p:spPr>
          <a:xfrm>
            <a:off x="498917" y="423361"/>
            <a:ext cx="6573911" cy="623241"/>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dirty="0"/>
              <a:t>Click to add Title</a:t>
            </a:r>
            <a:endParaRPr dirty="0"/>
          </a:p>
        </p:txBody>
      </p:sp>
    </p:spTree>
    <p:extLst>
      <p:ext uri="{BB962C8B-B14F-4D97-AF65-F5344CB8AC3E}">
        <p14:creationId xmlns:p14="http://schemas.microsoft.com/office/powerpoint/2010/main" val="2853493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4.xml"/><Relationship Id="rId1" Type="http://schemas.openxmlformats.org/officeDocument/2006/relationships/slideLayout" Target="../slideLayouts/slideLayout2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image" Target="../media/image3.png"/><Relationship Id="rId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8.xml"/><Relationship Id="rId1"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1371594" y="0"/>
            <a:ext cx="818833" cy="1022653"/>
          </a:xfrm>
          <a:custGeom>
            <a:avLst/>
            <a:gdLst/>
            <a:ahLst/>
            <a:cxnLst/>
            <a:rect l="l" t="t" r="r" b="b"/>
            <a:pathLst>
              <a:path w="718184" h="1127760">
                <a:moveTo>
                  <a:pt x="718167" y="0"/>
                </a:moveTo>
                <a:lnTo>
                  <a:pt x="0" y="0"/>
                </a:lnTo>
                <a:lnTo>
                  <a:pt x="718167" y="1127293"/>
                </a:lnTo>
                <a:lnTo>
                  <a:pt x="718167" y="0"/>
                </a:lnTo>
                <a:close/>
              </a:path>
            </a:pathLst>
          </a:custGeom>
          <a:solidFill>
            <a:schemeClr val="accent2"/>
          </a:solidFill>
        </p:spPr>
        <p:txBody>
          <a:bodyPr wrap="square" lIns="0" tIns="0" rIns="0" bIns="0" rtlCol="0"/>
          <a:lstStyle/>
          <a:p>
            <a:endParaRPr sz="1277"/>
          </a:p>
        </p:txBody>
      </p:sp>
      <p:sp>
        <p:nvSpPr>
          <p:cNvPr id="4" name="Holder 4"/>
          <p:cNvSpPr>
            <a:spLocks noGrp="1"/>
          </p:cNvSpPr>
          <p:nvPr>
            <p:ph type="ftr" sz="quarter" idx="5"/>
          </p:nvPr>
        </p:nvSpPr>
        <p:spPr>
          <a:xfrm>
            <a:off x="313883" y="6582744"/>
            <a:ext cx="1555854" cy="89768"/>
          </a:xfrm>
          <a:prstGeom prst="rect">
            <a:avLst/>
          </a:prstGeom>
        </p:spPr>
        <p:txBody>
          <a:bodyPr wrap="square" lIns="0" tIns="0" rIns="0" bIns="0">
            <a:spAutoFit/>
          </a:bodyPr>
          <a:lstStyle>
            <a:lvl1pPr>
              <a:defRPr sz="635" b="0" i="0">
                <a:solidFill>
                  <a:schemeClr val="tx2"/>
                </a:solidFill>
                <a:latin typeface="Gotham-Book"/>
                <a:cs typeface="Gotham-Book"/>
              </a:defRPr>
            </a:lvl1pPr>
          </a:lstStyle>
          <a:p>
            <a:pPr marL="11516">
              <a:lnSpc>
                <a:spcPts val="725"/>
              </a:lnSpc>
            </a:pPr>
            <a:endParaRPr lang="en-AU" dirty="0"/>
          </a:p>
        </p:txBody>
      </p:sp>
      <p:sp>
        <p:nvSpPr>
          <p:cNvPr id="5" name="Holder 5">
            <a:extLst>
              <a:ext uri="{FF2B5EF4-FFF2-40B4-BE49-F238E27FC236}">
                <a16:creationId xmlns:a16="http://schemas.microsoft.com/office/drawing/2014/main" id="{6E88B325-9A8A-064C-9D21-AE9E6596985B}"/>
              </a:ext>
            </a:extLst>
          </p:cNvPr>
          <p:cNvSpPr>
            <a:spLocks noGrp="1"/>
          </p:cNvSpPr>
          <p:nvPr>
            <p:ph type="sldNum" sz="quarter" idx="4"/>
          </p:nvPr>
        </p:nvSpPr>
        <p:spPr>
          <a:xfrm>
            <a:off x="11686028" y="6582744"/>
            <a:ext cx="220093" cy="89768"/>
          </a:xfrm>
          <a:prstGeom prst="rect">
            <a:avLst/>
          </a:prstGeom>
        </p:spPr>
        <p:txBody>
          <a:bodyPr lIns="0" tIns="0" rIns="0" bIns="0"/>
          <a:lstStyle>
            <a:lvl1pPr>
              <a:defRPr sz="635" b="0" i="0">
                <a:solidFill>
                  <a:srgbClr val="00426F"/>
                </a:solidFill>
                <a:latin typeface="Gotham-Book"/>
                <a:cs typeface="Gotham-Book"/>
              </a:defRPr>
            </a:lvl1pPr>
          </a:lstStyle>
          <a:p>
            <a:pPr marL="28214">
              <a:lnSpc>
                <a:spcPts val="725"/>
              </a:lnSpc>
            </a:pPr>
            <a:fld id="{81D60167-4931-47E6-BA6A-407CBD079E47}" type="slidenum">
              <a:rPr lang="en-AU" smtClean="0"/>
              <a:pPr marL="28214">
                <a:lnSpc>
                  <a:spcPts val="725"/>
                </a:lnSpc>
              </a:pPr>
              <a:t>‹#›</a:t>
            </a:fld>
            <a:endParaRPr lang="en-AU" dirty="0"/>
          </a:p>
        </p:txBody>
      </p:sp>
    </p:spTree>
    <p:extLst>
      <p:ext uri="{BB962C8B-B14F-4D97-AF65-F5344CB8AC3E}">
        <p14:creationId xmlns:p14="http://schemas.microsoft.com/office/powerpoint/2010/main" val="178224567"/>
      </p:ext>
    </p:extLst>
  </p:cSld>
  <p:clrMap bg1="lt1" tx1="dk1" bg2="lt2" tx2="dk2" accent1="accent1" accent2="accent2" accent3="accent3" accent4="accent4" accent5="accent5" accent6="accent6" hlink="hlink" folHlink="folHlink"/>
  <p:sldLayoutIdLst>
    <p:sldLayoutId id="2147483774" r:id="rId1"/>
    <p:sldLayoutId id="2147483777" r:id="rId2"/>
    <p:sldLayoutId id="2147483754" r:id="rId3"/>
    <p:sldLayoutId id="2147483678" r:id="rId4"/>
    <p:sldLayoutId id="2147483760" r:id="rId5"/>
    <p:sldLayoutId id="2147483781" r:id="rId6"/>
    <p:sldLayoutId id="2147483779" r:id="rId7"/>
    <p:sldLayoutId id="2147483785" r:id="rId8"/>
    <p:sldLayoutId id="2147483786" r:id="rId9"/>
    <p:sldLayoutId id="2147483790" r:id="rId10"/>
    <p:sldLayoutId id="2147483787" r:id="rId11"/>
    <p:sldLayoutId id="2147483788" r:id="rId12"/>
    <p:sldLayoutId id="2147483789" r:id="rId13"/>
    <p:sldLayoutId id="2147483791" r:id="rId14"/>
    <p:sldLayoutId id="2147483792" r:id="rId15"/>
    <p:sldLayoutId id="2147483793" r:id="rId16"/>
    <p:sldLayoutId id="2147483794" r:id="rId17"/>
    <p:sldLayoutId id="2147483796" r:id="rId18"/>
    <p:sldLayoutId id="2147483795" r:id="rId19"/>
  </p:sldLayoutIdLst>
  <p:hf sldNum="0" hdr="0" dt="0"/>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14579" eaLnBrk="1" hangingPunct="1">
        <a:defRPr>
          <a:latin typeface="+mn-lt"/>
          <a:ea typeface="+mn-ea"/>
          <a:cs typeface="+mn-cs"/>
        </a:defRPr>
      </a:lvl2pPr>
      <a:lvl3pPr marL="829157" eaLnBrk="1" hangingPunct="1">
        <a:defRPr>
          <a:latin typeface="+mn-lt"/>
          <a:ea typeface="+mn-ea"/>
          <a:cs typeface="+mn-cs"/>
        </a:defRPr>
      </a:lvl3pPr>
      <a:lvl4pPr marL="1243736" eaLnBrk="1" hangingPunct="1">
        <a:defRPr>
          <a:latin typeface="+mn-lt"/>
          <a:ea typeface="+mn-ea"/>
          <a:cs typeface="+mn-cs"/>
        </a:defRPr>
      </a:lvl4pPr>
      <a:lvl5pPr marL="1658315" eaLnBrk="1" hangingPunct="1">
        <a:defRPr>
          <a:latin typeface="+mn-lt"/>
          <a:ea typeface="+mn-ea"/>
          <a:cs typeface="+mn-cs"/>
        </a:defRPr>
      </a:lvl5pPr>
      <a:lvl6pPr marL="2072894" eaLnBrk="1" hangingPunct="1">
        <a:defRPr>
          <a:latin typeface="+mn-lt"/>
          <a:ea typeface="+mn-ea"/>
          <a:cs typeface="+mn-cs"/>
        </a:defRPr>
      </a:lvl6pPr>
      <a:lvl7pPr marL="2487471" eaLnBrk="1" hangingPunct="1">
        <a:defRPr>
          <a:latin typeface="+mn-lt"/>
          <a:ea typeface="+mn-ea"/>
          <a:cs typeface="+mn-cs"/>
        </a:defRPr>
      </a:lvl7pPr>
      <a:lvl8pPr marL="2902050" eaLnBrk="1" hangingPunct="1">
        <a:defRPr>
          <a:latin typeface="+mn-lt"/>
          <a:ea typeface="+mn-ea"/>
          <a:cs typeface="+mn-cs"/>
        </a:defRPr>
      </a:lvl8pPr>
      <a:lvl9pPr marL="3316629" eaLnBrk="1" hangingPunct="1">
        <a:defRPr>
          <a:latin typeface="+mn-lt"/>
          <a:ea typeface="+mn-ea"/>
          <a:cs typeface="+mn-cs"/>
        </a:defRPr>
      </a:lvl9pPr>
    </p:bodyStyle>
    <p:otherStyle>
      <a:lvl1pPr marL="0" eaLnBrk="1" hangingPunct="1">
        <a:defRPr>
          <a:latin typeface="+mn-lt"/>
          <a:ea typeface="+mn-ea"/>
          <a:cs typeface="+mn-cs"/>
        </a:defRPr>
      </a:lvl1pPr>
      <a:lvl2pPr marL="414579" eaLnBrk="1" hangingPunct="1">
        <a:defRPr>
          <a:latin typeface="+mn-lt"/>
          <a:ea typeface="+mn-ea"/>
          <a:cs typeface="+mn-cs"/>
        </a:defRPr>
      </a:lvl2pPr>
      <a:lvl3pPr marL="829157" eaLnBrk="1" hangingPunct="1">
        <a:defRPr>
          <a:latin typeface="+mn-lt"/>
          <a:ea typeface="+mn-ea"/>
          <a:cs typeface="+mn-cs"/>
        </a:defRPr>
      </a:lvl3pPr>
      <a:lvl4pPr marL="1243736" eaLnBrk="1" hangingPunct="1">
        <a:defRPr>
          <a:latin typeface="+mn-lt"/>
          <a:ea typeface="+mn-ea"/>
          <a:cs typeface="+mn-cs"/>
        </a:defRPr>
      </a:lvl4pPr>
      <a:lvl5pPr marL="1658315" eaLnBrk="1" hangingPunct="1">
        <a:defRPr>
          <a:latin typeface="+mn-lt"/>
          <a:ea typeface="+mn-ea"/>
          <a:cs typeface="+mn-cs"/>
        </a:defRPr>
      </a:lvl5pPr>
      <a:lvl6pPr marL="2072894" eaLnBrk="1" hangingPunct="1">
        <a:defRPr>
          <a:latin typeface="+mn-lt"/>
          <a:ea typeface="+mn-ea"/>
          <a:cs typeface="+mn-cs"/>
        </a:defRPr>
      </a:lvl6pPr>
      <a:lvl7pPr marL="2487471" eaLnBrk="1" hangingPunct="1">
        <a:defRPr>
          <a:latin typeface="+mn-lt"/>
          <a:ea typeface="+mn-ea"/>
          <a:cs typeface="+mn-cs"/>
        </a:defRPr>
      </a:lvl7pPr>
      <a:lvl8pPr marL="2902050" eaLnBrk="1" hangingPunct="1">
        <a:defRPr>
          <a:latin typeface="+mn-lt"/>
          <a:ea typeface="+mn-ea"/>
          <a:cs typeface="+mn-cs"/>
        </a:defRPr>
      </a:lvl8pPr>
      <a:lvl9pPr marL="3316629" eaLnBrk="1" hangingPunct="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k object 16">
            <a:extLst>
              <a:ext uri="{FF2B5EF4-FFF2-40B4-BE49-F238E27FC236}">
                <a16:creationId xmlns:a16="http://schemas.microsoft.com/office/drawing/2014/main" id="{08EEF03B-E48E-9C48-8AC0-904BCEB6270F}"/>
              </a:ext>
            </a:extLst>
          </p:cNvPr>
          <p:cNvSpPr/>
          <p:nvPr userDrawn="1"/>
        </p:nvSpPr>
        <p:spPr>
          <a:xfrm>
            <a:off x="0" y="0"/>
            <a:ext cx="12190552" cy="6855696"/>
          </a:xfrm>
          <a:custGeom>
            <a:avLst/>
            <a:gdLst/>
            <a:ahLst/>
            <a:cxnLst/>
            <a:rect l="l" t="t" r="r" b="b"/>
            <a:pathLst>
              <a:path w="10692130" h="7560309">
                <a:moveTo>
                  <a:pt x="0" y="7560005"/>
                </a:moveTo>
                <a:lnTo>
                  <a:pt x="10692003" y="7560005"/>
                </a:lnTo>
                <a:lnTo>
                  <a:pt x="10692003" y="0"/>
                </a:lnTo>
                <a:lnTo>
                  <a:pt x="0" y="0"/>
                </a:lnTo>
                <a:lnTo>
                  <a:pt x="0" y="7560005"/>
                </a:lnTo>
                <a:close/>
              </a:path>
            </a:pathLst>
          </a:custGeom>
          <a:solidFill>
            <a:srgbClr val="009484"/>
          </a:solidFill>
        </p:spPr>
        <p:txBody>
          <a:bodyPr wrap="square" lIns="0" tIns="0" rIns="0" bIns="0" rtlCol="0"/>
          <a:lstStyle/>
          <a:p>
            <a:endParaRPr sz="1277"/>
          </a:p>
        </p:txBody>
      </p:sp>
      <p:sp>
        <p:nvSpPr>
          <p:cNvPr id="8" name="bk object 17">
            <a:extLst>
              <a:ext uri="{FF2B5EF4-FFF2-40B4-BE49-F238E27FC236}">
                <a16:creationId xmlns:a16="http://schemas.microsoft.com/office/drawing/2014/main" id="{488A0F59-F8F0-6C4C-8AB0-0891849A69A3}"/>
              </a:ext>
            </a:extLst>
          </p:cNvPr>
          <p:cNvSpPr/>
          <p:nvPr userDrawn="1"/>
        </p:nvSpPr>
        <p:spPr>
          <a:xfrm>
            <a:off x="11371601" y="0"/>
            <a:ext cx="818833" cy="1022653"/>
          </a:xfrm>
          <a:custGeom>
            <a:avLst/>
            <a:gdLst/>
            <a:ahLst/>
            <a:cxnLst/>
            <a:rect l="l" t="t" r="r" b="b"/>
            <a:pathLst>
              <a:path w="718184" h="1127760">
                <a:moveTo>
                  <a:pt x="718163" y="0"/>
                </a:moveTo>
                <a:lnTo>
                  <a:pt x="0" y="0"/>
                </a:lnTo>
                <a:lnTo>
                  <a:pt x="718163" y="1127288"/>
                </a:lnTo>
                <a:lnTo>
                  <a:pt x="718163" y="0"/>
                </a:lnTo>
                <a:close/>
              </a:path>
            </a:pathLst>
          </a:custGeom>
          <a:solidFill>
            <a:srgbClr val="9ACA3C"/>
          </a:solidFill>
        </p:spPr>
        <p:txBody>
          <a:bodyPr wrap="square" lIns="0" tIns="0" rIns="0" bIns="0" rtlCol="0"/>
          <a:lstStyle/>
          <a:p>
            <a:endParaRPr sz="1277"/>
          </a:p>
        </p:txBody>
      </p:sp>
      <p:sp>
        <p:nvSpPr>
          <p:cNvPr id="4" name="object 16">
            <a:extLst>
              <a:ext uri="{FF2B5EF4-FFF2-40B4-BE49-F238E27FC236}">
                <a16:creationId xmlns:a16="http://schemas.microsoft.com/office/drawing/2014/main" id="{3E7C6D6D-0F13-0543-B712-189913CFCC53}"/>
              </a:ext>
            </a:extLst>
          </p:cNvPr>
          <p:cNvSpPr/>
          <p:nvPr userDrawn="1"/>
        </p:nvSpPr>
        <p:spPr>
          <a:xfrm>
            <a:off x="9821632" y="3758474"/>
            <a:ext cx="2369923" cy="3112047"/>
          </a:xfrm>
          <a:custGeom>
            <a:avLst/>
            <a:gdLst>
              <a:gd name="connsiteX0" fmla="*/ 2968561 w 2968561"/>
              <a:gd name="connsiteY0" fmla="*/ 0 h 3417696"/>
              <a:gd name="connsiteX1" fmla="*/ 0 w 2968561"/>
              <a:gd name="connsiteY1" fmla="*/ 3417695 h 3417696"/>
              <a:gd name="connsiteX2" fmla="*/ 2968561 w 2968561"/>
              <a:gd name="connsiteY2" fmla="*/ 3417695 h 3417696"/>
              <a:gd name="connsiteX3" fmla="*/ 2968561 w 2968561"/>
              <a:gd name="connsiteY3" fmla="*/ 0 h 3417696"/>
              <a:gd name="connsiteX0" fmla="*/ 2627700 w 2627700"/>
              <a:gd name="connsiteY0" fmla="*/ 0 h 3460302"/>
              <a:gd name="connsiteX1" fmla="*/ 0 w 2627700"/>
              <a:gd name="connsiteY1" fmla="*/ 3460302 h 3460302"/>
              <a:gd name="connsiteX2" fmla="*/ 2627700 w 2627700"/>
              <a:gd name="connsiteY2" fmla="*/ 3417695 h 3460302"/>
              <a:gd name="connsiteX3" fmla="*/ 2627700 w 2627700"/>
              <a:gd name="connsiteY3" fmla="*/ 0 h 3460302"/>
              <a:gd name="connsiteX0" fmla="*/ 2627700 w 2627700"/>
              <a:gd name="connsiteY0" fmla="*/ 0 h 3446099"/>
              <a:gd name="connsiteX1" fmla="*/ 0 w 2627700"/>
              <a:gd name="connsiteY1" fmla="*/ 3446099 h 3446099"/>
              <a:gd name="connsiteX2" fmla="*/ 2627700 w 2627700"/>
              <a:gd name="connsiteY2" fmla="*/ 3417695 h 3446099"/>
              <a:gd name="connsiteX3" fmla="*/ 2627700 w 2627700"/>
              <a:gd name="connsiteY3" fmla="*/ 0 h 3446099"/>
              <a:gd name="connsiteX0" fmla="*/ 2613498 w 2613498"/>
              <a:gd name="connsiteY0" fmla="*/ 0 h 3431896"/>
              <a:gd name="connsiteX1" fmla="*/ 0 w 2613498"/>
              <a:gd name="connsiteY1" fmla="*/ 3431896 h 3431896"/>
              <a:gd name="connsiteX2" fmla="*/ 2613498 w 2613498"/>
              <a:gd name="connsiteY2" fmla="*/ 3417695 h 3431896"/>
              <a:gd name="connsiteX3" fmla="*/ 2613498 w 2613498"/>
              <a:gd name="connsiteY3" fmla="*/ 0 h 3431896"/>
            </a:gdLst>
            <a:ahLst/>
            <a:cxnLst>
              <a:cxn ang="0">
                <a:pos x="connsiteX0" y="connsiteY0"/>
              </a:cxn>
              <a:cxn ang="0">
                <a:pos x="connsiteX1" y="connsiteY1"/>
              </a:cxn>
              <a:cxn ang="0">
                <a:pos x="connsiteX2" y="connsiteY2"/>
              </a:cxn>
              <a:cxn ang="0">
                <a:pos x="connsiteX3" y="connsiteY3"/>
              </a:cxn>
            </a:cxnLst>
            <a:rect l="l" t="t" r="r" b="b"/>
            <a:pathLst>
              <a:path w="2613498" h="3431896">
                <a:moveTo>
                  <a:pt x="2613498" y="0"/>
                </a:moveTo>
                <a:lnTo>
                  <a:pt x="0" y="3431896"/>
                </a:lnTo>
                <a:lnTo>
                  <a:pt x="2613498" y="3417695"/>
                </a:lnTo>
                <a:lnTo>
                  <a:pt x="2613498" y="0"/>
                </a:lnTo>
                <a:close/>
              </a:path>
            </a:pathLst>
          </a:custGeom>
          <a:solidFill>
            <a:schemeClr val="bg1"/>
          </a:solidFill>
        </p:spPr>
        <p:txBody>
          <a:bodyPr wrap="square" lIns="0" tIns="0" rIns="0" bIns="0" rtlCol="0"/>
          <a:lstStyle/>
          <a:p>
            <a:endParaRPr sz="1277"/>
          </a:p>
        </p:txBody>
      </p:sp>
    </p:spTree>
    <p:extLst>
      <p:ext uri="{BB962C8B-B14F-4D97-AF65-F5344CB8AC3E}">
        <p14:creationId xmlns:p14="http://schemas.microsoft.com/office/powerpoint/2010/main" val="1012040629"/>
      </p:ext>
    </p:extLst>
  </p:cSld>
  <p:clrMap bg1="lt1" tx1="dk1" bg2="lt2" tx2="dk2" accent1="accent1" accent2="accent2" accent3="accent3" accent4="accent4" accent5="accent5" accent6="accent6" hlink="hlink" folHlink="folHlink"/>
  <p:sldLayoutIdLst>
    <p:sldLayoutId id="2147483737" r:id="rId1"/>
    <p:sldLayoutId id="2147483772" r:id="rId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object 16">
            <a:extLst>
              <a:ext uri="{FF2B5EF4-FFF2-40B4-BE49-F238E27FC236}">
                <a16:creationId xmlns:a16="http://schemas.microsoft.com/office/drawing/2014/main" id="{7A5B2072-1E62-0B4D-8DE5-AB67105A4EC9}"/>
              </a:ext>
            </a:extLst>
          </p:cNvPr>
          <p:cNvSpPr/>
          <p:nvPr userDrawn="1"/>
        </p:nvSpPr>
        <p:spPr>
          <a:xfrm>
            <a:off x="0" y="-3433"/>
            <a:ext cx="12200280" cy="6861434"/>
          </a:xfrm>
          <a:custGeom>
            <a:avLst/>
            <a:gdLst>
              <a:gd name="connsiteX0" fmla="*/ 2271035 w 2968561"/>
              <a:gd name="connsiteY0" fmla="*/ 0 h 5013185"/>
              <a:gd name="connsiteX1" fmla="*/ 0 w 2968561"/>
              <a:gd name="connsiteY1" fmla="*/ 5013184 h 5013185"/>
              <a:gd name="connsiteX2" fmla="*/ 2968561 w 2968561"/>
              <a:gd name="connsiteY2" fmla="*/ 5013184 h 5013185"/>
              <a:gd name="connsiteX3" fmla="*/ 2271035 w 2968561"/>
              <a:gd name="connsiteY3" fmla="*/ 0 h 5013185"/>
              <a:gd name="connsiteX0" fmla="*/ 2286198 w 2983724"/>
              <a:gd name="connsiteY0" fmla="*/ 0 h 5013184"/>
              <a:gd name="connsiteX1" fmla="*/ 0 w 2983724"/>
              <a:gd name="connsiteY1" fmla="*/ 2966097 h 5013184"/>
              <a:gd name="connsiteX2" fmla="*/ 2983724 w 2983724"/>
              <a:gd name="connsiteY2" fmla="*/ 5013184 h 5013184"/>
              <a:gd name="connsiteX3" fmla="*/ 2286198 w 2983724"/>
              <a:gd name="connsiteY3" fmla="*/ 0 h 5013184"/>
              <a:gd name="connsiteX0" fmla="*/ 2286198 w 2983724"/>
              <a:gd name="connsiteY0" fmla="*/ 0 h 5013184"/>
              <a:gd name="connsiteX1" fmla="*/ 0 w 2983724"/>
              <a:gd name="connsiteY1" fmla="*/ 2966097 h 5013184"/>
              <a:gd name="connsiteX2" fmla="*/ 1667997 w 2983724"/>
              <a:gd name="connsiteY2" fmla="*/ 4113125 h 5013184"/>
              <a:gd name="connsiteX3" fmla="*/ 2983724 w 2983724"/>
              <a:gd name="connsiteY3" fmla="*/ 5013184 h 5013184"/>
              <a:gd name="connsiteX4" fmla="*/ 2286198 w 2983724"/>
              <a:gd name="connsiteY4" fmla="*/ 0 h 5013184"/>
              <a:gd name="connsiteX0" fmla="*/ 2286198 w 2983724"/>
              <a:gd name="connsiteY0" fmla="*/ 0 h 7578010"/>
              <a:gd name="connsiteX1" fmla="*/ 0 w 2983724"/>
              <a:gd name="connsiteY1" fmla="*/ 2966097 h 7578010"/>
              <a:gd name="connsiteX2" fmla="*/ 7582 w 2983724"/>
              <a:gd name="connsiteY2" fmla="*/ 7578010 h 7578010"/>
              <a:gd name="connsiteX3" fmla="*/ 2983724 w 2983724"/>
              <a:gd name="connsiteY3" fmla="*/ 5013184 h 7578010"/>
              <a:gd name="connsiteX4" fmla="*/ 2286198 w 2983724"/>
              <a:gd name="connsiteY4" fmla="*/ 0 h 7578010"/>
              <a:gd name="connsiteX0" fmla="*/ 2286198 w 5508465"/>
              <a:gd name="connsiteY0" fmla="*/ 0 h 7578010"/>
              <a:gd name="connsiteX1" fmla="*/ 0 w 5508465"/>
              <a:gd name="connsiteY1" fmla="*/ 2966097 h 7578010"/>
              <a:gd name="connsiteX2" fmla="*/ 7582 w 5508465"/>
              <a:gd name="connsiteY2" fmla="*/ 7578010 h 7578010"/>
              <a:gd name="connsiteX3" fmla="*/ 5508465 w 5508465"/>
              <a:gd name="connsiteY3" fmla="*/ 6855563 h 7578010"/>
              <a:gd name="connsiteX4" fmla="*/ 2286198 w 5508465"/>
              <a:gd name="connsiteY4" fmla="*/ 0 h 7578010"/>
              <a:gd name="connsiteX0" fmla="*/ 2286198 w 11452600"/>
              <a:gd name="connsiteY0" fmla="*/ 0 h 7578010"/>
              <a:gd name="connsiteX1" fmla="*/ 0 w 11452600"/>
              <a:gd name="connsiteY1" fmla="*/ 2966097 h 7578010"/>
              <a:gd name="connsiteX2" fmla="*/ 7582 w 11452600"/>
              <a:gd name="connsiteY2" fmla="*/ 7578010 h 7578010"/>
              <a:gd name="connsiteX3" fmla="*/ 11452600 w 11452600"/>
              <a:gd name="connsiteY3" fmla="*/ 7568254 h 7578010"/>
              <a:gd name="connsiteX4" fmla="*/ 2286198 w 11452600"/>
              <a:gd name="connsiteY4" fmla="*/ 0 h 7578010"/>
              <a:gd name="connsiteX0" fmla="*/ 2286198 w 13469360"/>
              <a:gd name="connsiteY0" fmla="*/ 0 h 7578010"/>
              <a:gd name="connsiteX1" fmla="*/ 0 w 13469360"/>
              <a:gd name="connsiteY1" fmla="*/ 2966097 h 7578010"/>
              <a:gd name="connsiteX2" fmla="*/ 7582 w 13469360"/>
              <a:gd name="connsiteY2" fmla="*/ 7578010 h 7578010"/>
              <a:gd name="connsiteX3" fmla="*/ 13469360 w 13469360"/>
              <a:gd name="connsiteY3" fmla="*/ 7575835 h 7578010"/>
              <a:gd name="connsiteX4" fmla="*/ 2286198 w 13469360"/>
              <a:gd name="connsiteY4" fmla="*/ 0 h 7578010"/>
              <a:gd name="connsiteX0" fmla="*/ 2286198 w 13469360"/>
              <a:gd name="connsiteY0" fmla="*/ 0 h 7578010"/>
              <a:gd name="connsiteX1" fmla="*/ 0 w 13469360"/>
              <a:gd name="connsiteY1" fmla="*/ 2966097 h 7578010"/>
              <a:gd name="connsiteX2" fmla="*/ 7582 w 13469360"/>
              <a:gd name="connsiteY2" fmla="*/ 7578010 h 7578010"/>
              <a:gd name="connsiteX3" fmla="*/ 13469360 w 13469360"/>
              <a:gd name="connsiteY3" fmla="*/ 7575835 h 7578010"/>
              <a:gd name="connsiteX4" fmla="*/ 8271748 w 13469360"/>
              <a:gd name="connsiteY4" fmla="*/ 4052470 h 7578010"/>
              <a:gd name="connsiteX5" fmla="*/ 2286198 w 13469360"/>
              <a:gd name="connsiteY5" fmla="*/ 0 h 7578010"/>
              <a:gd name="connsiteX0" fmla="*/ 2286198 w 13469360"/>
              <a:gd name="connsiteY0" fmla="*/ 0 h 7578010"/>
              <a:gd name="connsiteX1" fmla="*/ 0 w 13469360"/>
              <a:gd name="connsiteY1" fmla="*/ 2966097 h 7578010"/>
              <a:gd name="connsiteX2" fmla="*/ 7582 w 13469360"/>
              <a:gd name="connsiteY2" fmla="*/ 7578010 h 7578010"/>
              <a:gd name="connsiteX3" fmla="*/ 13469360 w 13469360"/>
              <a:gd name="connsiteY3" fmla="*/ 7575835 h 7578010"/>
              <a:gd name="connsiteX4" fmla="*/ 11683559 w 13469360"/>
              <a:gd name="connsiteY4" fmla="*/ 1398838 h 7578010"/>
              <a:gd name="connsiteX5" fmla="*/ 2286198 w 13469360"/>
              <a:gd name="connsiteY5" fmla="*/ 0 h 7578010"/>
              <a:gd name="connsiteX0" fmla="*/ 2286198 w 13469360"/>
              <a:gd name="connsiteY0" fmla="*/ 0 h 7578010"/>
              <a:gd name="connsiteX1" fmla="*/ 0 w 13469360"/>
              <a:gd name="connsiteY1" fmla="*/ 2966097 h 7578010"/>
              <a:gd name="connsiteX2" fmla="*/ 7582 w 13469360"/>
              <a:gd name="connsiteY2" fmla="*/ 7578010 h 7578010"/>
              <a:gd name="connsiteX3" fmla="*/ 13469360 w 13469360"/>
              <a:gd name="connsiteY3" fmla="*/ 7575835 h 7578010"/>
              <a:gd name="connsiteX4" fmla="*/ 13457701 w 13469360"/>
              <a:gd name="connsiteY4" fmla="*/ 3786 h 7578010"/>
              <a:gd name="connsiteX5" fmla="*/ 2286198 w 13469360"/>
              <a:gd name="connsiteY5" fmla="*/ 0 h 7578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9360" h="7578010">
                <a:moveTo>
                  <a:pt x="2286198" y="0"/>
                </a:moveTo>
                <a:lnTo>
                  <a:pt x="0" y="2966097"/>
                </a:lnTo>
                <a:cubicBezTo>
                  <a:pt x="2527" y="4503401"/>
                  <a:pt x="5055" y="6040706"/>
                  <a:pt x="7582" y="7578010"/>
                </a:cubicBezTo>
                <a:lnTo>
                  <a:pt x="13469360" y="7575835"/>
                </a:lnTo>
                <a:cubicBezTo>
                  <a:pt x="13465474" y="5051819"/>
                  <a:pt x="13461587" y="2527802"/>
                  <a:pt x="13457701" y="3786"/>
                </a:cubicBezTo>
                <a:lnTo>
                  <a:pt x="2286198" y="0"/>
                </a:lnTo>
                <a:close/>
              </a:path>
            </a:pathLst>
          </a:custGeom>
          <a:solidFill>
            <a:schemeClr val="accent3"/>
          </a:solidFill>
        </p:spPr>
        <p:txBody>
          <a:bodyPr wrap="square" lIns="0" tIns="0" rIns="0" bIns="0" rtlCol="0"/>
          <a:lstStyle/>
          <a:p>
            <a:endParaRPr sz="1277"/>
          </a:p>
        </p:txBody>
      </p:sp>
      <p:sp>
        <p:nvSpPr>
          <p:cNvPr id="10" name="object 17">
            <a:extLst>
              <a:ext uri="{FF2B5EF4-FFF2-40B4-BE49-F238E27FC236}">
                <a16:creationId xmlns:a16="http://schemas.microsoft.com/office/drawing/2014/main" id="{61DDCFD1-6BA1-BC43-9E96-E19D77C6B1C2}"/>
              </a:ext>
            </a:extLst>
          </p:cNvPr>
          <p:cNvSpPr/>
          <p:nvPr userDrawn="1"/>
        </p:nvSpPr>
        <p:spPr>
          <a:xfrm>
            <a:off x="-1" y="-6057"/>
            <a:ext cx="2675277" cy="3584482"/>
          </a:xfrm>
          <a:custGeom>
            <a:avLst/>
            <a:gdLst>
              <a:gd name="connsiteX0" fmla="*/ 2144619 w 3960012"/>
              <a:gd name="connsiteY0" fmla="*/ 3733014 h 5256955"/>
              <a:gd name="connsiteX1" fmla="*/ 0 w 3960012"/>
              <a:gd name="connsiteY1" fmla="*/ 5256956 h 5256955"/>
              <a:gd name="connsiteX2" fmla="*/ 3960012 w 3960012"/>
              <a:gd name="connsiteY2" fmla="*/ 0 h 5256955"/>
              <a:gd name="connsiteX3" fmla="*/ 3960012 w 3960012"/>
              <a:gd name="connsiteY3" fmla="*/ 1810317 h 5256955"/>
              <a:gd name="connsiteX4" fmla="*/ 2144619 w 3960012"/>
              <a:gd name="connsiteY4" fmla="*/ 3733014 h 5256955"/>
              <a:gd name="connsiteX0" fmla="*/ 1977819 w 3960012"/>
              <a:gd name="connsiteY0" fmla="*/ 4422959 h 5256956"/>
              <a:gd name="connsiteX1" fmla="*/ 0 w 3960012"/>
              <a:gd name="connsiteY1" fmla="*/ 5256956 h 5256956"/>
              <a:gd name="connsiteX2" fmla="*/ 3960012 w 3960012"/>
              <a:gd name="connsiteY2" fmla="*/ 0 h 5256956"/>
              <a:gd name="connsiteX3" fmla="*/ 3960012 w 3960012"/>
              <a:gd name="connsiteY3" fmla="*/ 1810317 h 5256956"/>
              <a:gd name="connsiteX4" fmla="*/ 1977819 w 3960012"/>
              <a:gd name="connsiteY4" fmla="*/ 4422959 h 5256956"/>
              <a:gd name="connsiteX0" fmla="*/ 0 w 1982193"/>
              <a:gd name="connsiteY0" fmla="*/ 4422959 h 4422960"/>
              <a:gd name="connsiteX1" fmla="*/ 273977 w 1982193"/>
              <a:gd name="connsiteY1" fmla="*/ 2997579 h 4422960"/>
              <a:gd name="connsiteX2" fmla="*/ 1982193 w 1982193"/>
              <a:gd name="connsiteY2" fmla="*/ 0 h 4422960"/>
              <a:gd name="connsiteX3" fmla="*/ 1982193 w 1982193"/>
              <a:gd name="connsiteY3" fmla="*/ 1810317 h 4422960"/>
              <a:gd name="connsiteX4" fmla="*/ 0 w 1982193"/>
              <a:gd name="connsiteY4" fmla="*/ 4422959 h 4422960"/>
              <a:gd name="connsiteX0" fmla="*/ 0 w 1982193"/>
              <a:gd name="connsiteY0" fmla="*/ 4422959 h 4422959"/>
              <a:gd name="connsiteX1" fmla="*/ 152669 w 1982193"/>
              <a:gd name="connsiteY1" fmla="*/ 2694306 h 4422959"/>
              <a:gd name="connsiteX2" fmla="*/ 1982193 w 1982193"/>
              <a:gd name="connsiteY2" fmla="*/ 0 h 4422959"/>
              <a:gd name="connsiteX3" fmla="*/ 1982193 w 1982193"/>
              <a:gd name="connsiteY3" fmla="*/ 1810317 h 4422959"/>
              <a:gd name="connsiteX4" fmla="*/ 0 w 1982193"/>
              <a:gd name="connsiteY4" fmla="*/ 4422959 h 4422959"/>
              <a:gd name="connsiteX0" fmla="*/ 6549 w 1988742"/>
              <a:gd name="connsiteY0" fmla="*/ 4422959 h 4422959"/>
              <a:gd name="connsiteX1" fmla="*/ 0 w 1988742"/>
              <a:gd name="connsiteY1" fmla="*/ 1534290 h 4422959"/>
              <a:gd name="connsiteX2" fmla="*/ 1988742 w 1988742"/>
              <a:gd name="connsiteY2" fmla="*/ 0 h 4422959"/>
              <a:gd name="connsiteX3" fmla="*/ 1988742 w 1988742"/>
              <a:gd name="connsiteY3" fmla="*/ 1810317 h 4422959"/>
              <a:gd name="connsiteX4" fmla="*/ 6549 w 1988742"/>
              <a:gd name="connsiteY4" fmla="*/ 4422959 h 4422959"/>
              <a:gd name="connsiteX0" fmla="*/ 6549 w 2966794"/>
              <a:gd name="connsiteY0" fmla="*/ 4422959 h 4422959"/>
              <a:gd name="connsiteX1" fmla="*/ 0 w 2966794"/>
              <a:gd name="connsiteY1" fmla="*/ 1534290 h 4422959"/>
              <a:gd name="connsiteX2" fmla="*/ 1988742 w 2966794"/>
              <a:gd name="connsiteY2" fmla="*/ 0 h 4422959"/>
              <a:gd name="connsiteX3" fmla="*/ 2966794 w 2966794"/>
              <a:gd name="connsiteY3" fmla="*/ 483501 h 4422959"/>
              <a:gd name="connsiteX4" fmla="*/ 6549 w 2966794"/>
              <a:gd name="connsiteY4" fmla="*/ 4422959 h 4422959"/>
              <a:gd name="connsiteX0" fmla="*/ 6549 w 2966794"/>
              <a:gd name="connsiteY0" fmla="*/ 3960468 h 3960468"/>
              <a:gd name="connsiteX1" fmla="*/ 0 w 2966794"/>
              <a:gd name="connsiteY1" fmla="*/ 1071799 h 3960468"/>
              <a:gd name="connsiteX2" fmla="*/ 798400 w 2966794"/>
              <a:gd name="connsiteY2" fmla="*/ 0 h 3960468"/>
              <a:gd name="connsiteX3" fmla="*/ 2966794 w 2966794"/>
              <a:gd name="connsiteY3" fmla="*/ 21010 h 3960468"/>
              <a:gd name="connsiteX4" fmla="*/ 6549 w 2966794"/>
              <a:gd name="connsiteY4" fmla="*/ 3960468 h 3960468"/>
              <a:gd name="connsiteX0" fmla="*/ 6549 w 2966794"/>
              <a:gd name="connsiteY0" fmla="*/ 3939458 h 3939458"/>
              <a:gd name="connsiteX1" fmla="*/ 0 w 2966794"/>
              <a:gd name="connsiteY1" fmla="*/ 1050789 h 3939458"/>
              <a:gd name="connsiteX2" fmla="*/ 912127 w 2966794"/>
              <a:gd name="connsiteY2" fmla="*/ 206443 h 3939458"/>
              <a:gd name="connsiteX3" fmla="*/ 2966794 w 2966794"/>
              <a:gd name="connsiteY3" fmla="*/ 0 h 3939458"/>
              <a:gd name="connsiteX4" fmla="*/ 6549 w 2966794"/>
              <a:gd name="connsiteY4" fmla="*/ 3939458 h 3939458"/>
              <a:gd name="connsiteX0" fmla="*/ 6549 w 2966794"/>
              <a:gd name="connsiteY0" fmla="*/ 3952887 h 3952887"/>
              <a:gd name="connsiteX1" fmla="*/ 0 w 2966794"/>
              <a:gd name="connsiteY1" fmla="*/ 1064218 h 3952887"/>
              <a:gd name="connsiteX2" fmla="*/ 775654 w 2966794"/>
              <a:gd name="connsiteY2" fmla="*/ 0 h 3952887"/>
              <a:gd name="connsiteX3" fmla="*/ 2966794 w 2966794"/>
              <a:gd name="connsiteY3" fmla="*/ 13429 h 3952887"/>
              <a:gd name="connsiteX4" fmla="*/ 6549 w 2966794"/>
              <a:gd name="connsiteY4" fmla="*/ 3952887 h 3952887"/>
              <a:gd name="connsiteX0" fmla="*/ 6549 w 2997121"/>
              <a:gd name="connsiteY0" fmla="*/ 3952887 h 3952887"/>
              <a:gd name="connsiteX1" fmla="*/ 0 w 2997121"/>
              <a:gd name="connsiteY1" fmla="*/ 1064218 h 3952887"/>
              <a:gd name="connsiteX2" fmla="*/ 775654 w 2997121"/>
              <a:gd name="connsiteY2" fmla="*/ 0 h 3952887"/>
              <a:gd name="connsiteX3" fmla="*/ 2997121 w 2997121"/>
              <a:gd name="connsiteY3" fmla="*/ 218137 h 3952887"/>
              <a:gd name="connsiteX4" fmla="*/ 6549 w 2997121"/>
              <a:gd name="connsiteY4" fmla="*/ 3952887 h 3952887"/>
              <a:gd name="connsiteX0" fmla="*/ 6549 w 2959212"/>
              <a:gd name="connsiteY0" fmla="*/ 3952887 h 3952887"/>
              <a:gd name="connsiteX1" fmla="*/ 0 w 2959212"/>
              <a:gd name="connsiteY1" fmla="*/ 1064218 h 3952887"/>
              <a:gd name="connsiteX2" fmla="*/ 775654 w 2959212"/>
              <a:gd name="connsiteY2" fmla="*/ 0 h 3952887"/>
              <a:gd name="connsiteX3" fmla="*/ 2959212 w 2959212"/>
              <a:gd name="connsiteY3" fmla="*/ 5846 h 3952887"/>
              <a:gd name="connsiteX4" fmla="*/ 6549 w 2959212"/>
              <a:gd name="connsiteY4" fmla="*/ 3952887 h 3952887"/>
              <a:gd name="connsiteX0" fmla="*/ 438711 w 2959212"/>
              <a:gd name="connsiteY0" fmla="*/ 3960469 h 3960469"/>
              <a:gd name="connsiteX1" fmla="*/ 0 w 2959212"/>
              <a:gd name="connsiteY1" fmla="*/ 1064218 h 3960469"/>
              <a:gd name="connsiteX2" fmla="*/ 775654 w 2959212"/>
              <a:gd name="connsiteY2" fmla="*/ 0 h 3960469"/>
              <a:gd name="connsiteX3" fmla="*/ 2959212 w 2959212"/>
              <a:gd name="connsiteY3" fmla="*/ 5846 h 3960469"/>
              <a:gd name="connsiteX4" fmla="*/ 438711 w 2959212"/>
              <a:gd name="connsiteY4" fmla="*/ 3960469 h 3960469"/>
              <a:gd name="connsiteX0" fmla="*/ 6549 w 2959212"/>
              <a:gd name="connsiteY0" fmla="*/ 3952887 h 3952887"/>
              <a:gd name="connsiteX1" fmla="*/ 0 w 2959212"/>
              <a:gd name="connsiteY1" fmla="*/ 1064218 h 3952887"/>
              <a:gd name="connsiteX2" fmla="*/ 775654 w 2959212"/>
              <a:gd name="connsiteY2" fmla="*/ 0 h 3952887"/>
              <a:gd name="connsiteX3" fmla="*/ 2959212 w 2959212"/>
              <a:gd name="connsiteY3" fmla="*/ 5846 h 3952887"/>
              <a:gd name="connsiteX4" fmla="*/ 6549 w 2959212"/>
              <a:gd name="connsiteY4" fmla="*/ 3952887 h 39528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212" h="3952887">
                <a:moveTo>
                  <a:pt x="6549" y="3952887"/>
                </a:moveTo>
                <a:lnTo>
                  <a:pt x="0" y="1064218"/>
                </a:lnTo>
                <a:lnTo>
                  <a:pt x="775654" y="0"/>
                </a:lnTo>
                <a:lnTo>
                  <a:pt x="2959212" y="5846"/>
                </a:lnTo>
                <a:lnTo>
                  <a:pt x="6549" y="3952887"/>
                </a:lnTo>
                <a:close/>
              </a:path>
            </a:pathLst>
          </a:custGeom>
          <a:solidFill>
            <a:schemeClr val="bg2">
              <a:alpha val="69999"/>
            </a:schemeClr>
          </a:solidFill>
        </p:spPr>
        <p:txBody>
          <a:bodyPr wrap="square" lIns="0" tIns="0" rIns="0" bIns="0" rtlCol="0"/>
          <a:lstStyle/>
          <a:p>
            <a:endParaRPr sz="1277" dirty="0"/>
          </a:p>
        </p:txBody>
      </p:sp>
      <p:sp>
        <p:nvSpPr>
          <p:cNvPr id="13" name="object 18">
            <a:extLst>
              <a:ext uri="{FF2B5EF4-FFF2-40B4-BE49-F238E27FC236}">
                <a16:creationId xmlns:a16="http://schemas.microsoft.com/office/drawing/2014/main" id="{B984AB46-AC77-E740-8353-578CF101734E}"/>
              </a:ext>
            </a:extLst>
          </p:cNvPr>
          <p:cNvSpPr/>
          <p:nvPr userDrawn="1"/>
        </p:nvSpPr>
        <p:spPr>
          <a:xfrm>
            <a:off x="0" y="293020"/>
            <a:ext cx="1168649" cy="1575461"/>
          </a:xfrm>
          <a:custGeom>
            <a:avLst/>
            <a:gdLst>
              <a:gd name="connsiteX0" fmla="*/ 1115445 w 3612157"/>
              <a:gd name="connsiteY0" fmla="*/ 3321981 h 3321981"/>
              <a:gd name="connsiteX1" fmla="*/ 0 w 3612157"/>
              <a:gd name="connsiteY1" fmla="*/ 3321981 h 3321981"/>
              <a:gd name="connsiteX2" fmla="*/ 2276835 w 3612157"/>
              <a:gd name="connsiteY2" fmla="*/ 0 h 3321981"/>
              <a:gd name="connsiteX3" fmla="*/ 3612157 w 3612157"/>
              <a:gd name="connsiteY3" fmla="*/ 7582 h 3321981"/>
              <a:gd name="connsiteX4" fmla="*/ 1115445 w 3612157"/>
              <a:gd name="connsiteY4" fmla="*/ 3321981 h 3321981"/>
              <a:gd name="connsiteX0" fmla="*/ 1115445 w 3179995"/>
              <a:gd name="connsiteY0" fmla="*/ 3321981 h 3321981"/>
              <a:gd name="connsiteX1" fmla="*/ 0 w 3179995"/>
              <a:gd name="connsiteY1" fmla="*/ 3321981 h 3321981"/>
              <a:gd name="connsiteX2" fmla="*/ 2276835 w 3179995"/>
              <a:gd name="connsiteY2" fmla="*/ 0 h 3321981"/>
              <a:gd name="connsiteX3" fmla="*/ 3179995 w 3179995"/>
              <a:gd name="connsiteY3" fmla="*/ 174381 h 3321981"/>
              <a:gd name="connsiteX4" fmla="*/ 1115445 w 3179995"/>
              <a:gd name="connsiteY4" fmla="*/ 3321981 h 3321981"/>
              <a:gd name="connsiteX0" fmla="*/ 1115445 w 3574249"/>
              <a:gd name="connsiteY0" fmla="*/ 3321981 h 3321981"/>
              <a:gd name="connsiteX1" fmla="*/ 0 w 3574249"/>
              <a:gd name="connsiteY1" fmla="*/ 3321981 h 3321981"/>
              <a:gd name="connsiteX2" fmla="*/ 2276835 w 3574249"/>
              <a:gd name="connsiteY2" fmla="*/ 0 h 3321981"/>
              <a:gd name="connsiteX3" fmla="*/ 3574249 w 3574249"/>
              <a:gd name="connsiteY3" fmla="*/ 0 h 3321981"/>
              <a:gd name="connsiteX4" fmla="*/ 1115445 w 3574249"/>
              <a:gd name="connsiteY4" fmla="*/ 3321981 h 3321981"/>
              <a:gd name="connsiteX0" fmla="*/ 3640185 w 3640185"/>
              <a:gd name="connsiteY0" fmla="*/ 1343130 h 3321981"/>
              <a:gd name="connsiteX1" fmla="*/ 0 w 3640185"/>
              <a:gd name="connsiteY1" fmla="*/ 3321981 h 3321981"/>
              <a:gd name="connsiteX2" fmla="*/ 2276835 w 3640185"/>
              <a:gd name="connsiteY2" fmla="*/ 0 h 3321981"/>
              <a:gd name="connsiteX3" fmla="*/ 3574249 w 3640185"/>
              <a:gd name="connsiteY3" fmla="*/ 0 h 3321981"/>
              <a:gd name="connsiteX4" fmla="*/ 3640185 w 3640185"/>
              <a:gd name="connsiteY4" fmla="*/ 1343130 h 3321981"/>
              <a:gd name="connsiteX0" fmla="*/ 2275461 w 3574249"/>
              <a:gd name="connsiteY0" fmla="*/ 1100512 h 3321981"/>
              <a:gd name="connsiteX1" fmla="*/ 0 w 3574249"/>
              <a:gd name="connsiteY1" fmla="*/ 3321981 h 3321981"/>
              <a:gd name="connsiteX2" fmla="*/ 2276835 w 3574249"/>
              <a:gd name="connsiteY2" fmla="*/ 0 h 3321981"/>
              <a:gd name="connsiteX3" fmla="*/ 3574249 w 3574249"/>
              <a:gd name="connsiteY3" fmla="*/ 0 h 3321981"/>
              <a:gd name="connsiteX4" fmla="*/ 2275461 w 3574249"/>
              <a:gd name="connsiteY4" fmla="*/ 1100512 h 3321981"/>
              <a:gd name="connsiteX0" fmla="*/ 2267879 w 3574249"/>
              <a:gd name="connsiteY0" fmla="*/ 1737384 h 3321981"/>
              <a:gd name="connsiteX1" fmla="*/ 0 w 3574249"/>
              <a:gd name="connsiteY1" fmla="*/ 3321981 h 3321981"/>
              <a:gd name="connsiteX2" fmla="*/ 2276835 w 3574249"/>
              <a:gd name="connsiteY2" fmla="*/ 0 h 3321981"/>
              <a:gd name="connsiteX3" fmla="*/ 3574249 w 3574249"/>
              <a:gd name="connsiteY3" fmla="*/ 0 h 3321981"/>
              <a:gd name="connsiteX4" fmla="*/ 2267879 w 3574249"/>
              <a:gd name="connsiteY4" fmla="*/ 1737384 h 3321981"/>
              <a:gd name="connsiteX0" fmla="*/ 0 w 1306370"/>
              <a:gd name="connsiteY0" fmla="*/ 1737384 h 1737384"/>
              <a:gd name="connsiteX1" fmla="*/ 196209 w 1306370"/>
              <a:gd name="connsiteY1" fmla="*/ 456058 h 1737384"/>
              <a:gd name="connsiteX2" fmla="*/ 8956 w 1306370"/>
              <a:gd name="connsiteY2" fmla="*/ 0 h 1737384"/>
              <a:gd name="connsiteX3" fmla="*/ 1306370 w 1306370"/>
              <a:gd name="connsiteY3" fmla="*/ 0 h 1737384"/>
              <a:gd name="connsiteX4" fmla="*/ 0 w 1306370"/>
              <a:gd name="connsiteY4" fmla="*/ 1737384 h 1737384"/>
              <a:gd name="connsiteX0" fmla="*/ 0 w 1306370"/>
              <a:gd name="connsiteY0" fmla="*/ 1737384 h 1737384"/>
              <a:gd name="connsiteX1" fmla="*/ 6663 w 1306370"/>
              <a:gd name="connsiteY1" fmla="*/ 493967 h 1737384"/>
              <a:gd name="connsiteX2" fmla="*/ 8956 w 1306370"/>
              <a:gd name="connsiteY2" fmla="*/ 0 h 1737384"/>
              <a:gd name="connsiteX3" fmla="*/ 1306370 w 1306370"/>
              <a:gd name="connsiteY3" fmla="*/ 0 h 1737384"/>
              <a:gd name="connsiteX4" fmla="*/ 0 w 1306370"/>
              <a:gd name="connsiteY4" fmla="*/ 1737384 h 1737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6370" h="1737384">
                <a:moveTo>
                  <a:pt x="0" y="1737384"/>
                </a:moveTo>
                <a:lnTo>
                  <a:pt x="6663" y="493967"/>
                </a:lnTo>
                <a:cubicBezTo>
                  <a:pt x="7427" y="329311"/>
                  <a:pt x="8192" y="164656"/>
                  <a:pt x="8956" y="0"/>
                </a:cubicBezTo>
                <a:lnTo>
                  <a:pt x="1306370" y="0"/>
                </a:lnTo>
                <a:lnTo>
                  <a:pt x="0" y="1737384"/>
                </a:lnTo>
                <a:close/>
              </a:path>
            </a:pathLst>
          </a:custGeom>
          <a:solidFill>
            <a:schemeClr val="accent2">
              <a:alpha val="78997"/>
            </a:schemeClr>
          </a:solidFill>
        </p:spPr>
        <p:txBody>
          <a:bodyPr wrap="square" lIns="0" tIns="0" rIns="0" bIns="0" rtlCol="0"/>
          <a:lstStyle/>
          <a:p>
            <a:endParaRPr sz="1277"/>
          </a:p>
        </p:txBody>
      </p:sp>
    </p:spTree>
    <p:extLst>
      <p:ext uri="{BB962C8B-B14F-4D97-AF65-F5344CB8AC3E}">
        <p14:creationId xmlns:p14="http://schemas.microsoft.com/office/powerpoint/2010/main" val="4226203723"/>
      </p:ext>
    </p:extLst>
  </p:cSld>
  <p:clrMap bg1="lt1" tx1="dk1" bg2="lt2" tx2="dk2" accent1="accent1" accent2="accent2" accent3="accent3" accent4="accent4" accent5="accent5" accent6="accent6" hlink="hlink" folHlink="folHlink"/>
  <p:sldLayoutIdLst>
    <p:sldLayoutId id="2147483748" r:id="rId1"/>
    <p:sldLayoutId id="2147483773" r:id="rId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16">
            <a:extLst>
              <a:ext uri="{FF2B5EF4-FFF2-40B4-BE49-F238E27FC236}">
                <a16:creationId xmlns:a16="http://schemas.microsoft.com/office/drawing/2014/main" id="{579E4384-07A4-9F42-A62A-CA98BE579383}"/>
              </a:ext>
            </a:extLst>
          </p:cNvPr>
          <p:cNvSpPr/>
          <p:nvPr userDrawn="1"/>
        </p:nvSpPr>
        <p:spPr>
          <a:xfrm>
            <a:off x="9499661" y="3292613"/>
            <a:ext cx="2691952" cy="3563165"/>
          </a:xfrm>
          <a:custGeom>
            <a:avLst/>
            <a:gdLst/>
            <a:ahLst/>
            <a:cxnLst/>
            <a:rect l="l" t="t" r="r" b="b"/>
            <a:pathLst>
              <a:path w="2968625" h="3929379">
                <a:moveTo>
                  <a:pt x="2968561" y="0"/>
                </a:moveTo>
                <a:lnTo>
                  <a:pt x="0" y="3928986"/>
                </a:lnTo>
                <a:lnTo>
                  <a:pt x="2968561" y="3928986"/>
                </a:lnTo>
                <a:lnTo>
                  <a:pt x="2968561" y="0"/>
                </a:lnTo>
                <a:close/>
              </a:path>
            </a:pathLst>
          </a:custGeom>
          <a:solidFill>
            <a:schemeClr val="accent3"/>
          </a:solidFill>
        </p:spPr>
        <p:txBody>
          <a:bodyPr wrap="square" lIns="0" tIns="0" rIns="0" bIns="0" rtlCol="0"/>
          <a:lstStyle/>
          <a:p>
            <a:endParaRPr sz="1277"/>
          </a:p>
        </p:txBody>
      </p:sp>
      <p:sp>
        <p:nvSpPr>
          <p:cNvPr id="8" name="object 17">
            <a:extLst>
              <a:ext uri="{FF2B5EF4-FFF2-40B4-BE49-F238E27FC236}">
                <a16:creationId xmlns:a16="http://schemas.microsoft.com/office/drawing/2014/main" id="{D0FB5712-9275-E541-A5CC-A65FD38324B2}"/>
              </a:ext>
            </a:extLst>
          </p:cNvPr>
          <p:cNvSpPr/>
          <p:nvPr userDrawn="1"/>
        </p:nvSpPr>
        <p:spPr>
          <a:xfrm>
            <a:off x="8600619" y="2088408"/>
            <a:ext cx="3591381" cy="4767203"/>
          </a:xfrm>
          <a:custGeom>
            <a:avLst/>
            <a:gdLst/>
            <a:ahLst/>
            <a:cxnLst/>
            <a:rect l="l" t="t" r="r" b="b"/>
            <a:pathLst>
              <a:path w="3960495" h="5257165">
                <a:moveTo>
                  <a:pt x="1363693" y="5256956"/>
                </a:moveTo>
                <a:lnTo>
                  <a:pt x="0" y="5256956"/>
                </a:lnTo>
                <a:lnTo>
                  <a:pt x="3960012" y="0"/>
                </a:lnTo>
                <a:lnTo>
                  <a:pt x="3960012" y="1810317"/>
                </a:lnTo>
                <a:lnTo>
                  <a:pt x="1363693" y="5256956"/>
                </a:lnTo>
                <a:close/>
              </a:path>
            </a:pathLst>
          </a:custGeom>
          <a:solidFill>
            <a:schemeClr val="bg2">
              <a:alpha val="69999"/>
            </a:schemeClr>
          </a:solidFill>
        </p:spPr>
        <p:txBody>
          <a:bodyPr wrap="square" lIns="0" tIns="0" rIns="0" bIns="0" rtlCol="0"/>
          <a:lstStyle/>
          <a:p>
            <a:endParaRPr sz="1277"/>
          </a:p>
        </p:txBody>
      </p:sp>
      <p:sp>
        <p:nvSpPr>
          <p:cNvPr id="9" name="object 18">
            <a:extLst>
              <a:ext uri="{FF2B5EF4-FFF2-40B4-BE49-F238E27FC236}">
                <a16:creationId xmlns:a16="http://schemas.microsoft.com/office/drawing/2014/main" id="{8408023D-8C8A-2942-A74A-7CB41E4D4EBB}"/>
              </a:ext>
            </a:extLst>
          </p:cNvPr>
          <p:cNvSpPr/>
          <p:nvPr userDrawn="1"/>
        </p:nvSpPr>
        <p:spPr>
          <a:xfrm>
            <a:off x="8099157" y="3849920"/>
            <a:ext cx="3275832" cy="3005773"/>
          </a:xfrm>
          <a:custGeom>
            <a:avLst/>
            <a:gdLst/>
            <a:ahLst/>
            <a:cxnLst/>
            <a:rect l="l" t="t" r="r" b="b"/>
            <a:pathLst>
              <a:path w="3612515" h="3314700">
                <a:moveTo>
                  <a:pt x="1115445" y="3314399"/>
                </a:moveTo>
                <a:lnTo>
                  <a:pt x="0" y="3314399"/>
                </a:lnTo>
                <a:lnTo>
                  <a:pt x="2496707" y="0"/>
                </a:lnTo>
                <a:lnTo>
                  <a:pt x="3612157" y="0"/>
                </a:lnTo>
                <a:lnTo>
                  <a:pt x="1115445" y="3314399"/>
                </a:lnTo>
                <a:close/>
              </a:path>
            </a:pathLst>
          </a:custGeom>
          <a:solidFill>
            <a:schemeClr val="accent2">
              <a:alpha val="78997"/>
            </a:schemeClr>
          </a:solidFill>
        </p:spPr>
        <p:txBody>
          <a:bodyPr wrap="square" lIns="0" tIns="0" rIns="0" bIns="0" rtlCol="0"/>
          <a:lstStyle/>
          <a:p>
            <a:endParaRPr sz="1277"/>
          </a:p>
        </p:txBody>
      </p:sp>
      <p:sp>
        <p:nvSpPr>
          <p:cNvPr id="11" name="object 20">
            <a:extLst>
              <a:ext uri="{FF2B5EF4-FFF2-40B4-BE49-F238E27FC236}">
                <a16:creationId xmlns:a16="http://schemas.microsoft.com/office/drawing/2014/main" id="{DABDBCE8-A8DC-2145-B689-08558C58150D}"/>
              </a:ext>
            </a:extLst>
          </p:cNvPr>
          <p:cNvSpPr/>
          <p:nvPr userDrawn="1"/>
        </p:nvSpPr>
        <p:spPr>
          <a:xfrm>
            <a:off x="11027084" y="5605187"/>
            <a:ext cx="805665" cy="871815"/>
          </a:xfrm>
          <a:prstGeom prst="rect">
            <a:avLst/>
          </a:prstGeom>
          <a:blipFill>
            <a:blip r:embed="rId3" cstate="print"/>
            <a:stretch>
              <a:fillRect/>
            </a:stretch>
          </a:blipFill>
        </p:spPr>
        <p:txBody>
          <a:bodyPr wrap="square" lIns="0" tIns="0" rIns="0" bIns="0" rtlCol="0"/>
          <a:lstStyle/>
          <a:p>
            <a:endParaRPr sz="1277"/>
          </a:p>
        </p:txBody>
      </p:sp>
    </p:spTree>
    <p:extLst>
      <p:ext uri="{BB962C8B-B14F-4D97-AF65-F5344CB8AC3E}">
        <p14:creationId xmlns:p14="http://schemas.microsoft.com/office/powerpoint/2010/main" val="3052821927"/>
      </p:ext>
    </p:extLst>
  </p:cSld>
  <p:clrMap bg1="lt1" tx1="dk1" bg2="lt2" tx2="dk2" accent1="accent1" accent2="accent2" accent3="accent3" accent4="accent4" accent5="accent5" accent6="accent6" hlink="hlink" folHlink="folHlink"/>
  <p:sldLayoutIdLst>
    <p:sldLayoutId id="2147483683" r:id="rId1"/>
  </p:sldLayoutIdLst>
  <p:hf sldNum="0" hdr="0" dt="0"/>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2" name="Picture Placeholder 29">
            <a:extLst>
              <a:ext uri="{FF2B5EF4-FFF2-40B4-BE49-F238E27FC236}">
                <a16:creationId xmlns:a16="http://schemas.microsoft.com/office/drawing/2014/main" id="{24253941-9AB0-8B41-B1E4-EDF91159C627}"/>
              </a:ext>
            </a:extLst>
          </p:cNvPr>
          <p:cNvSpPr txBox="1">
            <a:spLocks/>
          </p:cNvSpPr>
          <p:nvPr userDrawn="1"/>
        </p:nvSpPr>
        <p:spPr>
          <a:xfrm>
            <a:off x="0" y="0"/>
            <a:ext cx="12191613" cy="6855611"/>
          </a:xfrm>
          <a:custGeom>
            <a:avLst/>
            <a:gdLst>
              <a:gd name="connsiteX0" fmla="*/ 37664 w 2553493"/>
              <a:gd name="connsiteY0" fmla="*/ 0 h 4122215"/>
              <a:gd name="connsiteX1" fmla="*/ 2515829 w 2553493"/>
              <a:gd name="connsiteY1" fmla="*/ 0 h 4122215"/>
              <a:gd name="connsiteX2" fmla="*/ 2553493 w 2553493"/>
              <a:gd name="connsiteY2" fmla="*/ 37664 h 4122215"/>
              <a:gd name="connsiteX3" fmla="*/ 2553493 w 2553493"/>
              <a:gd name="connsiteY3" fmla="*/ 4122215 h 4122215"/>
              <a:gd name="connsiteX4" fmla="*/ 0 w 2553493"/>
              <a:gd name="connsiteY4" fmla="*/ 4122215 h 4122215"/>
              <a:gd name="connsiteX5" fmla="*/ 0 w 2553493"/>
              <a:gd name="connsiteY5" fmla="*/ 37664 h 4122215"/>
              <a:gd name="connsiteX6" fmla="*/ 37664 w 2553493"/>
              <a:gd name="connsiteY6" fmla="*/ 0 h 4122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3493" h="4122215">
                <a:moveTo>
                  <a:pt x="37664" y="0"/>
                </a:moveTo>
                <a:lnTo>
                  <a:pt x="2515829" y="0"/>
                </a:lnTo>
                <a:cubicBezTo>
                  <a:pt x="2536630" y="0"/>
                  <a:pt x="2553493" y="16863"/>
                  <a:pt x="2553493" y="37664"/>
                </a:cubicBezTo>
                <a:lnTo>
                  <a:pt x="2553493" y="4122215"/>
                </a:lnTo>
                <a:lnTo>
                  <a:pt x="0" y="4122215"/>
                </a:lnTo>
                <a:lnTo>
                  <a:pt x="0" y="37664"/>
                </a:lnTo>
                <a:cubicBezTo>
                  <a:pt x="0" y="16863"/>
                  <a:pt x="16863" y="0"/>
                  <a:pt x="37664" y="0"/>
                </a:cubicBezTo>
                <a:close/>
              </a:path>
            </a:pathLst>
          </a:custGeom>
          <a:blipFill dpi="0" rotWithShape="1">
            <a:blip r:embed="rId4"/>
            <a:srcRect/>
            <a:tile tx="0" ty="0" sx="100000" sy="100000" flip="none" algn="tl"/>
          </a:blipFill>
          <a:effectLst>
            <a:outerShdw blurRad="50800" dist="25400" dir="5400000" algn="t" rotWithShape="0">
              <a:prstClr val="black">
                <a:alpha val="15000"/>
              </a:prstClr>
            </a:outerShdw>
          </a:effectLst>
        </p:spPr>
        <p:txBody>
          <a:bodyPr rtlCol="0" anchor="ctr">
            <a:noAutofit/>
          </a:bodyPr>
          <a:lstStyle>
            <a:lvl1pPr marL="0" indent="0" algn="ctr" defTabSz="1219170" rtl="0" eaLnBrk="1" latinLnBrk="0" hangingPunct="1">
              <a:lnSpc>
                <a:spcPct val="90000"/>
              </a:lnSpc>
              <a:spcBef>
                <a:spcPts val="1333"/>
              </a:spcBef>
              <a:buFont typeface="Arial" panose="020B0604020202020204" pitchFamily="34" charset="0"/>
              <a:buNone/>
              <a:defRPr sz="1600" b="0" i="0" kern="1200">
                <a:solidFill>
                  <a:schemeClr val="tx1"/>
                </a:solidFill>
                <a:latin typeface="Source Sans Pro" charset="0"/>
                <a:ea typeface="Source Sans Pro" charset="0"/>
                <a:cs typeface="Source Sans Pro" charset="0"/>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r>
              <a:rPr lang="en-US" dirty="0"/>
              <a:t>Click icon to add picture</a:t>
            </a:r>
          </a:p>
        </p:txBody>
      </p:sp>
      <p:sp>
        <p:nvSpPr>
          <p:cNvPr id="23" name="object 16">
            <a:extLst>
              <a:ext uri="{FF2B5EF4-FFF2-40B4-BE49-F238E27FC236}">
                <a16:creationId xmlns:a16="http://schemas.microsoft.com/office/drawing/2014/main" id="{789F8641-519C-4147-8B8F-84016A1CD90A}"/>
              </a:ext>
            </a:extLst>
          </p:cNvPr>
          <p:cNvSpPr/>
          <p:nvPr userDrawn="1"/>
        </p:nvSpPr>
        <p:spPr>
          <a:xfrm>
            <a:off x="9499661" y="3292613"/>
            <a:ext cx="2691952" cy="3563165"/>
          </a:xfrm>
          <a:custGeom>
            <a:avLst/>
            <a:gdLst/>
            <a:ahLst/>
            <a:cxnLst/>
            <a:rect l="l" t="t" r="r" b="b"/>
            <a:pathLst>
              <a:path w="2968625" h="3929379">
                <a:moveTo>
                  <a:pt x="2968561" y="0"/>
                </a:moveTo>
                <a:lnTo>
                  <a:pt x="0" y="3928986"/>
                </a:lnTo>
                <a:lnTo>
                  <a:pt x="2968561" y="3928986"/>
                </a:lnTo>
                <a:lnTo>
                  <a:pt x="2968561" y="0"/>
                </a:lnTo>
                <a:close/>
              </a:path>
            </a:pathLst>
          </a:custGeom>
          <a:solidFill>
            <a:schemeClr val="accent3"/>
          </a:solidFill>
        </p:spPr>
        <p:txBody>
          <a:bodyPr wrap="square" lIns="0" tIns="0" rIns="0" bIns="0" rtlCol="0"/>
          <a:lstStyle/>
          <a:p>
            <a:endParaRPr sz="1277"/>
          </a:p>
        </p:txBody>
      </p:sp>
      <p:sp>
        <p:nvSpPr>
          <p:cNvPr id="24" name="object 17">
            <a:extLst>
              <a:ext uri="{FF2B5EF4-FFF2-40B4-BE49-F238E27FC236}">
                <a16:creationId xmlns:a16="http://schemas.microsoft.com/office/drawing/2014/main" id="{20B33590-47F3-1A4F-8AF5-C87F2966E008}"/>
              </a:ext>
            </a:extLst>
          </p:cNvPr>
          <p:cNvSpPr/>
          <p:nvPr userDrawn="1"/>
        </p:nvSpPr>
        <p:spPr>
          <a:xfrm>
            <a:off x="8600619" y="2088408"/>
            <a:ext cx="3591381" cy="4767203"/>
          </a:xfrm>
          <a:custGeom>
            <a:avLst/>
            <a:gdLst/>
            <a:ahLst/>
            <a:cxnLst/>
            <a:rect l="l" t="t" r="r" b="b"/>
            <a:pathLst>
              <a:path w="3960495" h="5257165">
                <a:moveTo>
                  <a:pt x="1363693" y="5256956"/>
                </a:moveTo>
                <a:lnTo>
                  <a:pt x="0" y="5256956"/>
                </a:lnTo>
                <a:lnTo>
                  <a:pt x="3960012" y="0"/>
                </a:lnTo>
                <a:lnTo>
                  <a:pt x="3960012" y="1810317"/>
                </a:lnTo>
                <a:lnTo>
                  <a:pt x="1363693" y="5256956"/>
                </a:lnTo>
                <a:close/>
              </a:path>
            </a:pathLst>
          </a:custGeom>
          <a:solidFill>
            <a:schemeClr val="tx2">
              <a:alpha val="69999"/>
            </a:schemeClr>
          </a:solidFill>
        </p:spPr>
        <p:txBody>
          <a:bodyPr wrap="square" lIns="0" tIns="0" rIns="0" bIns="0" rtlCol="0"/>
          <a:lstStyle/>
          <a:p>
            <a:endParaRPr sz="1277"/>
          </a:p>
        </p:txBody>
      </p:sp>
      <p:sp>
        <p:nvSpPr>
          <p:cNvPr id="25" name="object 18">
            <a:extLst>
              <a:ext uri="{FF2B5EF4-FFF2-40B4-BE49-F238E27FC236}">
                <a16:creationId xmlns:a16="http://schemas.microsoft.com/office/drawing/2014/main" id="{8CCEC265-368F-704C-BB2E-E59C8DCD2C1C}"/>
              </a:ext>
            </a:extLst>
          </p:cNvPr>
          <p:cNvSpPr/>
          <p:nvPr userDrawn="1"/>
        </p:nvSpPr>
        <p:spPr>
          <a:xfrm>
            <a:off x="8099157" y="3849920"/>
            <a:ext cx="3275832" cy="3005773"/>
          </a:xfrm>
          <a:custGeom>
            <a:avLst/>
            <a:gdLst/>
            <a:ahLst/>
            <a:cxnLst/>
            <a:rect l="l" t="t" r="r" b="b"/>
            <a:pathLst>
              <a:path w="3612515" h="3314700">
                <a:moveTo>
                  <a:pt x="1115445" y="3314399"/>
                </a:moveTo>
                <a:lnTo>
                  <a:pt x="0" y="3314399"/>
                </a:lnTo>
                <a:lnTo>
                  <a:pt x="2496707" y="0"/>
                </a:lnTo>
                <a:lnTo>
                  <a:pt x="3612157" y="0"/>
                </a:lnTo>
                <a:lnTo>
                  <a:pt x="1115445" y="3314399"/>
                </a:lnTo>
                <a:close/>
              </a:path>
            </a:pathLst>
          </a:custGeom>
          <a:solidFill>
            <a:schemeClr val="accent2">
              <a:alpha val="78997"/>
            </a:schemeClr>
          </a:solidFill>
        </p:spPr>
        <p:txBody>
          <a:bodyPr wrap="square" lIns="0" tIns="0" rIns="0" bIns="0" rtlCol="0"/>
          <a:lstStyle/>
          <a:p>
            <a:endParaRPr sz="1277"/>
          </a:p>
        </p:txBody>
      </p:sp>
      <p:sp>
        <p:nvSpPr>
          <p:cNvPr id="26" name="object 20">
            <a:extLst>
              <a:ext uri="{FF2B5EF4-FFF2-40B4-BE49-F238E27FC236}">
                <a16:creationId xmlns:a16="http://schemas.microsoft.com/office/drawing/2014/main" id="{4C7205EC-98F6-7F47-AF1E-86689683FA9D}"/>
              </a:ext>
            </a:extLst>
          </p:cNvPr>
          <p:cNvSpPr/>
          <p:nvPr userDrawn="1"/>
        </p:nvSpPr>
        <p:spPr>
          <a:xfrm>
            <a:off x="11027084" y="5605187"/>
            <a:ext cx="805665" cy="871815"/>
          </a:xfrm>
          <a:prstGeom prst="rect">
            <a:avLst/>
          </a:prstGeom>
          <a:blipFill>
            <a:blip r:embed="rId5" cstate="print"/>
            <a:stretch>
              <a:fillRect/>
            </a:stretch>
          </a:blipFill>
        </p:spPr>
        <p:txBody>
          <a:bodyPr wrap="square" lIns="0" tIns="0" rIns="0" bIns="0" rtlCol="0"/>
          <a:lstStyle/>
          <a:p>
            <a:endParaRPr sz="1277"/>
          </a:p>
        </p:txBody>
      </p:sp>
    </p:spTree>
    <p:extLst>
      <p:ext uri="{BB962C8B-B14F-4D97-AF65-F5344CB8AC3E}">
        <p14:creationId xmlns:p14="http://schemas.microsoft.com/office/powerpoint/2010/main" val="2783288432"/>
      </p:ext>
    </p:extLst>
  </p:cSld>
  <p:clrMap bg1="dk1" tx1="lt1" bg2="dk2" tx2="lt2" accent1="accent1" accent2="accent2" accent3="accent3" accent4="accent4" accent5="accent5" accent6="accent6" hlink="hlink" folHlink="folHlink"/>
  <p:sldLayoutIdLst>
    <p:sldLayoutId id="2147483698" r:id="rId1"/>
    <p:sldLayoutId id="2147483797" r:id="rId2"/>
  </p:sldLayoutIdLst>
  <p:hf sldNum="0" hdr="0" dt="0"/>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9E500DB3-7691-B046-84FE-7E484F940B68}"/>
              </a:ext>
            </a:extLst>
          </p:cNvPr>
          <p:cNvSpPr/>
          <p:nvPr userDrawn="1"/>
        </p:nvSpPr>
        <p:spPr>
          <a:xfrm>
            <a:off x="0" y="2304"/>
            <a:ext cx="12192000" cy="6855696"/>
          </a:xfrm>
          <a:custGeom>
            <a:avLst/>
            <a:gdLst/>
            <a:ahLst/>
            <a:cxnLst/>
            <a:rect l="l" t="t" r="r" b="b"/>
            <a:pathLst>
              <a:path w="10692130" h="7560309">
                <a:moveTo>
                  <a:pt x="0" y="7559992"/>
                </a:moveTo>
                <a:lnTo>
                  <a:pt x="10692003" y="7559992"/>
                </a:lnTo>
                <a:lnTo>
                  <a:pt x="10692003" y="0"/>
                </a:lnTo>
                <a:lnTo>
                  <a:pt x="0" y="0"/>
                </a:lnTo>
                <a:lnTo>
                  <a:pt x="0" y="7559992"/>
                </a:lnTo>
                <a:close/>
              </a:path>
            </a:pathLst>
          </a:custGeom>
          <a:solidFill>
            <a:srgbClr val="00223E"/>
          </a:solidFill>
        </p:spPr>
        <p:txBody>
          <a:bodyPr wrap="square" lIns="0" tIns="0" rIns="0" bIns="0" rtlCol="0"/>
          <a:lstStyle/>
          <a:p>
            <a:endParaRPr sz="1277" dirty="0"/>
          </a:p>
        </p:txBody>
      </p:sp>
    </p:spTree>
    <p:extLst>
      <p:ext uri="{BB962C8B-B14F-4D97-AF65-F5344CB8AC3E}">
        <p14:creationId xmlns:p14="http://schemas.microsoft.com/office/powerpoint/2010/main" val="4101697465"/>
      </p:ext>
    </p:extLst>
  </p:cSld>
  <p:clrMap bg1="lt1" tx1="dk1" bg2="lt2" tx2="dk2" accent1="accent1" accent2="accent2" accent3="accent3" accent4="accent4" accent5="accent5" accent6="accent6" hlink="hlink" folHlink="folHlink"/>
  <p:sldLayoutIdLst>
    <p:sldLayoutId id="2147483751" r:id="rId1"/>
    <p:sldLayoutId id="2147483798" r:id="rId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3" Type="http://schemas.openxmlformats.org/officeDocument/2006/relationships/hyperlink" Target="https://www.tenders.nsw.gov.au/?event=public.scheme.download&amp;schemeUUID=5686462E-F515-F34D-DF4D7C89274AD889&amp;type=documents&amp;fileName=Applicant%20Referee%20Report%2015062020%2Edocx" TargetMode="External"/><Relationship Id="rId2" Type="http://schemas.openxmlformats.org/officeDocument/2006/relationships/hyperlink" Target="https://www.tenders.nsw.gov.au/?event=public.scheme.download&amp;schemeUUID=5686462E-F515-F34D-DF4D7C89274AD889&amp;type=documents&amp;fileName=Experience%20Template%20v2%2Edocx" TargetMode="Externa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3" Type="http://schemas.openxmlformats.org/officeDocument/2006/relationships/hyperlink" Target="https://buy.nsw.gov.au/schemes/consultants-in-construction-scheme" TargetMode="External"/><Relationship Id="rId7" Type="http://schemas.openxmlformats.org/officeDocument/2006/relationships/image" Target="../media/image12.svg"/><Relationship Id="rId2" Type="http://schemas.openxmlformats.org/officeDocument/2006/relationships/hyperlink" Target="https://buy.nsw.gov.au/schemes/ict-services-scheme" TargetMode="Externa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3" Type="http://schemas.openxmlformats.org/officeDocument/2006/relationships/hyperlink" Target="https://www.tenders.nsw.gov.au/?event=public.scheme.download&amp;schemeUUID=5686462E-F515-F34D-DF4D7C89274AD889&amp;type=documents&amp;fileName=Supplier%20Rate%20Card%20v5%2Exlsx" TargetMode="External"/><Relationship Id="rId2" Type="http://schemas.openxmlformats.org/officeDocument/2006/relationships/hyperlink" Target="https://www.tenders.nsw.gov.au/?event=public.scheme.download&amp;schemeUUID=5686462E-F515-F34D-DF4D7C89274AD889&amp;type=documents&amp;fileName=PMS%20Overview%20of%20Standard%20Commercial%20Framework%202022%2Epdf"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tenders.nsw.gov.au/?event=public.scheme.download&amp;schemeUUID=5686462E-F515-F34D-DF4D7C89274AD889&amp;type=documents&amp;fileName=pms%5Fengagement%5Ftypes%5Fmar%5F2020%2D2%2Edocx"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tenders.nsw.gov.au/?event=public.scheme.download&amp;schemeUUID=5686462E-F515-F34D-DF4D7C89274AD889&amp;type=documents&amp;fileName=Supplier%20Rate%20Card%20v5%2Exlsx"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7E6B7C-5AAC-EA42-8848-2ECCF63FE867}"/>
              </a:ext>
            </a:extLst>
          </p:cNvPr>
          <p:cNvSpPr>
            <a:spLocks noGrp="1"/>
          </p:cNvSpPr>
          <p:nvPr>
            <p:ph type="title"/>
          </p:nvPr>
        </p:nvSpPr>
        <p:spPr>
          <a:xfrm>
            <a:off x="991402" y="4249286"/>
            <a:ext cx="7267074" cy="1728002"/>
          </a:xfrm>
        </p:spPr>
        <p:txBody>
          <a:bodyPr lIns="91440" tIns="45720" rIns="91440" bIns="45720" anchor="t"/>
          <a:lstStyle/>
          <a:p>
            <a:r>
              <a:rPr lang="en-US" sz="4200"/>
              <a:t>PMS scheme guide to new applications</a:t>
            </a:r>
            <a:endParaRPr lang="en-US" sz="4200" dirty="0"/>
          </a:p>
        </p:txBody>
      </p:sp>
      <p:sp>
        <p:nvSpPr>
          <p:cNvPr id="2" name="TextBox 1">
            <a:extLst>
              <a:ext uri="{FF2B5EF4-FFF2-40B4-BE49-F238E27FC236}">
                <a16:creationId xmlns:a16="http://schemas.microsoft.com/office/drawing/2014/main" id="{7D34D1C3-805E-4C2A-A5AB-E88D45795615}"/>
              </a:ext>
            </a:extLst>
          </p:cNvPr>
          <p:cNvSpPr txBox="1"/>
          <p:nvPr/>
        </p:nvSpPr>
        <p:spPr>
          <a:xfrm>
            <a:off x="1059213" y="5977288"/>
            <a:ext cx="3163465" cy="307777"/>
          </a:xfrm>
          <a:prstGeom prst="rect">
            <a:avLst/>
          </a:prstGeom>
          <a:noFill/>
        </p:spPr>
        <p:txBody>
          <a:bodyPr wrap="square" rtlCol="0">
            <a:spAutoFit/>
          </a:bodyPr>
          <a:lstStyle/>
          <a:p>
            <a:r>
              <a:rPr lang="en-AU" sz="1400" b="1" dirty="0">
                <a:latin typeface="Arial" panose="020B0604020202020204" pitchFamily="34" charset="0"/>
                <a:cs typeface="Arial" panose="020B0604020202020204" pitchFamily="34" charset="0"/>
              </a:rPr>
              <a:t>November 2022</a:t>
            </a:r>
          </a:p>
        </p:txBody>
      </p:sp>
    </p:spTree>
    <p:extLst>
      <p:ext uri="{BB962C8B-B14F-4D97-AF65-F5344CB8AC3E}">
        <p14:creationId xmlns:p14="http://schemas.microsoft.com/office/powerpoint/2010/main" val="3762907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B97E7E-C657-4EDC-B550-795DD60E0F5C}"/>
              </a:ext>
            </a:extLst>
          </p:cNvPr>
          <p:cNvSpPr>
            <a:spLocks noGrp="1"/>
          </p:cNvSpPr>
          <p:nvPr>
            <p:ph type="title"/>
          </p:nvPr>
        </p:nvSpPr>
        <p:spPr/>
        <p:txBody>
          <a:bodyPr/>
          <a:lstStyle/>
          <a:p>
            <a:r>
              <a:rPr lang="en-AU" dirty="0"/>
              <a:t>Impact of capability choice</a:t>
            </a:r>
          </a:p>
        </p:txBody>
      </p:sp>
      <p:sp>
        <p:nvSpPr>
          <p:cNvPr id="3" name="Content Placeholder 2">
            <a:extLst>
              <a:ext uri="{FF2B5EF4-FFF2-40B4-BE49-F238E27FC236}">
                <a16:creationId xmlns:a16="http://schemas.microsoft.com/office/drawing/2014/main" id="{AC7F0975-1956-44BD-90E5-AF43999AAF9E}"/>
              </a:ext>
            </a:extLst>
          </p:cNvPr>
          <p:cNvSpPr>
            <a:spLocks noGrp="1"/>
          </p:cNvSpPr>
          <p:nvPr>
            <p:ph sz="half" idx="2"/>
          </p:nvPr>
        </p:nvSpPr>
        <p:spPr>
          <a:xfrm>
            <a:off x="480810" y="942876"/>
            <a:ext cx="10847294" cy="276999"/>
          </a:xfrm>
        </p:spPr>
        <p:txBody>
          <a:bodyPr/>
          <a:lstStyle/>
          <a:p>
            <a:r>
              <a:rPr lang="en-AU" dirty="0"/>
              <a:t>What nominating capabilities means for your application</a:t>
            </a:r>
          </a:p>
        </p:txBody>
      </p:sp>
      <p:sp>
        <p:nvSpPr>
          <p:cNvPr id="5" name="Content Placeholder 4">
            <a:extLst>
              <a:ext uri="{FF2B5EF4-FFF2-40B4-BE49-F238E27FC236}">
                <a16:creationId xmlns:a16="http://schemas.microsoft.com/office/drawing/2014/main" id="{AC13F51F-8B7C-4FE7-81BD-844D69818698}"/>
              </a:ext>
            </a:extLst>
          </p:cNvPr>
          <p:cNvSpPr>
            <a:spLocks noGrp="1"/>
          </p:cNvSpPr>
          <p:nvPr>
            <p:ph idx="12"/>
          </p:nvPr>
        </p:nvSpPr>
        <p:spPr>
          <a:xfrm>
            <a:off x="513164" y="1639279"/>
            <a:ext cx="4976567" cy="4646242"/>
          </a:xfrm>
        </p:spPr>
        <p:txBody>
          <a:bodyPr>
            <a:normAutofit/>
          </a:bodyPr>
          <a:lstStyle/>
          <a:p>
            <a:r>
              <a:rPr lang="en-AU" sz="1700" dirty="0"/>
              <a:t>Nominated capabilities must flow through to your Organisational Experience document (see diagram opposite) to demonstrate work you have performed in these areas.</a:t>
            </a:r>
          </a:p>
          <a:p>
            <a:endParaRPr lang="en-AU" sz="1700" dirty="0"/>
          </a:p>
          <a:p>
            <a:r>
              <a:rPr lang="en-AU" sz="1700" dirty="0"/>
              <a:t>For example, if you nominate specific engagement type 1a, then one of your example engagements must refer to 1a.</a:t>
            </a:r>
          </a:p>
          <a:p>
            <a:endParaRPr lang="en-AU" sz="1700" dirty="0"/>
          </a:p>
          <a:p>
            <a:r>
              <a:rPr lang="en-AU" sz="1700" b="1" dirty="0"/>
              <a:t>If applying for Full prequalification </a:t>
            </a:r>
            <a:r>
              <a:rPr lang="en-AU" sz="1700" dirty="0"/>
              <a:t>– your Referee Reports must correspond to a nominated example engagement </a:t>
            </a:r>
            <a:r>
              <a:rPr lang="en-AU" sz="1700" b="1" dirty="0"/>
              <a:t>and</a:t>
            </a:r>
            <a:r>
              <a:rPr lang="en-AU" sz="1700" dirty="0"/>
              <a:t> refer to the same nominated capabilities in that example.</a:t>
            </a:r>
          </a:p>
        </p:txBody>
      </p:sp>
      <p:grpSp>
        <p:nvGrpSpPr>
          <p:cNvPr id="73" name="Group 72">
            <a:extLst>
              <a:ext uri="{FF2B5EF4-FFF2-40B4-BE49-F238E27FC236}">
                <a16:creationId xmlns:a16="http://schemas.microsoft.com/office/drawing/2014/main" id="{AA2CC55C-B968-446A-A651-2DA4FB7B280A}"/>
              </a:ext>
              <a:ext uri="{C183D7F6-B498-43B3-948B-1728B52AA6E4}">
                <adec:decorative xmlns:adec="http://schemas.microsoft.com/office/drawing/2017/decorative" val="1"/>
              </a:ext>
            </a:extLst>
          </p:cNvPr>
          <p:cNvGrpSpPr/>
          <p:nvPr/>
        </p:nvGrpSpPr>
        <p:grpSpPr>
          <a:xfrm>
            <a:off x="6481729" y="1729282"/>
            <a:ext cx="4924207" cy="4511886"/>
            <a:chOff x="6481729" y="1729282"/>
            <a:chExt cx="4924207" cy="4511886"/>
          </a:xfrm>
        </p:grpSpPr>
        <p:sp>
          <p:nvSpPr>
            <p:cNvPr id="6" name="Rectangle: Rounded Corners 5">
              <a:extLst>
                <a:ext uri="{FF2B5EF4-FFF2-40B4-BE49-F238E27FC236}">
                  <a16:creationId xmlns:a16="http://schemas.microsoft.com/office/drawing/2014/main" id="{673C27E5-5998-4838-BEDE-CC75B7555D30}"/>
                </a:ext>
                <a:ext uri="{C183D7F6-B498-43B3-948B-1728B52AA6E4}">
                  <adec:decorative xmlns:adec="http://schemas.microsoft.com/office/drawing/2017/decorative" val="1"/>
                </a:ext>
              </a:extLst>
            </p:cNvPr>
            <p:cNvSpPr/>
            <p:nvPr/>
          </p:nvSpPr>
          <p:spPr>
            <a:xfrm>
              <a:off x="7704667" y="1729282"/>
              <a:ext cx="3359649" cy="698643"/>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Nominated capabilities</a:t>
              </a:r>
            </a:p>
          </p:txBody>
        </p:sp>
        <p:sp>
          <p:nvSpPr>
            <p:cNvPr id="7" name="Rectangle: Rounded Corners 6">
              <a:extLst>
                <a:ext uri="{FF2B5EF4-FFF2-40B4-BE49-F238E27FC236}">
                  <a16:creationId xmlns:a16="http://schemas.microsoft.com/office/drawing/2014/main" id="{A28E4812-375B-47C0-B20A-A95522A58CB3}"/>
                </a:ext>
                <a:ext uri="{C183D7F6-B498-43B3-948B-1728B52AA6E4}">
                  <adec:decorative xmlns:adec="http://schemas.microsoft.com/office/drawing/2017/decorative" val="1"/>
                </a:ext>
              </a:extLst>
            </p:cNvPr>
            <p:cNvSpPr/>
            <p:nvPr/>
          </p:nvSpPr>
          <p:spPr>
            <a:xfrm>
              <a:off x="7704667" y="2826075"/>
              <a:ext cx="3359649" cy="698643"/>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Organisational Experience</a:t>
              </a:r>
            </a:p>
          </p:txBody>
        </p:sp>
        <p:sp>
          <p:nvSpPr>
            <p:cNvPr id="8" name="Rectangle: Rounded Corners 7">
              <a:extLst>
                <a:ext uri="{FF2B5EF4-FFF2-40B4-BE49-F238E27FC236}">
                  <a16:creationId xmlns:a16="http://schemas.microsoft.com/office/drawing/2014/main" id="{1A410EAA-DC52-4DBD-BFD3-DFD5C55B22BC}"/>
                </a:ext>
                <a:ext uri="{C183D7F6-B498-43B3-948B-1728B52AA6E4}">
                  <adec:decorative xmlns:adec="http://schemas.microsoft.com/office/drawing/2017/decorative" val="1"/>
                </a:ext>
              </a:extLst>
            </p:cNvPr>
            <p:cNvSpPr/>
            <p:nvPr/>
          </p:nvSpPr>
          <p:spPr>
            <a:xfrm>
              <a:off x="7502922" y="5422842"/>
              <a:ext cx="934947" cy="698643"/>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t>Referee Report</a:t>
              </a:r>
            </a:p>
          </p:txBody>
        </p:sp>
        <p:sp>
          <p:nvSpPr>
            <p:cNvPr id="11" name="Rectangle: Rounded Corners 10">
              <a:extLst>
                <a:ext uri="{FF2B5EF4-FFF2-40B4-BE49-F238E27FC236}">
                  <a16:creationId xmlns:a16="http://schemas.microsoft.com/office/drawing/2014/main" id="{2C311C21-A0A2-4960-A306-80849051F847}"/>
                </a:ext>
                <a:ext uri="{C183D7F6-B498-43B3-948B-1728B52AA6E4}">
                  <adec:decorative xmlns:adec="http://schemas.microsoft.com/office/drawing/2017/decorative" val="1"/>
                </a:ext>
              </a:extLst>
            </p:cNvPr>
            <p:cNvSpPr/>
            <p:nvPr/>
          </p:nvSpPr>
          <p:spPr>
            <a:xfrm>
              <a:off x="8850961" y="5427967"/>
              <a:ext cx="1058240" cy="698643"/>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t>Referee Report</a:t>
              </a:r>
            </a:p>
          </p:txBody>
        </p:sp>
        <p:sp>
          <p:nvSpPr>
            <p:cNvPr id="12" name="Rectangle: Rounded Corners 11">
              <a:extLst>
                <a:ext uri="{FF2B5EF4-FFF2-40B4-BE49-F238E27FC236}">
                  <a16:creationId xmlns:a16="http://schemas.microsoft.com/office/drawing/2014/main" id="{1369FD0E-30D7-4FD5-BC24-DE754DAB8E3C}"/>
                </a:ext>
                <a:ext uri="{C183D7F6-B498-43B3-948B-1728B52AA6E4}">
                  <adec:decorative xmlns:adec="http://schemas.microsoft.com/office/drawing/2017/decorative" val="1"/>
                </a:ext>
              </a:extLst>
            </p:cNvPr>
            <p:cNvSpPr/>
            <p:nvPr/>
          </p:nvSpPr>
          <p:spPr>
            <a:xfrm>
              <a:off x="10277436" y="5415345"/>
              <a:ext cx="934946" cy="698643"/>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t>Referee Report</a:t>
              </a:r>
            </a:p>
          </p:txBody>
        </p:sp>
        <p:cxnSp>
          <p:nvCxnSpPr>
            <p:cNvPr id="16" name="Straight Arrow Connector 15">
              <a:extLst>
                <a:ext uri="{FF2B5EF4-FFF2-40B4-BE49-F238E27FC236}">
                  <a16:creationId xmlns:a16="http://schemas.microsoft.com/office/drawing/2014/main" id="{B044991A-100A-41D8-8F52-C7881B7A936F}"/>
                </a:ext>
                <a:ext uri="{C183D7F6-B498-43B3-948B-1728B52AA6E4}">
                  <adec:decorative xmlns:adec="http://schemas.microsoft.com/office/drawing/2017/decorative" val="1"/>
                </a:ext>
              </a:extLst>
            </p:cNvPr>
            <p:cNvCxnSpPr>
              <a:cxnSpLocks/>
              <a:stCxn id="6" idx="2"/>
              <a:endCxn id="7" idx="0"/>
            </p:cNvCxnSpPr>
            <p:nvPr/>
          </p:nvCxnSpPr>
          <p:spPr>
            <a:xfrm>
              <a:off x="9384492" y="2427925"/>
              <a:ext cx="0" cy="39815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098AC31C-8BF4-4724-A7A0-398A6B4C2827}"/>
                </a:ext>
                <a:ext uri="{C183D7F6-B498-43B3-948B-1728B52AA6E4}">
                  <adec:decorative xmlns:adec="http://schemas.microsoft.com/office/drawing/2017/decorative" val="1"/>
                </a:ext>
              </a:extLst>
            </p:cNvPr>
            <p:cNvCxnSpPr>
              <a:cxnSpLocks/>
              <a:stCxn id="34" idx="2"/>
              <a:endCxn id="8" idx="0"/>
            </p:cNvCxnSpPr>
            <p:nvPr/>
          </p:nvCxnSpPr>
          <p:spPr>
            <a:xfrm rot="5400000">
              <a:off x="7625262" y="5076319"/>
              <a:ext cx="691658" cy="1389"/>
            </a:xfrm>
            <a:prstGeom prst="bentConnector3">
              <a:avLst>
                <a:gd name="adj1" fmla="val 50000"/>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C07BABE-9FC3-46C1-9148-58898F26E07D}"/>
                </a:ext>
                <a:ext uri="{C183D7F6-B498-43B3-948B-1728B52AA6E4}">
                  <adec:decorative xmlns:adec="http://schemas.microsoft.com/office/drawing/2017/decorative" val="1"/>
                </a:ext>
              </a:extLst>
            </p:cNvPr>
            <p:cNvCxnSpPr>
              <a:cxnSpLocks/>
              <a:stCxn id="35" idx="2"/>
              <a:endCxn id="11" idx="0"/>
            </p:cNvCxnSpPr>
            <p:nvPr/>
          </p:nvCxnSpPr>
          <p:spPr>
            <a:xfrm>
              <a:off x="9380081" y="4718317"/>
              <a:ext cx="0" cy="70965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EAF758F4-E415-4D39-9EC0-F09750683FC0}"/>
                </a:ext>
                <a:ext uri="{C183D7F6-B498-43B3-948B-1728B52AA6E4}">
                  <adec:decorative xmlns:adec="http://schemas.microsoft.com/office/drawing/2017/decorative" val="1"/>
                </a:ext>
              </a:extLst>
            </p:cNvPr>
            <p:cNvCxnSpPr>
              <a:cxnSpLocks/>
              <a:stCxn id="36" idx="2"/>
              <a:endCxn id="12" idx="0"/>
            </p:cNvCxnSpPr>
            <p:nvPr/>
          </p:nvCxnSpPr>
          <p:spPr>
            <a:xfrm rot="16200000" flipH="1">
              <a:off x="10394575" y="5065011"/>
              <a:ext cx="695188" cy="5480"/>
            </a:xfrm>
            <a:prstGeom prst="bentConnector3">
              <a:avLst>
                <a:gd name="adj1" fmla="val 50000"/>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Rounded Corners 23">
              <a:extLst>
                <a:ext uri="{FF2B5EF4-FFF2-40B4-BE49-F238E27FC236}">
                  <a16:creationId xmlns:a16="http://schemas.microsoft.com/office/drawing/2014/main" id="{21FF75EB-3279-4AFE-969F-7E2583BA3453}"/>
                </a:ext>
                <a:ext uri="{C183D7F6-B498-43B3-948B-1728B52AA6E4}">
                  <adec:decorative xmlns:adec="http://schemas.microsoft.com/office/drawing/2017/decorative" val="1"/>
                </a:ext>
              </a:extLst>
            </p:cNvPr>
            <p:cNvSpPr/>
            <p:nvPr/>
          </p:nvSpPr>
          <p:spPr>
            <a:xfrm>
              <a:off x="7347821" y="5317212"/>
              <a:ext cx="4058115" cy="923956"/>
            </a:xfrm>
            <a:prstGeom prst="roundRect">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Left Brace 26">
              <a:extLst>
                <a:ext uri="{FF2B5EF4-FFF2-40B4-BE49-F238E27FC236}">
                  <a16:creationId xmlns:a16="http://schemas.microsoft.com/office/drawing/2014/main" id="{54C9E239-F147-4A56-92B4-EFA3D4B4DFCA}"/>
                </a:ext>
                <a:ext uri="{C183D7F6-B498-43B3-948B-1728B52AA6E4}">
                  <adec:decorative xmlns:adec="http://schemas.microsoft.com/office/drawing/2017/decorative" val="1"/>
                </a:ext>
              </a:extLst>
            </p:cNvPr>
            <p:cNvSpPr/>
            <p:nvPr/>
          </p:nvSpPr>
          <p:spPr>
            <a:xfrm>
              <a:off x="6928345" y="1774025"/>
              <a:ext cx="323811" cy="2989036"/>
            </a:xfrm>
            <a:prstGeom prst="leftBrace">
              <a:avLst>
                <a:gd name="adj1" fmla="val 8333"/>
                <a:gd name="adj2" fmla="val 47036"/>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28" name="TextBox 27">
              <a:extLst>
                <a:ext uri="{FF2B5EF4-FFF2-40B4-BE49-F238E27FC236}">
                  <a16:creationId xmlns:a16="http://schemas.microsoft.com/office/drawing/2014/main" id="{9621C182-9BC3-4845-A920-5138CF30C07A}"/>
                </a:ext>
                <a:ext uri="{C183D7F6-B498-43B3-948B-1728B52AA6E4}">
                  <adec:decorative xmlns:adec="http://schemas.microsoft.com/office/drawing/2017/decorative" val="1"/>
                </a:ext>
              </a:extLst>
            </p:cNvPr>
            <p:cNvSpPr txBox="1"/>
            <p:nvPr/>
          </p:nvSpPr>
          <p:spPr>
            <a:xfrm rot="16200000">
              <a:off x="5749460" y="3013813"/>
              <a:ext cx="1787704" cy="323165"/>
            </a:xfrm>
            <a:prstGeom prst="rect">
              <a:avLst/>
            </a:prstGeom>
            <a:noFill/>
          </p:spPr>
          <p:txBody>
            <a:bodyPr wrap="square" rtlCol="0">
              <a:spAutoFit/>
            </a:bodyPr>
            <a:lstStyle/>
            <a:p>
              <a:r>
                <a:rPr lang="en-AU" sz="1500" b="1" dirty="0">
                  <a:latin typeface="Arial" panose="020B0604020202020204" pitchFamily="34" charset="0"/>
                  <a:cs typeface="Arial" panose="020B0604020202020204" pitchFamily="34" charset="0"/>
                </a:rPr>
                <a:t>All applications</a:t>
              </a:r>
            </a:p>
          </p:txBody>
        </p:sp>
        <p:sp>
          <p:nvSpPr>
            <p:cNvPr id="34" name="Rectangle: Rounded Corners 33">
              <a:extLst>
                <a:ext uri="{FF2B5EF4-FFF2-40B4-BE49-F238E27FC236}">
                  <a16:creationId xmlns:a16="http://schemas.microsoft.com/office/drawing/2014/main" id="{20CD3022-AEA6-4ACC-ABD2-787B034ABDA1}"/>
                </a:ext>
                <a:ext uri="{C183D7F6-B498-43B3-948B-1728B52AA6E4}">
                  <adec:decorative xmlns:adec="http://schemas.microsoft.com/office/drawing/2017/decorative" val="1"/>
                </a:ext>
              </a:extLst>
            </p:cNvPr>
            <p:cNvSpPr/>
            <p:nvPr/>
          </p:nvSpPr>
          <p:spPr>
            <a:xfrm>
              <a:off x="7365610" y="4032541"/>
              <a:ext cx="1212350" cy="6986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t>Example</a:t>
              </a:r>
              <a:br>
                <a:rPr lang="en-AU" sz="1400" b="1" dirty="0"/>
              </a:br>
              <a:r>
                <a:rPr lang="en-AU" sz="1400" b="1" dirty="0"/>
                <a:t>Engagement</a:t>
              </a:r>
            </a:p>
          </p:txBody>
        </p:sp>
        <p:sp>
          <p:nvSpPr>
            <p:cNvPr id="35" name="Rectangle: Rounded Corners 34">
              <a:extLst>
                <a:ext uri="{FF2B5EF4-FFF2-40B4-BE49-F238E27FC236}">
                  <a16:creationId xmlns:a16="http://schemas.microsoft.com/office/drawing/2014/main" id="{E3A97B68-1A7C-4CF3-BB7C-39B6D00B1F6E}"/>
                </a:ext>
                <a:ext uri="{C183D7F6-B498-43B3-948B-1728B52AA6E4}">
                  <adec:decorative xmlns:adec="http://schemas.microsoft.com/office/drawing/2017/decorative" val="1"/>
                </a:ext>
              </a:extLst>
            </p:cNvPr>
            <p:cNvSpPr/>
            <p:nvPr/>
          </p:nvSpPr>
          <p:spPr>
            <a:xfrm>
              <a:off x="8773906" y="4019674"/>
              <a:ext cx="1212350" cy="6986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t>Example</a:t>
              </a:r>
              <a:br>
                <a:rPr lang="en-AU" sz="1400" b="1" dirty="0"/>
              </a:br>
              <a:r>
                <a:rPr lang="en-AU" sz="1400" b="1" dirty="0"/>
                <a:t>Engagement</a:t>
              </a:r>
            </a:p>
          </p:txBody>
        </p:sp>
        <p:sp>
          <p:nvSpPr>
            <p:cNvPr id="36" name="Rectangle: Rounded Corners 35">
              <a:extLst>
                <a:ext uri="{FF2B5EF4-FFF2-40B4-BE49-F238E27FC236}">
                  <a16:creationId xmlns:a16="http://schemas.microsoft.com/office/drawing/2014/main" id="{E187742B-04C6-4937-8679-17AB0E297A75}"/>
                </a:ext>
                <a:ext uri="{C183D7F6-B498-43B3-948B-1728B52AA6E4}">
                  <adec:decorative xmlns:adec="http://schemas.microsoft.com/office/drawing/2017/decorative" val="1"/>
                </a:ext>
              </a:extLst>
            </p:cNvPr>
            <p:cNvSpPr/>
            <p:nvPr/>
          </p:nvSpPr>
          <p:spPr>
            <a:xfrm>
              <a:off x="10150755" y="4021514"/>
              <a:ext cx="1177348" cy="6986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t>Example</a:t>
              </a:r>
              <a:br>
                <a:rPr lang="en-AU" sz="1400" b="1" dirty="0"/>
              </a:br>
              <a:r>
                <a:rPr lang="en-AU" sz="1400" b="1" dirty="0"/>
                <a:t>Engagement</a:t>
              </a:r>
            </a:p>
          </p:txBody>
        </p:sp>
        <p:cxnSp>
          <p:nvCxnSpPr>
            <p:cNvPr id="52" name="Connector: Elbow 51">
              <a:extLst>
                <a:ext uri="{FF2B5EF4-FFF2-40B4-BE49-F238E27FC236}">
                  <a16:creationId xmlns:a16="http://schemas.microsoft.com/office/drawing/2014/main" id="{EFBBF025-8CCD-4FEB-8BB1-D04363C34A4D}"/>
                </a:ext>
                <a:ext uri="{C183D7F6-B498-43B3-948B-1728B52AA6E4}">
                  <adec:decorative xmlns:adec="http://schemas.microsoft.com/office/drawing/2017/decorative" val="1"/>
                </a:ext>
              </a:extLst>
            </p:cNvPr>
            <p:cNvCxnSpPr>
              <a:cxnSpLocks/>
              <a:stCxn id="7" idx="2"/>
              <a:endCxn id="34" idx="0"/>
            </p:cNvCxnSpPr>
            <p:nvPr/>
          </p:nvCxnSpPr>
          <p:spPr>
            <a:xfrm rot="5400000">
              <a:off x="8424228" y="3072276"/>
              <a:ext cx="507823" cy="1412707"/>
            </a:xfrm>
            <a:prstGeom prst="bentConnector3">
              <a:avLst>
                <a:gd name="adj1" fmla="val 50000"/>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nector: Elbow 56">
              <a:extLst>
                <a:ext uri="{FF2B5EF4-FFF2-40B4-BE49-F238E27FC236}">
                  <a16:creationId xmlns:a16="http://schemas.microsoft.com/office/drawing/2014/main" id="{EF28E508-2256-4DCD-A3A1-5BD936715310}"/>
                </a:ext>
                <a:ext uri="{C183D7F6-B498-43B3-948B-1728B52AA6E4}">
                  <adec:decorative xmlns:adec="http://schemas.microsoft.com/office/drawing/2017/decorative" val="1"/>
                </a:ext>
              </a:extLst>
            </p:cNvPr>
            <p:cNvCxnSpPr>
              <a:cxnSpLocks/>
              <a:stCxn id="7" idx="2"/>
              <a:endCxn id="36" idx="0"/>
            </p:cNvCxnSpPr>
            <p:nvPr/>
          </p:nvCxnSpPr>
          <p:spPr>
            <a:xfrm rot="16200000" flipH="1">
              <a:off x="9813562" y="3095647"/>
              <a:ext cx="496796" cy="1354937"/>
            </a:xfrm>
            <a:prstGeom prst="bentConnector3">
              <a:avLst>
                <a:gd name="adj1" fmla="val 50000"/>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Connector: Elbow 59">
              <a:extLst>
                <a:ext uri="{FF2B5EF4-FFF2-40B4-BE49-F238E27FC236}">
                  <a16:creationId xmlns:a16="http://schemas.microsoft.com/office/drawing/2014/main" id="{94B1CD92-512E-4E58-A4D0-039FE304E9FF}"/>
                </a:ext>
                <a:ext uri="{C183D7F6-B498-43B3-948B-1728B52AA6E4}">
                  <adec:decorative xmlns:adec="http://schemas.microsoft.com/office/drawing/2017/decorative" val="1"/>
                </a:ext>
              </a:extLst>
            </p:cNvPr>
            <p:cNvCxnSpPr>
              <a:cxnSpLocks/>
              <a:stCxn id="7" idx="2"/>
              <a:endCxn id="35" idx="0"/>
            </p:cNvCxnSpPr>
            <p:nvPr/>
          </p:nvCxnSpPr>
          <p:spPr>
            <a:xfrm rot="5400000">
              <a:off x="9134809" y="3769991"/>
              <a:ext cx="494956" cy="4411"/>
            </a:xfrm>
            <a:prstGeom prst="bentConnector3">
              <a:avLst>
                <a:gd name="adj1" fmla="val 50000"/>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6" name="TextBox 25">
            <a:extLst>
              <a:ext uri="{FF2B5EF4-FFF2-40B4-BE49-F238E27FC236}">
                <a16:creationId xmlns:a16="http://schemas.microsoft.com/office/drawing/2014/main" id="{79BF58F1-0566-43BD-95A1-D60E23151C52}"/>
              </a:ext>
              <a:ext uri="{C183D7F6-B498-43B3-948B-1728B52AA6E4}">
                <adec:decorative xmlns:adec="http://schemas.microsoft.com/office/drawing/2017/decorative" val="1"/>
              </a:ext>
            </a:extLst>
          </p:cNvPr>
          <p:cNvSpPr txBox="1"/>
          <p:nvPr/>
        </p:nvSpPr>
        <p:spPr>
          <a:xfrm rot="16200000">
            <a:off x="5865957" y="5323693"/>
            <a:ext cx="1787703" cy="784830"/>
          </a:xfrm>
          <a:prstGeom prst="rect">
            <a:avLst/>
          </a:prstGeom>
          <a:noFill/>
        </p:spPr>
        <p:txBody>
          <a:bodyPr wrap="square" rtlCol="0">
            <a:spAutoFit/>
          </a:bodyPr>
          <a:lstStyle/>
          <a:p>
            <a:pPr algn="ctr"/>
            <a:r>
              <a:rPr lang="en-AU" sz="1500" b="1" dirty="0">
                <a:latin typeface="Arial" panose="020B0604020202020204" pitchFamily="34" charset="0"/>
                <a:cs typeface="Arial" panose="020B0604020202020204" pitchFamily="34" charset="0"/>
              </a:rPr>
              <a:t>Full prequalification only</a:t>
            </a:r>
          </a:p>
        </p:txBody>
      </p:sp>
    </p:spTree>
    <p:extLst>
      <p:ext uri="{BB962C8B-B14F-4D97-AF65-F5344CB8AC3E}">
        <p14:creationId xmlns:p14="http://schemas.microsoft.com/office/powerpoint/2010/main" val="2697349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B958D-940C-4608-9ADD-116C60D46C4A}"/>
              </a:ext>
            </a:extLst>
          </p:cNvPr>
          <p:cNvSpPr>
            <a:spLocks noGrp="1"/>
          </p:cNvSpPr>
          <p:nvPr>
            <p:ph type="title"/>
          </p:nvPr>
        </p:nvSpPr>
        <p:spPr>
          <a:xfrm>
            <a:off x="649223" y="1329310"/>
            <a:ext cx="11011945" cy="2438400"/>
          </a:xfrm>
        </p:spPr>
        <p:txBody>
          <a:bodyPr/>
          <a:lstStyle/>
          <a:p>
            <a:r>
              <a:rPr lang="en-AU" sz="3200" dirty="0"/>
              <a:t>3. Providing evidence of organisational experience</a:t>
            </a:r>
          </a:p>
        </p:txBody>
      </p:sp>
    </p:spTree>
    <p:extLst>
      <p:ext uri="{BB962C8B-B14F-4D97-AF65-F5344CB8AC3E}">
        <p14:creationId xmlns:p14="http://schemas.microsoft.com/office/powerpoint/2010/main" val="3660507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F881E0-325F-4D6D-8B38-7A09587A4B05}"/>
              </a:ext>
            </a:extLst>
          </p:cNvPr>
          <p:cNvSpPr>
            <a:spLocks noGrp="1"/>
          </p:cNvSpPr>
          <p:nvPr>
            <p:ph type="title"/>
          </p:nvPr>
        </p:nvSpPr>
        <p:spPr/>
        <p:txBody>
          <a:bodyPr/>
          <a:lstStyle/>
          <a:p>
            <a:r>
              <a:rPr lang="en-AU" dirty="0"/>
              <a:t>Tips for all applicants</a:t>
            </a:r>
          </a:p>
        </p:txBody>
      </p:sp>
      <p:sp>
        <p:nvSpPr>
          <p:cNvPr id="5" name="Content Placeholder 4">
            <a:extLst>
              <a:ext uri="{FF2B5EF4-FFF2-40B4-BE49-F238E27FC236}">
                <a16:creationId xmlns:a16="http://schemas.microsoft.com/office/drawing/2014/main" id="{1E0FD03E-4E48-49F3-897F-529A168F2D8C}"/>
              </a:ext>
            </a:extLst>
          </p:cNvPr>
          <p:cNvSpPr>
            <a:spLocks noGrp="1"/>
          </p:cNvSpPr>
          <p:nvPr>
            <p:ph idx="12"/>
          </p:nvPr>
        </p:nvSpPr>
        <p:spPr>
          <a:xfrm>
            <a:off x="480810" y="1049075"/>
            <a:ext cx="10748682" cy="1398849"/>
          </a:xfrm>
        </p:spPr>
        <p:txBody>
          <a:bodyPr>
            <a:noAutofit/>
          </a:bodyPr>
          <a:lstStyle/>
          <a:p>
            <a:r>
              <a:rPr lang="en-AU" sz="1700" dirty="0"/>
              <a:t>You must complete the </a:t>
            </a:r>
            <a:r>
              <a:rPr lang="en-AU" sz="1700" b="1" dirty="0">
                <a:hlinkClick r:id="rId2"/>
              </a:rPr>
              <a:t>prescribed template</a:t>
            </a:r>
            <a:r>
              <a:rPr lang="en-AU" sz="1700" b="1" dirty="0"/>
              <a:t> </a:t>
            </a:r>
            <a:r>
              <a:rPr lang="en-AU" sz="1700" dirty="0"/>
              <a:t>(screenshot below) and pay particular attention to the red text. </a:t>
            </a:r>
          </a:p>
          <a:p>
            <a:endParaRPr lang="en-AU" sz="1700" dirty="0"/>
          </a:p>
          <a:p>
            <a:r>
              <a:rPr lang="en-AU" sz="1700" dirty="0"/>
              <a:t>All Full prequalification applicants must identify </a:t>
            </a:r>
            <a:r>
              <a:rPr lang="en-AU" sz="1700" b="1" dirty="0"/>
              <a:t>at least three </a:t>
            </a:r>
            <a:r>
              <a:rPr lang="en-AU" sz="1700" dirty="0"/>
              <a:t>engagements, by stating ‘</a:t>
            </a:r>
            <a:r>
              <a:rPr lang="en-AU" sz="1700" b="1" dirty="0"/>
              <a:t>yes</a:t>
            </a:r>
            <a:r>
              <a:rPr lang="en-AU" sz="1700" dirty="0"/>
              <a:t>’ where the purple box is, to support with a corresponding </a:t>
            </a:r>
            <a:r>
              <a:rPr lang="en-AU" sz="1700" b="1" dirty="0">
                <a:hlinkClick r:id="rId3"/>
              </a:rPr>
              <a:t>Referee Report.</a:t>
            </a:r>
            <a:endParaRPr lang="en-AU" sz="1700" b="1" dirty="0"/>
          </a:p>
        </p:txBody>
      </p:sp>
      <p:grpSp>
        <p:nvGrpSpPr>
          <p:cNvPr id="14" name="Group 13" descr="Screenshot of the first page of the prescribed Organisational Experience template.">
            <a:extLst>
              <a:ext uri="{FF2B5EF4-FFF2-40B4-BE49-F238E27FC236}">
                <a16:creationId xmlns:a16="http://schemas.microsoft.com/office/drawing/2014/main" id="{B8FA0D8E-14F2-4827-95D7-F6BE5796C0B9}"/>
              </a:ext>
            </a:extLst>
          </p:cNvPr>
          <p:cNvGrpSpPr/>
          <p:nvPr/>
        </p:nvGrpSpPr>
        <p:grpSpPr>
          <a:xfrm>
            <a:off x="764039" y="2552700"/>
            <a:ext cx="10182224" cy="3871831"/>
            <a:chOff x="774193" y="2409825"/>
            <a:chExt cx="8941307" cy="3498773"/>
          </a:xfrm>
        </p:grpSpPr>
        <p:pic>
          <p:nvPicPr>
            <p:cNvPr id="3" name="Picture 2">
              <a:extLst>
                <a:ext uri="{FF2B5EF4-FFF2-40B4-BE49-F238E27FC236}">
                  <a16:creationId xmlns:a16="http://schemas.microsoft.com/office/drawing/2014/main" id="{CC973ED0-0926-4846-AEEC-0915FCE3ED4F}"/>
                </a:ext>
              </a:extLst>
            </p:cNvPr>
            <p:cNvPicPr>
              <a:picLocks noChangeAspect="1"/>
            </p:cNvPicPr>
            <p:nvPr/>
          </p:nvPicPr>
          <p:blipFill>
            <a:blip r:embed="rId4"/>
            <a:stretch>
              <a:fillRect/>
            </a:stretch>
          </p:blipFill>
          <p:spPr>
            <a:xfrm>
              <a:off x="774193" y="2409825"/>
              <a:ext cx="8941307" cy="3498773"/>
            </a:xfrm>
            <a:prstGeom prst="rect">
              <a:avLst/>
            </a:prstGeom>
          </p:spPr>
        </p:pic>
        <p:sp>
          <p:nvSpPr>
            <p:cNvPr id="13" name="Rectangle 12">
              <a:extLst>
                <a:ext uri="{FF2B5EF4-FFF2-40B4-BE49-F238E27FC236}">
                  <a16:creationId xmlns:a16="http://schemas.microsoft.com/office/drawing/2014/main" id="{2A977161-0F0E-4751-B71C-00803BE15ACE}"/>
                </a:ext>
              </a:extLst>
            </p:cNvPr>
            <p:cNvSpPr/>
            <p:nvPr/>
          </p:nvSpPr>
          <p:spPr>
            <a:xfrm>
              <a:off x="8239125" y="2788002"/>
              <a:ext cx="1400175" cy="3120596"/>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3524813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B958D-940C-4608-9ADD-116C60D46C4A}"/>
              </a:ext>
            </a:extLst>
          </p:cNvPr>
          <p:cNvSpPr>
            <a:spLocks noGrp="1"/>
          </p:cNvSpPr>
          <p:nvPr>
            <p:ph type="title"/>
          </p:nvPr>
        </p:nvSpPr>
        <p:spPr>
          <a:xfrm>
            <a:off x="674623" y="1007577"/>
            <a:ext cx="7114711" cy="1523957"/>
          </a:xfrm>
        </p:spPr>
        <p:txBody>
          <a:bodyPr/>
          <a:lstStyle/>
          <a:p>
            <a:r>
              <a:rPr lang="en-AU" sz="3200" dirty="0"/>
              <a:t>4. Basic checks for Referee Reports </a:t>
            </a:r>
            <a:br>
              <a:rPr lang="en-AU" sz="3200" dirty="0"/>
            </a:br>
            <a:r>
              <a:rPr lang="en-AU" sz="3200" dirty="0"/>
              <a:t>(Full prequalification ONLY)</a:t>
            </a:r>
          </a:p>
        </p:txBody>
      </p:sp>
    </p:spTree>
    <p:extLst>
      <p:ext uri="{BB962C8B-B14F-4D97-AF65-F5344CB8AC3E}">
        <p14:creationId xmlns:p14="http://schemas.microsoft.com/office/powerpoint/2010/main" val="267343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F881E0-325F-4D6D-8B38-7A09587A4B05}"/>
              </a:ext>
            </a:extLst>
          </p:cNvPr>
          <p:cNvSpPr>
            <a:spLocks noGrp="1"/>
          </p:cNvSpPr>
          <p:nvPr>
            <p:ph type="title"/>
          </p:nvPr>
        </p:nvSpPr>
        <p:spPr/>
        <p:txBody>
          <a:bodyPr/>
          <a:lstStyle/>
          <a:p>
            <a:r>
              <a:rPr lang="en-AU" dirty="0"/>
              <a:t>What should be in a Referee Report</a:t>
            </a:r>
          </a:p>
        </p:txBody>
      </p:sp>
      <p:sp>
        <p:nvSpPr>
          <p:cNvPr id="7" name="Content Placeholder 2">
            <a:extLst>
              <a:ext uri="{FF2B5EF4-FFF2-40B4-BE49-F238E27FC236}">
                <a16:creationId xmlns:a16="http://schemas.microsoft.com/office/drawing/2014/main" id="{94E87D79-589D-409F-B8D0-8FCA4A7959AB}"/>
              </a:ext>
            </a:extLst>
          </p:cNvPr>
          <p:cNvSpPr>
            <a:spLocks noGrp="1"/>
          </p:cNvSpPr>
          <p:nvPr>
            <p:ph sz="half" idx="2"/>
          </p:nvPr>
        </p:nvSpPr>
        <p:spPr>
          <a:xfrm>
            <a:off x="480810" y="1123318"/>
            <a:ext cx="10847294" cy="276999"/>
          </a:xfrm>
        </p:spPr>
        <p:txBody>
          <a:bodyPr/>
          <a:lstStyle/>
          <a:p>
            <a:r>
              <a:rPr lang="en-AU" dirty="0"/>
              <a:t>Basic inclusions – Section 1</a:t>
            </a:r>
          </a:p>
        </p:txBody>
      </p:sp>
      <p:sp>
        <p:nvSpPr>
          <p:cNvPr id="5" name="Content Placeholder 4">
            <a:extLst>
              <a:ext uri="{FF2B5EF4-FFF2-40B4-BE49-F238E27FC236}">
                <a16:creationId xmlns:a16="http://schemas.microsoft.com/office/drawing/2014/main" id="{1E0FD03E-4E48-49F3-897F-529A168F2D8C}"/>
              </a:ext>
            </a:extLst>
          </p:cNvPr>
          <p:cNvSpPr>
            <a:spLocks noGrp="1"/>
          </p:cNvSpPr>
          <p:nvPr>
            <p:ph idx="12"/>
          </p:nvPr>
        </p:nvSpPr>
        <p:spPr>
          <a:xfrm>
            <a:off x="480810" y="1610720"/>
            <a:ext cx="10748682" cy="665755"/>
          </a:xfrm>
        </p:spPr>
        <p:txBody>
          <a:bodyPr>
            <a:normAutofit/>
          </a:bodyPr>
          <a:lstStyle/>
          <a:p>
            <a:r>
              <a:rPr lang="en-AU" sz="1700" dirty="0"/>
              <a:t>Capabilities you have nominated in your application must correspond to a Referee Report – in other words, please ensure that each of your capabilities is supported by at least one Referee Report.</a:t>
            </a:r>
          </a:p>
        </p:txBody>
      </p:sp>
      <p:grpSp>
        <p:nvGrpSpPr>
          <p:cNvPr id="6" name="Group 5" descr="Screenshot of Section 1 of the prescribed Referee Report.">
            <a:extLst>
              <a:ext uri="{FF2B5EF4-FFF2-40B4-BE49-F238E27FC236}">
                <a16:creationId xmlns:a16="http://schemas.microsoft.com/office/drawing/2014/main" id="{47A7D7C8-577C-47B0-9A33-F3D410F1B279}"/>
              </a:ext>
            </a:extLst>
          </p:cNvPr>
          <p:cNvGrpSpPr/>
          <p:nvPr/>
        </p:nvGrpSpPr>
        <p:grpSpPr>
          <a:xfrm>
            <a:off x="626456" y="2889857"/>
            <a:ext cx="10701648" cy="2778629"/>
            <a:chOff x="606463" y="2813649"/>
            <a:chExt cx="10701648" cy="2778629"/>
          </a:xfrm>
        </p:grpSpPr>
        <p:grpSp>
          <p:nvGrpSpPr>
            <p:cNvPr id="8" name="Group 7">
              <a:extLst>
                <a:ext uri="{FF2B5EF4-FFF2-40B4-BE49-F238E27FC236}">
                  <a16:creationId xmlns:a16="http://schemas.microsoft.com/office/drawing/2014/main" id="{54378BFC-3913-4341-98DF-85FC92D20322}"/>
                </a:ext>
              </a:extLst>
            </p:cNvPr>
            <p:cNvGrpSpPr/>
            <p:nvPr/>
          </p:nvGrpSpPr>
          <p:grpSpPr>
            <a:xfrm>
              <a:off x="606463" y="2813649"/>
              <a:ext cx="7288626" cy="2778629"/>
              <a:chOff x="551748" y="2524038"/>
              <a:chExt cx="8015834" cy="3003846"/>
            </a:xfrm>
          </p:grpSpPr>
          <p:pic>
            <p:nvPicPr>
              <p:cNvPr id="11" name="Picture 10">
                <a:extLst>
                  <a:ext uri="{FF2B5EF4-FFF2-40B4-BE49-F238E27FC236}">
                    <a16:creationId xmlns:a16="http://schemas.microsoft.com/office/drawing/2014/main" id="{A07392A9-0653-4F54-92D9-CD6439FD16E4}"/>
                  </a:ext>
                </a:extLst>
              </p:cNvPr>
              <p:cNvPicPr>
                <a:picLocks noChangeAspect="1"/>
              </p:cNvPicPr>
              <p:nvPr/>
            </p:nvPicPr>
            <p:blipFill>
              <a:blip r:embed="rId2"/>
              <a:stretch>
                <a:fillRect/>
              </a:stretch>
            </p:blipFill>
            <p:spPr>
              <a:xfrm>
                <a:off x="551748" y="2524038"/>
                <a:ext cx="8015834" cy="3003846"/>
              </a:xfrm>
              <a:prstGeom prst="rect">
                <a:avLst/>
              </a:prstGeom>
            </p:spPr>
          </p:pic>
          <p:sp>
            <p:nvSpPr>
              <p:cNvPr id="12" name="Rectangle 11">
                <a:extLst>
                  <a:ext uri="{FF2B5EF4-FFF2-40B4-BE49-F238E27FC236}">
                    <a16:creationId xmlns:a16="http://schemas.microsoft.com/office/drawing/2014/main" id="{FE89B0F9-01F7-4877-9BCA-ADB666947EE5}"/>
                  </a:ext>
                </a:extLst>
              </p:cNvPr>
              <p:cNvSpPr/>
              <p:nvPr/>
            </p:nvSpPr>
            <p:spPr>
              <a:xfrm>
                <a:off x="721894" y="4302492"/>
                <a:ext cx="7719461" cy="1126155"/>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9" name="Arrow: Right 8">
              <a:extLst>
                <a:ext uri="{FF2B5EF4-FFF2-40B4-BE49-F238E27FC236}">
                  <a16:creationId xmlns:a16="http://schemas.microsoft.com/office/drawing/2014/main" id="{5B42548C-0EE9-4645-893C-33640BDC9B14}"/>
                </a:ext>
              </a:extLst>
            </p:cNvPr>
            <p:cNvSpPr/>
            <p:nvPr/>
          </p:nvSpPr>
          <p:spPr>
            <a:xfrm>
              <a:off x="7935023" y="4842708"/>
              <a:ext cx="846156" cy="273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Rounded Corners 9">
              <a:extLst>
                <a:ext uri="{FF2B5EF4-FFF2-40B4-BE49-F238E27FC236}">
                  <a16:creationId xmlns:a16="http://schemas.microsoft.com/office/drawing/2014/main" id="{005BEE39-8544-4013-B4B0-BD4D67E9D5D3}"/>
                </a:ext>
              </a:extLst>
            </p:cNvPr>
            <p:cNvSpPr/>
            <p:nvPr/>
          </p:nvSpPr>
          <p:spPr>
            <a:xfrm>
              <a:off x="9012408" y="4355788"/>
              <a:ext cx="2295703" cy="980460"/>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400" dirty="0">
                  <a:latin typeface="Arial" panose="020B0604020202020204" pitchFamily="34" charset="0"/>
                  <a:cs typeface="Arial" panose="020B0604020202020204" pitchFamily="34" charset="0"/>
                </a:rPr>
                <a:t>A single Referee Report </a:t>
              </a:r>
              <a:r>
                <a:rPr lang="en-AU" sz="1400" b="1" dirty="0">
                  <a:latin typeface="Arial" panose="020B0604020202020204" pitchFamily="34" charset="0"/>
                  <a:cs typeface="Arial" panose="020B0604020202020204" pitchFamily="34" charset="0"/>
                </a:rPr>
                <a:t>does not </a:t>
              </a:r>
              <a:r>
                <a:rPr lang="en-AU" sz="1400" dirty="0">
                  <a:latin typeface="Arial" panose="020B0604020202020204" pitchFamily="34" charset="0"/>
                  <a:cs typeface="Arial" panose="020B0604020202020204" pitchFamily="34" charset="0"/>
                </a:rPr>
                <a:t>need to cover all nominated capabilities</a:t>
              </a:r>
            </a:p>
          </p:txBody>
        </p:sp>
      </p:grpSp>
    </p:spTree>
    <p:extLst>
      <p:ext uri="{BB962C8B-B14F-4D97-AF65-F5344CB8AC3E}">
        <p14:creationId xmlns:p14="http://schemas.microsoft.com/office/powerpoint/2010/main" val="1846273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F881E0-325F-4D6D-8B38-7A09587A4B05}"/>
              </a:ext>
            </a:extLst>
          </p:cNvPr>
          <p:cNvSpPr>
            <a:spLocks noGrp="1"/>
          </p:cNvSpPr>
          <p:nvPr>
            <p:ph type="title"/>
          </p:nvPr>
        </p:nvSpPr>
        <p:spPr/>
        <p:txBody>
          <a:bodyPr/>
          <a:lstStyle/>
          <a:p>
            <a:r>
              <a:rPr lang="en-AU" dirty="0"/>
              <a:t>What should be in a Referee Report</a:t>
            </a:r>
          </a:p>
        </p:txBody>
      </p:sp>
      <p:sp>
        <p:nvSpPr>
          <p:cNvPr id="7" name="Content Placeholder 2">
            <a:extLst>
              <a:ext uri="{FF2B5EF4-FFF2-40B4-BE49-F238E27FC236}">
                <a16:creationId xmlns:a16="http://schemas.microsoft.com/office/drawing/2014/main" id="{94E87D79-589D-409F-B8D0-8FCA4A7959AB}"/>
              </a:ext>
            </a:extLst>
          </p:cNvPr>
          <p:cNvSpPr>
            <a:spLocks noGrp="1"/>
          </p:cNvSpPr>
          <p:nvPr>
            <p:ph sz="half" idx="2"/>
          </p:nvPr>
        </p:nvSpPr>
        <p:spPr>
          <a:xfrm>
            <a:off x="480810" y="1123318"/>
            <a:ext cx="10847294" cy="276999"/>
          </a:xfrm>
        </p:spPr>
        <p:txBody>
          <a:bodyPr/>
          <a:lstStyle/>
          <a:p>
            <a:r>
              <a:rPr lang="en-AU" dirty="0"/>
              <a:t>Basic inclusions – Section 2.2</a:t>
            </a:r>
          </a:p>
        </p:txBody>
      </p:sp>
      <p:sp>
        <p:nvSpPr>
          <p:cNvPr id="5" name="Content Placeholder 4">
            <a:extLst>
              <a:ext uri="{FF2B5EF4-FFF2-40B4-BE49-F238E27FC236}">
                <a16:creationId xmlns:a16="http://schemas.microsoft.com/office/drawing/2014/main" id="{1E0FD03E-4E48-49F3-897F-529A168F2D8C}"/>
              </a:ext>
            </a:extLst>
          </p:cNvPr>
          <p:cNvSpPr>
            <a:spLocks noGrp="1"/>
          </p:cNvSpPr>
          <p:nvPr>
            <p:ph idx="12"/>
          </p:nvPr>
        </p:nvSpPr>
        <p:spPr>
          <a:xfrm>
            <a:off x="480810" y="1610720"/>
            <a:ext cx="3519690" cy="3475630"/>
          </a:xfrm>
        </p:spPr>
        <p:txBody>
          <a:bodyPr>
            <a:normAutofit/>
          </a:bodyPr>
          <a:lstStyle/>
          <a:p>
            <a:r>
              <a:rPr lang="en-AU" sz="1700" dirty="0"/>
              <a:t>Pre-fill capabilities you listed in Section 1 for the Referee’s comments where the purple box is. Using the the example in the previous slide, you would insert 1a and 3a.</a:t>
            </a:r>
          </a:p>
          <a:p>
            <a:endParaRPr lang="en-AU" sz="1700" dirty="0"/>
          </a:p>
          <a:p>
            <a:r>
              <a:rPr lang="en-AU" sz="1700" dirty="0"/>
              <a:t>You may choose to allocate one capability per row or combine complementary capabilities for the Referee’s comments.</a:t>
            </a:r>
          </a:p>
        </p:txBody>
      </p:sp>
      <p:grpSp>
        <p:nvGrpSpPr>
          <p:cNvPr id="13" name="Group 12" descr="Screenshot of Section 2.2 of prescribed Referee Report.">
            <a:extLst>
              <a:ext uri="{FF2B5EF4-FFF2-40B4-BE49-F238E27FC236}">
                <a16:creationId xmlns:a16="http://schemas.microsoft.com/office/drawing/2014/main" id="{9B444F3B-A2C4-4663-BFEE-9D8CF9C0E43F}"/>
              </a:ext>
            </a:extLst>
          </p:cNvPr>
          <p:cNvGrpSpPr/>
          <p:nvPr/>
        </p:nvGrpSpPr>
        <p:grpSpPr>
          <a:xfrm>
            <a:off x="4273617" y="1713055"/>
            <a:ext cx="7218947" cy="4815992"/>
            <a:chOff x="4317796" y="1608539"/>
            <a:chExt cx="7203644" cy="4784792"/>
          </a:xfrm>
        </p:grpSpPr>
        <p:pic>
          <p:nvPicPr>
            <p:cNvPr id="14" name="Picture 13">
              <a:extLst>
                <a:ext uri="{FF2B5EF4-FFF2-40B4-BE49-F238E27FC236}">
                  <a16:creationId xmlns:a16="http://schemas.microsoft.com/office/drawing/2014/main" id="{25641472-0FC0-4A82-BB00-12254FBC793F}"/>
                </a:ext>
              </a:extLst>
            </p:cNvPr>
            <p:cNvPicPr>
              <a:picLocks noChangeAspect="1"/>
            </p:cNvPicPr>
            <p:nvPr/>
          </p:nvPicPr>
          <p:blipFill>
            <a:blip r:embed="rId2"/>
            <a:stretch>
              <a:fillRect/>
            </a:stretch>
          </p:blipFill>
          <p:spPr>
            <a:xfrm>
              <a:off x="4317796" y="1608539"/>
              <a:ext cx="7203644" cy="4784792"/>
            </a:xfrm>
            <a:prstGeom prst="rect">
              <a:avLst/>
            </a:prstGeom>
          </p:spPr>
        </p:pic>
        <p:sp>
          <p:nvSpPr>
            <p:cNvPr id="15" name="Rectangle 14">
              <a:extLst>
                <a:ext uri="{FF2B5EF4-FFF2-40B4-BE49-F238E27FC236}">
                  <a16:creationId xmlns:a16="http://schemas.microsoft.com/office/drawing/2014/main" id="{5E7BAFA4-2737-4853-9ECC-3C03C9920A7D}"/>
                </a:ext>
              </a:extLst>
            </p:cNvPr>
            <p:cNvSpPr/>
            <p:nvPr/>
          </p:nvSpPr>
          <p:spPr>
            <a:xfrm>
              <a:off x="4511926" y="3643277"/>
              <a:ext cx="1234357" cy="2076794"/>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769045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F881E0-325F-4D6D-8B38-7A09587A4B05}"/>
              </a:ext>
            </a:extLst>
          </p:cNvPr>
          <p:cNvSpPr>
            <a:spLocks noGrp="1"/>
          </p:cNvSpPr>
          <p:nvPr>
            <p:ph type="title"/>
          </p:nvPr>
        </p:nvSpPr>
        <p:spPr/>
        <p:txBody>
          <a:bodyPr/>
          <a:lstStyle/>
          <a:p>
            <a:r>
              <a:rPr lang="en-AU" dirty="0"/>
              <a:t>What should be in a Referee Report</a:t>
            </a:r>
          </a:p>
        </p:txBody>
      </p:sp>
      <p:sp>
        <p:nvSpPr>
          <p:cNvPr id="7" name="Content Placeholder 2">
            <a:extLst>
              <a:ext uri="{FF2B5EF4-FFF2-40B4-BE49-F238E27FC236}">
                <a16:creationId xmlns:a16="http://schemas.microsoft.com/office/drawing/2014/main" id="{94E87D79-589D-409F-B8D0-8FCA4A7959AB}"/>
              </a:ext>
            </a:extLst>
          </p:cNvPr>
          <p:cNvSpPr>
            <a:spLocks noGrp="1"/>
          </p:cNvSpPr>
          <p:nvPr>
            <p:ph sz="half" idx="2"/>
          </p:nvPr>
        </p:nvSpPr>
        <p:spPr>
          <a:xfrm>
            <a:off x="480810" y="1123318"/>
            <a:ext cx="10847294" cy="276999"/>
          </a:xfrm>
        </p:spPr>
        <p:txBody>
          <a:bodyPr/>
          <a:lstStyle/>
          <a:p>
            <a:r>
              <a:rPr lang="en-AU" dirty="0"/>
              <a:t>Basic inclusions – Section 2.4</a:t>
            </a:r>
          </a:p>
        </p:txBody>
      </p:sp>
      <p:sp>
        <p:nvSpPr>
          <p:cNvPr id="5" name="Content Placeholder 4">
            <a:extLst>
              <a:ext uri="{FF2B5EF4-FFF2-40B4-BE49-F238E27FC236}">
                <a16:creationId xmlns:a16="http://schemas.microsoft.com/office/drawing/2014/main" id="{1E0FD03E-4E48-49F3-897F-529A168F2D8C}"/>
              </a:ext>
            </a:extLst>
          </p:cNvPr>
          <p:cNvSpPr>
            <a:spLocks noGrp="1"/>
          </p:cNvSpPr>
          <p:nvPr>
            <p:ph idx="12"/>
          </p:nvPr>
        </p:nvSpPr>
        <p:spPr>
          <a:xfrm>
            <a:off x="480810" y="1610720"/>
            <a:ext cx="10748682" cy="665755"/>
          </a:xfrm>
        </p:spPr>
        <p:txBody>
          <a:bodyPr>
            <a:normAutofit/>
          </a:bodyPr>
          <a:lstStyle/>
          <a:p>
            <a:r>
              <a:rPr lang="en-AU" sz="1700" dirty="0"/>
              <a:t>Check that your Referee Report has been correctly signed and dated.</a:t>
            </a:r>
          </a:p>
        </p:txBody>
      </p:sp>
      <p:grpSp>
        <p:nvGrpSpPr>
          <p:cNvPr id="13" name="Group 12" descr="Screenshot of Section 2.4 of prescribed Referee Report">
            <a:extLst>
              <a:ext uri="{FF2B5EF4-FFF2-40B4-BE49-F238E27FC236}">
                <a16:creationId xmlns:a16="http://schemas.microsoft.com/office/drawing/2014/main" id="{6EC69190-A288-4BE3-93C5-5BEB1977D78B}"/>
              </a:ext>
            </a:extLst>
          </p:cNvPr>
          <p:cNvGrpSpPr/>
          <p:nvPr/>
        </p:nvGrpSpPr>
        <p:grpSpPr>
          <a:xfrm>
            <a:off x="718240" y="2258911"/>
            <a:ext cx="10609864" cy="3996778"/>
            <a:chOff x="724063" y="2290814"/>
            <a:chExt cx="10609864" cy="3996778"/>
          </a:xfrm>
        </p:grpSpPr>
        <p:grpSp>
          <p:nvGrpSpPr>
            <p:cNvPr id="14" name="Group 13">
              <a:extLst>
                <a:ext uri="{FF2B5EF4-FFF2-40B4-BE49-F238E27FC236}">
                  <a16:creationId xmlns:a16="http://schemas.microsoft.com/office/drawing/2014/main" id="{33777115-2E6A-4B4F-B957-2E6042CF978D}"/>
                </a:ext>
              </a:extLst>
            </p:cNvPr>
            <p:cNvGrpSpPr/>
            <p:nvPr/>
          </p:nvGrpSpPr>
          <p:grpSpPr>
            <a:xfrm>
              <a:off x="724063" y="2290814"/>
              <a:ext cx="7150956" cy="3996778"/>
              <a:chOff x="758841" y="2404022"/>
              <a:chExt cx="7116178" cy="3883569"/>
            </a:xfrm>
          </p:grpSpPr>
          <p:grpSp>
            <p:nvGrpSpPr>
              <p:cNvPr id="19" name="Group 18">
                <a:extLst>
                  <a:ext uri="{FF2B5EF4-FFF2-40B4-BE49-F238E27FC236}">
                    <a16:creationId xmlns:a16="http://schemas.microsoft.com/office/drawing/2014/main" id="{33F01D41-D945-48F0-85A9-D49629DB18F9}"/>
                  </a:ext>
                </a:extLst>
              </p:cNvPr>
              <p:cNvGrpSpPr/>
              <p:nvPr/>
            </p:nvGrpSpPr>
            <p:grpSpPr>
              <a:xfrm>
                <a:off x="758841" y="2404022"/>
                <a:ext cx="7116178" cy="3883569"/>
                <a:chOff x="758841" y="2404022"/>
                <a:chExt cx="7116178" cy="3883569"/>
              </a:xfrm>
            </p:grpSpPr>
            <p:pic>
              <p:nvPicPr>
                <p:cNvPr id="21" name="Picture 20">
                  <a:extLst>
                    <a:ext uri="{FF2B5EF4-FFF2-40B4-BE49-F238E27FC236}">
                      <a16:creationId xmlns:a16="http://schemas.microsoft.com/office/drawing/2014/main" id="{15104E1A-E8D6-4567-BE07-DA9FAFC8104D}"/>
                    </a:ext>
                  </a:extLst>
                </p:cNvPr>
                <p:cNvPicPr>
                  <a:picLocks noChangeAspect="1"/>
                </p:cNvPicPr>
                <p:nvPr/>
              </p:nvPicPr>
              <p:blipFill>
                <a:blip r:embed="rId2"/>
                <a:stretch>
                  <a:fillRect/>
                </a:stretch>
              </p:blipFill>
              <p:spPr>
                <a:xfrm>
                  <a:off x="758841" y="2404022"/>
                  <a:ext cx="7116178" cy="3883569"/>
                </a:xfrm>
                <a:prstGeom prst="rect">
                  <a:avLst/>
                </a:prstGeom>
                <a:noFill/>
              </p:spPr>
            </p:pic>
            <p:sp>
              <p:nvSpPr>
                <p:cNvPr id="22" name="Rectangle 21">
                  <a:extLst>
                    <a:ext uri="{FF2B5EF4-FFF2-40B4-BE49-F238E27FC236}">
                      <a16:creationId xmlns:a16="http://schemas.microsoft.com/office/drawing/2014/main" id="{800A0707-02B0-48D2-8B94-627084F381AA}"/>
                    </a:ext>
                  </a:extLst>
                </p:cNvPr>
                <p:cNvSpPr/>
                <p:nvPr/>
              </p:nvSpPr>
              <p:spPr>
                <a:xfrm>
                  <a:off x="991401" y="4754880"/>
                  <a:ext cx="6785812" cy="240632"/>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20" name="Rectangle 19">
                <a:extLst>
                  <a:ext uri="{FF2B5EF4-FFF2-40B4-BE49-F238E27FC236}">
                    <a16:creationId xmlns:a16="http://schemas.microsoft.com/office/drawing/2014/main" id="{701BF726-67EA-4BF2-8BC5-747AA1FD955F}"/>
                  </a:ext>
                </a:extLst>
              </p:cNvPr>
              <p:cNvSpPr/>
              <p:nvPr/>
            </p:nvSpPr>
            <p:spPr>
              <a:xfrm>
                <a:off x="4937760" y="4225491"/>
                <a:ext cx="2839453" cy="240632"/>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5" name="Arrow: Right 14">
              <a:extLst>
                <a:ext uri="{FF2B5EF4-FFF2-40B4-BE49-F238E27FC236}">
                  <a16:creationId xmlns:a16="http://schemas.microsoft.com/office/drawing/2014/main" id="{B6166A09-FC0B-4220-A608-A3AA54187B83}"/>
                </a:ext>
              </a:extLst>
            </p:cNvPr>
            <p:cNvSpPr/>
            <p:nvPr/>
          </p:nvSpPr>
          <p:spPr>
            <a:xfrm rot="20669048">
              <a:off x="7957492" y="3991828"/>
              <a:ext cx="846156" cy="273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Arrow: Right 15">
              <a:extLst>
                <a:ext uri="{FF2B5EF4-FFF2-40B4-BE49-F238E27FC236}">
                  <a16:creationId xmlns:a16="http://schemas.microsoft.com/office/drawing/2014/main" id="{02578EDC-5097-48F2-BFD2-014A6BE5723A}"/>
                </a:ext>
              </a:extLst>
            </p:cNvPr>
            <p:cNvSpPr/>
            <p:nvPr/>
          </p:nvSpPr>
          <p:spPr>
            <a:xfrm rot="836835">
              <a:off x="7996627" y="4799186"/>
              <a:ext cx="767885" cy="241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Rounded Corners 16">
              <a:extLst>
                <a:ext uri="{FF2B5EF4-FFF2-40B4-BE49-F238E27FC236}">
                  <a16:creationId xmlns:a16="http://schemas.microsoft.com/office/drawing/2014/main" id="{40C9F81D-2F2A-43C5-BBB8-827A511360C9}"/>
                </a:ext>
              </a:extLst>
            </p:cNvPr>
            <p:cNvSpPr/>
            <p:nvPr/>
          </p:nvSpPr>
          <p:spPr>
            <a:xfrm>
              <a:off x="9070074" y="3254027"/>
              <a:ext cx="2263853" cy="1150313"/>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400" b="1" dirty="0">
                  <a:latin typeface="Arial" panose="020B0604020202020204" pitchFamily="34" charset="0"/>
                  <a:cs typeface="Arial" panose="020B0604020202020204" pitchFamily="34" charset="0"/>
                </a:rPr>
                <a:t>Signatures or </a:t>
              </a:r>
              <a:br>
                <a:rPr lang="en-AU" sz="1400" b="1" dirty="0">
                  <a:latin typeface="Arial" panose="020B0604020202020204" pitchFamily="34" charset="0"/>
                  <a:cs typeface="Arial" panose="020B0604020202020204" pitchFamily="34" charset="0"/>
                </a:rPr>
              </a:br>
              <a:r>
                <a:rPr lang="en-AU" sz="1400" b="1" dirty="0">
                  <a:latin typeface="Arial" panose="020B0604020202020204" pitchFamily="34" charset="0"/>
                  <a:cs typeface="Arial" panose="020B0604020202020204" pitchFamily="34" charset="0"/>
                </a:rPr>
                <a:t>e-signatures only </a:t>
              </a:r>
              <a:r>
                <a:rPr lang="en-AU" sz="1400" dirty="0">
                  <a:latin typeface="Arial" panose="020B0604020202020204" pitchFamily="34" charset="0"/>
                  <a:cs typeface="Arial" panose="020B0604020202020204" pitchFamily="34" charset="0"/>
                </a:rPr>
                <a:t>– reports signed with printed names will be rejected</a:t>
              </a:r>
            </a:p>
          </p:txBody>
        </p:sp>
        <p:sp>
          <p:nvSpPr>
            <p:cNvPr id="18" name="Rectangle: Rounded Corners 17">
              <a:extLst>
                <a:ext uri="{FF2B5EF4-FFF2-40B4-BE49-F238E27FC236}">
                  <a16:creationId xmlns:a16="http://schemas.microsoft.com/office/drawing/2014/main" id="{7949738F-AE4B-4D49-A6AF-256FC5722659}"/>
                </a:ext>
              </a:extLst>
            </p:cNvPr>
            <p:cNvSpPr/>
            <p:nvPr/>
          </p:nvSpPr>
          <p:spPr>
            <a:xfrm>
              <a:off x="9070074" y="4863893"/>
              <a:ext cx="2263853" cy="412134"/>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400" dirty="0">
                  <a:latin typeface="Arial" panose="020B0604020202020204" pitchFamily="34" charset="0"/>
                  <a:cs typeface="Arial" panose="020B0604020202020204" pitchFamily="34" charset="0"/>
                </a:rPr>
                <a:t>All reports must be dated</a:t>
              </a:r>
            </a:p>
          </p:txBody>
        </p:sp>
      </p:grpSp>
    </p:spTree>
    <p:extLst>
      <p:ext uri="{BB962C8B-B14F-4D97-AF65-F5344CB8AC3E}">
        <p14:creationId xmlns:p14="http://schemas.microsoft.com/office/powerpoint/2010/main" val="2010030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F07C6-2F49-6A47-A380-7B0B78A05E26}"/>
              </a:ext>
            </a:extLst>
          </p:cNvPr>
          <p:cNvSpPr>
            <a:spLocks noGrp="1"/>
          </p:cNvSpPr>
          <p:nvPr>
            <p:ph type="title"/>
          </p:nvPr>
        </p:nvSpPr>
        <p:spPr>
          <a:xfrm>
            <a:off x="649223" y="1109609"/>
            <a:ext cx="11022220" cy="2658101"/>
          </a:xfrm>
        </p:spPr>
        <p:txBody>
          <a:bodyPr/>
          <a:lstStyle/>
          <a:p>
            <a:r>
              <a:rPr lang="en-US" sz="3200" dirty="0"/>
              <a:t>5. Complementary schemes </a:t>
            </a:r>
            <a:r>
              <a:rPr lang="en-AU" sz="3200" dirty="0"/>
              <a:t>for IT and infrastructure-related suppliers</a:t>
            </a:r>
            <a:endParaRPr lang="en-US" sz="3200" dirty="0"/>
          </a:p>
        </p:txBody>
      </p:sp>
    </p:spTree>
    <p:extLst>
      <p:ext uri="{BB962C8B-B14F-4D97-AF65-F5344CB8AC3E}">
        <p14:creationId xmlns:p14="http://schemas.microsoft.com/office/powerpoint/2010/main" val="1391835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0B04EC-3162-408B-8A2B-2C3679BA29B8}"/>
              </a:ext>
            </a:extLst>
          </p:cNvPr>
          <p:cNvSpPr>
            <a:spLocks noGrp="1"/>
          </p:cNvSpPr>
          <p:nvPr>
            <p:ph sz="half" idx="2"/>
          </p:nvPr>
        </p:nvSpPr>
        <p:spPr>
          <a:xfrm>
            <a:off x="480810" y="942876"/>
            <a:ext cx="10847294" cy="276999"/>
          </a:xfrm>
        </p:spPr>
        <p:txBody>
          <a:bodyPr/>
          <a:lstStyle/>
          <a:p>
            <a:r>
              <a:rPr lang="en-AU" dirty="0"/>
              <a:t>Click on the schemes for further information</a:t>
            </a:r>
          </a:p>
        </p:txBody>
      </p:sp>
      <p:sp>
        <p:nvSpPr>
          <p:cNvPr id="4" name="Title 3">
            <a:extLst>
              <a:ext uri="{FF2B5EF4-FFF2-40B4-BE49-F238E27FC236}">
                <a16:creationId xmlns:a16="http://schemas.microsoft.com/office/drawing/2014/main" id="{8AA65017-BDC5-411A-839C-DBC8FA308262}"/>
              </a:ext>
            </a:extLst>
          </p:cNvPr>
          <p:cNvSpPr>
            <a:spLocks noGrp="1"/>
          </p:cNvSpPr>
          <p:nvPr>
            <p:ph type="title"/>
          </p:nvPr>
        </p:nvSpPr>
        <p:spPr>
          <a:xfrm>
            <a:off x="480809" y="433469"/>
            <a:ext cx="10847293" cy="639793"/>
          </a:xfrm>
        </p:spPr>
        <p:txBody>
          <a:bodyPr/>
          <a:lstStyle/>
          <a:p>
            <a:r>
              <a:rPr lang="en-AU" dirty="0"/>
              <a:t>Complementary NSW Government buying arrangements</a:t>
            </a:r>
          </a:p>
        </p:txBody>
      </p:sp>
      <p:grpSp>
        <p:nvGrpSpPr>
          <p:cNvPr id="51" name="Group 50">
            <a:extLst>
              <a:ext uri="{FF2B5EF4-FFF2-40B4-BE49-F238E27FC236}">
                <a16:creationId xmlns:a16="http://schemas.microsoft.com/office/drawing/2014/main" id="{90436A67-F303-4A16-80F4-B34C512DA9F5}"/>
              </a:ext>
              <a:ext uri="{C183D7F6-B498-43B3-948B-1728B52AA6E4}">
                <adec:decorative xmlns:adec="http://schemas.microsoft.com/office/drawing/2017/decorative" val="1"/>
              </a:ext>
            </a:extLst>
          </p:cNvPr>
          <p:cNvGrpSpPr/>
          <p:nvPr/>
        </p:nvGrpSpPr>
        <p:grpSpPr>
          <a:xfrm>
            <a:off x="480809" y="1713706"/>
            <a:ext cx="10686830" cy="4334252"/>
            <a:chOff x="480809" y="1713706"/>
            <a:chExt cx="10686830" cy="4334252"/>
          </a:xfrm>
        </p:grpSpPr>
        <p:sp>
          <p:nvSpPr>
            <p:cNvPr id="6" name="Rectangle: Rounded Corners 5">
              <a:hlinkClick r:id="rId2"/>
              <a:extLst>
                <a:ext uri="{FF2B5EF4-FFF2-40B4-BE49-F238E27FC236}">
                  <a16:creationId xmlns:a16="http://schemas.microsoft.com/office/drawing/2014/main" id="{11F64F00-CD90-47E2-9E9F-8F95D504CF54}"/>
                </a:ext>
              </a:extLst>
            </p:cNvPr>
            <p:cNvSpPr/>
            <p:nvPr/>
          </p:nvSpPr>
          <p:spPr>
            <a:xfrm>
              <a:off x="1287016" y="3430345"/>
              <a:ext cx="3100046" cy="801385"/>
            </a:xfrm>
            <a:prstGeom prst="round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800" dirty="0">
                  <a:solidFill>
                    <a:schemeClr val="bg1"/>
                  </a:solidFill>
                  <a:latin typeface="Arial" panose="020B0604020202020204" pitchFamily="34" charset="0"/>
                  <a:cs typeface="Arial" panose="020B0604020202020204" pitchFamily="34" charset="0"/>
                </a:rPr>
                <a:t>ICT Services Scheme</a:t>
              </a:r>
            </a:p>
          </p:txBody>
        </p:sp>
        <p:sp>
          <p:nvSpPr>
            <p:cNvPr id="7" name="Rectangle: Rounded Corners 6">
              <a:extLst>
                <a:ext uri="{FF2B5EF4-FFF2-40B4-BE49-F238E27FC236}">
                  <a16:creationId xmlns:a16="http://schemas.microsoft.com/office/drawing/2014/main" id="{FF3880B2-02C9-4AC5-9D21-FF81E25CE182}"/>
                </a:ext>
              </a:extLst>
            </p:cNvPr>
            <p:cNvSpPr/>
            <p:nvPr/>
          </p:nvSpPr>
          <p:spPr>
            <a:xfrm>
              <a:off x="4301686" y="1713706"/>
              <a:ext cx="3226086" cy="78788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a:solidFill>
                    <a:schemeClr val="tx1"/>
                  </a:solidFill>
                  <a:latin typeface="Arial" panose="020B0604020202020204" pitchFamily="34" charset="0"/>
                  <a:cs typeface="Arial" panose="020B0604020202020204" pitchFamily="34" charset="0"/>
                </a:rPr>
                <a:t>Do you work in an IT or infrastructure space?</a:t>
              </a:r>
            </a:p>
          </p:txBody>
        </p:sp>
        <p:sp>
          <p:nvSpPr>
            <p:cNvPr id="8" name="Rectangle: Rounded Corners 7">
              <a:hlinkClick r:id="rId3"/>
              <a:extLst>
                <a:ext uri="{FF2B5EF4-FFF2-40B4-BE49-F238E27FC236}">
                  <a16:creationId xmlns:a16="http://schemas.microsoft.com/office/drawing/2014/main" id="{8666B9E7-D984-4EFB-B038-D8413ECE2C02}"/>
                </a:ext>
              </a:extLst>
            </p:cNvPr>
            <p:cNvSpPr/>
            <p:nvPr/>
          </p:nvSpPr>
          <p:spPr>
            <a:xfrm>
              <a:off x="7479585" y="3424699"/>
              <a:ext cx="2870435" cy="801385"/>
            </a:xfrm>
            <a:prstGeom prst="roundRect">
              <a:avLst/>
            </a:prstGeom>
            <a:solidFill>
              <a:schemeClr val="bg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1800" dirty="0">
                  <a:solidFill>
                    <a:schemeClr val="bg1"/>
                  </a:solidFill>
                  <a:latin typeface="Arial" panose="020B0604020202020204" pitchFamily="34" charset="0"/>
                  <a:cs typeface="Arial" panose="020B0604020202020204" pitchFamily="34" charset="0"/>
                </a:rPr>
                <a:t>Consultants in Construction Scheme</a:t>
              </a:r>
            </a:p>
          </p:txBody>
        </p:sp>
        <p:cxnSp>
          <p:nvCxnSpPr>
            <p:cNvPr id="14" name="Connector: Elbow 13">
              <a:extLst>
                <a:ext uri="{FF2B5EF4-FFF2-40B4-BE49-F238E27FC236}">
                  <a16:creationId xmlns:a16="http://schemas.microsoft.com/office/drawing/2014/main" id="{C2171296-DD68-4F6D-B56A-CA226C759D18}"/>
                </a:ext>
                <a:ext uri="{C183D7F6-B498-43B3-948B-1728B52AA6E4}">
                  <adec:decorative xmlns:adec="http://schemas.microsoft.com/office/drawing/2017/decorative" val="1"/>
                </a:ext>
              </a:extLst>
            </p:cNvPr>
            <p:cNvCxnSpPr>
              <a:cxnSpLocks/>
              <a:stCxn id="7" idx="2"/>
              <a:endCxn id="6" idx="0"/>
            </p:cNvCxnSpPr>
            <p:nvPr/>
          </p:nvCxnSpPr>
          <p:spPr>
            <a:xfrm rot="5400000">
              <a:off x="3911508" y="1427124"/>
              <a:ext cx="928752" cy="3077690"/>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D14E73B8-7FB7-4126-B1BA-2943B0464B0B}"/>
                </a:ext>
                <a:ext uri="{C183D7F6-B498-43B3-948B-1728B52AA6E4}">
                  <adec:decorative xmlns:adec="http://schemas.microsoft.com/office/drawing/2017/decorative" val="1"/>
                </a:ext>
              </a:extLst>
            </p:cNvPr>
            <p:cNvCxnSpPr>
              <a:cxnSpLocks/>
              <a:stCxn id="7" idx="2"/>
              <a:endCxn id="8" idx="0"/>
            </p:cNvCxnSpPr>
            <p:nvPr/>
          </p:nvCxnSpPr>
          <p:spPr>
            <a:xfrm rot="16200000" flipH="1">
              <a:off x="6953213" y="1463109"/>
              <a:ext cx="923106" cy="3000074"/>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647B8B2-AC16-449B-A3AE-FFD47608CA51}"/>
                </a:ext>
              </a:extLst>
            </p:cNvPr>
            <p:cNvSpPr txBox="1"/>
            <p:nvPr/>
          </p:nvSpPr>
          <p:spPr>
            <a:xfrm>
              <a:off x="1102080" y="4416742"/>
              <a:ext cx="3716495" cy="1415772"/>
            </a:xfrm>
            <a:prstGeom prst="rect">
              <a:avLst/>
            </a:prstGeom>
            <a:noFill/>
          </p:spPr>
          <p:txBody>
            <a:bodyPr wrap="square" rtlCol="0">
              <a:spAutoFit/>
            </a:bodyPr>
            <a:lstStyle/>
            <a:p>
              <a:pPr marL="342900" indent="-342900">
                <a:buFont typeface="Arial" panose="020B0604020202020204" pitchFamily="34" charset="0"/>
                <a:buChar char="•"/>
              </a:pPr>
              <a:r>
                <a:rPr lang="en-AU" sz="1400" dirty="0">
                  <a:latin typeface="Arial" panose="020B0604020202020204" pitchFamily="34" charset="0"/>
                  <a:cs typeface="Arial" panose="020B0604020202020204" pitchFamily="34" charset="0"/>
                </a:rPr>
                <a:t>Mandated for all NSW Government agencies</a:t>
              </a:r>
            </a:p>
            <a:p>
              <a:pPr marL="342900" indent="-342900">
                <a:buFont typeface="Arial" panose="020B0604020202020204" pitchFamily="34" charset="0"/>
                <a:buChar char="•"/>
              </a:pPr>
              <a:r>
                <a:rPr lang="en-AU" sz="1400" dirty="0">
                  <a:latin typeface="Arial" panose="020B0604020202020204" pitchFamily="34" charset="0"/>
                  <a:cs typeface="Arial" panose="020B0604020202020204" pitchFamily="34" charset="0"/>
                </a:rPr>
                <a:t>17 categories you may register under</a:t>
              </a:r>
            </a:p>
            <a:p>
              <a:pPr marL="342900" indent="-342900">
                <a:buFont typeface="Arial" panose="020B0604020202020204" pitchFamily="34" charset="0"/>
                <a:buChar char="•"/>
              </a:pPr>
              <a:r>
                <a:rPr lang="en-AU" sz="1400" dirty="0">
                  <a:latin typeface="Arial" panose="020B0604020202020204" pitchFamily="34" charset="0"/>
                  <a:cs typeface="Arial" panose="020B0604020202020204" pitchFamily="34" charset="0"/>
                </a:rPr>
                <a:t>IT-specific contract templates</a:t>
              </a:r>
            </a:p>
            <a:p>
              <a:pPr marL="342900" indent="-342900">
                <a:buFont typeface="Arial" panose="020B0604020202020204" pitchFamily="34" charset="0"/>
                <a:buChar char="•"/>
              </a:pPr>
              <a:r>
                <a:rPr lang="en-AU" sz="1400" dirty="0">
                  <a:latin typeface="Arial" panose="020B0604020202020204" pitchFamily="34" charset="0"/>
                  <a:cs typeface="Arial" panose="020B0604020202020204" pitchFamily="34" charset="0"/>
                </a:rPr>
                <a:t>Managed by Digital.NSW</a:t>
              </a:r>
            </a:p>
            <a:p>
              <a:pPr marL="342900" indent="-342900">
                <a:buFont typeface="Arial" panose="020B0604020202020204" pitchFamily="34" charset="0"/>
                <a:buChar char="•"/>
              </a:pPr>
              <a:endParaRPr lang="en-AU" sz="1600" dirty="0">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EB59D479-7817-4A32-AE15-8F9AE45D0E79}"/>
                </a:ext>
              </a:extLst>
            </p:cNvPr>
            <p:cNvSpPr txBox="1"/>
            <p:nvPr/>
          </p:nvSpPr>
          <p:spPr>
            <a:xfrm>
              <a:off x="7056554" y="4416742"/>
              <a:ext cx="3716495" cy="1631216"/>
            </a:xfrm>
            <a:prstGeom prst="rect">
              <a:avLst/>
            </a:prstGeom>
            <a:noFill/>
          </p:spPr>
          <p:txBody>
            <a:bodyPr wrap="square" rtlCol="0">
              <a:spAutoFit/>
            </a:bodyPr>
            <a:lstStyle/>
            <a:p>
              <a:pPr marL="342900" indent="-342900">
                <a:buFont typeface="Arial" panose="020B0604020202020204" pitchFamily="34" charset="0"/>
                <a:buChar char="•"/>
              </a:pPr>
              <a:r>
                <a:rPr lang="en-AU" sz="1400" dirty="0">
                  <a:latin typeface="Arial" panose="020B0604020202020204" pitchFamily="34" charset="0"/>
                  <a:cs typeface="Arial" panose="020B0604020202020204" pitchFamily="34" charset="0"/>
                </a:rPr>
                <a:t>Recommended for all NSW Government agencies</a:t>
              </a:r>
            </a:p>
            <a:p>
              <a:pPr marL="342900" indent="-342900">
                <a:buFont typeface="Arial" panose="020B0604020202020204" pitchFamily="34" charset="0"/>
                <a:buChar char="•"/>
              </a:pPr>
              <a:r>
                <a:rPr lang="en-AU" sz="1400" dirty="0">
                  <a:latin typeface="Arial" panose="020B0604020202020204" pitchFamily="34" charset="0"/>
                  <a:cs typeface="Arial" panose="020B0604020202020204" pitchFamily="34" charset="0"/>
                </a:rPr>
                <a:t>Five categories: project management, planning, engineering, architectural and assessment</a:t>
              </a:r>
            </a:p>
            <a:p>
              <a:pPr marL="342900" indent="-342900">
                <a:buFont typeface="Arial" panose="020B0604020202020204" pitchFamily="34" charset="0"/>
                <a:buChar char="•"/>
              </a:pPr>
              <a:r>
                <a:rPr lang="en-AU" sz="1400" dirty="0">
                  <a:latin typeface="Arial" panose="020B0604020202020204" pitchFamily="34" charset="0"/>
                  <a:cs typeface="Arial" panose="020B0604020202020204" pitchFamily="34" charset="0"/>
                </a:rPr>
                <a:t>Managed by the Public Works Advisory</a:t>
              </a:r>
            </a:p>
            <a:p>
              <a:pPr marL="342900" indent="-342900">
                <a:buFont typeface="Arial" panose="020B0604020202020204" pitchFamily="34" charset="0"/>
                <a:buChar char="•"/>
              </a:pPr>
              <a:endParaRPr lang="en-AU" sz="1600" dirty="0">
                <a:latin typeface="Arial" panose="020B0604020202020204" pitchFamily="34" charset="0"/>
                <a:cs typeface="Arial" panose="020B0604020202020204" pitchFamily="34" charset="0"/>
              </a:endParaRPr>
            </a:p>
          </p:txBody>
        </p:sp>
        <p:sp>
          <p:nvSpPr>
            <p:cNvPr id="45" name="TextBox 44">
              <a:extLst>
                <a:ext uri="{FF2B5EF4-FFF2-40B4-BE49-F238E27FC236}">
                  <a16:creationId xmlns:a16="http://schemas.microsoft.com/office/drawing/2014/main" id="{4A7D713C-8D14-4ECD-AC98-9C68A98F2461}"/>
                </a:ext>
              </a:extLst>
            </p:cNvPr>
            <p:cNvSpPr txBox="1"/>
            <p:nvPr/>
          </p:nvSpPr>
          <p:spPr>
            <a:xfrm>
              <a:off x="4376771" y="2748359"/>
              <a:ext cx="390439" cy="369332"/>
            </a:xfrm>
            <a:prstGeom prst="rect">
              <a:avLst/>
            </a:prstGeom>
            <a:solidFill>
              <a:schemeClr val="bg1"/>
            </a:solidFill>
          </p:spPr>
          <p:txBody>
            <a:bodyPr wrap="square" rtlCol="0">
              <a:spAutoFit/>
            </a:bodyPr>
            <a:lstStyle/>
            <a:p>
              <a:r>
                <a:rPr lang="en-AU" sz="1800" b="1" dirty="0"/>
                <a:t>IT</a:t>
              </a:r>
              <a:endParaRPr lang="en-AU" sz="1600" b="1" dirty="0"/>
            </a:p>
          </p:txBody>
        </p:sp>
        <p:sp>
          <p:nvSpPr>
            <p:cNvPr id="46" name="TextBox 45">
              <a:extLst>
                <a:ext uri="{FF2B5EF4-FFF2-40B4-BE49-F238E27FC236}">
                  <a16:creationId xmlns:a16="http://schemas.microsoft.com/office/drawing/2014/main" id="{9CE579C7-3055-4956-8F4C-D1AB17518A8E}"/>
                </a:ext>
              </a:extLst>
            </p:cNvPr>
            <p:cNvSpPr txBox="1"/>
            <p:nvPr/>
          </p:nvSpPr>
          <p:spPr>
            <a:xfrm>
              <a:off x="6675093" y="2748357"/>
              <a:ext cx="1523685" cy="369332"/>
            </a:xfrm>
            <a:prstGeom prst="rect">
              <a:avLst/>
            </a:prstGeom>
            <a:solidFill>
              <a:schemeClr val="bg1"/>
            </a:solidFill>
          </p:spPr>
          <p:txBody>
            <a:bodyPr wrap="square" rtlCol="0">
              <a:spAutoFit/>
            </a:bodyPr>
            <a:lstStyle/>
            <a:p>
              <a:r>
                <a:rPr lang="en-AU" sz="1800" b="1" dirty="0"/>
                <a:t>Infrastructure</a:t>
              </a:r>
            </a:p>
          </p:txBody>
        </p:sp>
        <p:pic>
          <p:nvPicPr>
            <p:cNvPr id="49" name="Graphic 48">
              <a:extLst>
                <a:ext uri="{FF2B5EF4-FFF2-40B4-BE49-F238E27FC236}">
                  <a16:creationId xmlns:a16="http://schemas.microsoft.com/office/drawing/2014/main" id="{9D839D42-9C7F-4EEF-9D79-42F8B5F70F34}"/>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527846" y="3425465"/>
              <a:ext cx="639793" cy="639793"/>
            </a:xfrm>
            <a:prstGeom prst="rect">
              <a:avLst/>
            </a:prstGeom>
          </p:spPr>
        </p:pic>
        <p:pic>
          <p:nvPicPr>
            <p:cNvPr id="50" name="Graphic 49">
              <a:extLst>
                <a:ext uri="{FF2B5EF4-FFF2-40B4-BE49-F238E27FC236}">
                  <a16:creationId xmlns:a16="http://schemas.microsoft.com/office/drawing/2014/main" id="{8C2EC501-708C-456E-B8FD-47A2B525CA32}"/>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80809" y="3614548"/>
              <a:ext cx="629417" cy="426909"/>
            </a:xfrm>
            <a:prstGeom prst="rect">
              <a:avLst/>
            </a:prstGeom>
          </p:spPr>
        </p:pic>
      </p:grpSp>
    </p:spTree>
    <p:extLst>
      <p:ext uri="{BB962C8B-B14F-4D97-AF65-F5344CB8AC3E}">
        <p14:creationId xmlns:p14="http://schemas.microsoft.com/office/powerpoint/2010/main" val="277994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256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84DB37-9E1E-45CA-8B06-5CAFD5425507}"/>
              </a:ext>
            </a:extLst>
          </p:cNvPr>
          <p:cNvSpPr>
            <a:spLocks noGrp="1"/>
          </p:cNvSpPr>
          <p:nvPr>
            <p:ph type="title"/>
          </p:nvPr>
        </p:nvSpPr>
        <p:spPr/>
        <p:txBody>
          <a:bodyPr/>
          <a:lstStyle/>
          <a:p>
            <a:r>
              <a:rPr lang="en-AU" dirty="0"/>
              <a:t>Introduction</a:t>
            </a:r>
          </a:p>
        </p:txBody>
      </p:sp>
      <p:sp>
        <p:nvSpPr>
          <p:cNvPr id="3" name="Content Placeholder 2">
            <a:extLst>
              <a:ext uri="{FF2B5EF4-FFF2-40B4-BE49-F238E27FC236}">
                <a16:creationId xmlns:a16="http://schemas.microsoft.com/office/drawing/2014/main" id="{37EB50D9-32C7-4838-98F9-942F85233BAE}"/>
              </a:ext>
            </a:extLst>
          </p:cNvPr>
          <p:cNvSpPr>
            <a:spLocks noGrp="1"/>
          </p:cNvSpPr>
          <p:nvPr>
            <p:ph sz="half" idx="2"/>
          </p:nvPr>
        </p:nvSpPr>
        <p:spPr>
          <a:xfrm>
            <a:off x="480810" y="942876"/>
            <a:ext cx="10847294" cy="276999"/>
          </a:xfrm>
        </p:spPr>
        <p:txBody>
          <a:bodyPr/>
          <a:lstStyle/>
          <a:p>
            <a:r>
              <a:rPr lang="en-AU" dirty="0"/>
              <a:t>Purpose of this document</a:t>
            </a:r>
          </a:p>
        </p:txBody>
      </p:sp>
      <p:sp>
        <p:nvSpPr>
          <p:cNvPr id="5" name="Content Placeholder 4">
            <a:extLst>
              <a:ext uri="{FF2B5EF4-FFF2-40B4-BE49-F238E27FC236}">
                <a16:creationId xmlns:a16="http://schemas.microsoft.com/office/drawing/2014/main" id="{C980AD31-A4A3-4B6C-B993-0CF59CC5DC1C}"/>
              </a:ext>
            </a:extLst>
          </p:cNvPr>
          <p:cNvSpPr>
            <a:spLocks noGrp="1"/>
          </p:cNvSpPr>
          <p:nvPr>
            <p:ph idx="12"/>
          </p:nvPr>
        </p:nvSpPr>
        <p:spPr/>
        <p:txBody>
          <a:bodyPr>
            <a:normAutofit/>
          </a:bodyPr>
          <a:lstStyle/>
          <a:p>
            <a:pPr marL="0" indent="0">
              <a:buNone/>
            </a:pPr>
            <a:r>
              <a:rPr lang="en-AU" sz="1700" dirty="0"/>
              <a:t>This slide pack has been designed to help new applicants with their applications to prequalify for the Performance and Management Services Scheme (PMSS).</a:t>
            </a:r>
          </a:p>
          <a:p>
            <a:pPr marL="0" indent="0">
              <a:buNone/>
            </a:pPr>
            <a:endParaRPr lang="en-AU" sz="1700" dirty="0"/>
          </a:p>
          <a:p>
            <a:pPr marL="0" indent="0">
              <a:buNone/>
            </a:pPr>
            <a:r>
              <a:rPr lang="en-AU" sz="1700" dirty="0"/>
              <a:t>This document will look at these specific parts of the PMSS application:</a:t>
            </a:r>
          </a:p>
          <a:p>
            <a:pPr marL="342900" indent="-342900">
              <a:buFont typeface="+mj-lt"/>
              <a:buAutoNum type="arabicPeriod"/>
            </a:pPr>
            <a:r>
              <a:rPr lang="en-AU" sz="1700" dirty="0"/>
              <a:t>Choosing a prequalification level</a:t>
            </a:r>
          </a:p>
          <a:p>
            <a:pPr marL="342900" indent="-342900">
              <a:buFont typeface="+mj-lt"/>
              <a:buAutoNum type="arabicPeriod"/>
            </a:pPr>
            <a:r>
              <a:rPr lang="en-AU" sz="1700" dirty="0"/>
              <a:t>Nominating capabilities and engagement types</a:t>
            </a:r>
          </a:p>
          <a:p>
            <a:pPr marL="342900" indent="-342900">
              <a:buFont typeface="+mj-lt"/>
              <a:buAutoNum type="arabicPeriod"/>
            </a:pPr>
            <a:r>
              <a:rPr lang="en-AU" sz="1700" dirty="0"/>
              <a:t>Providing evidence of organisational experience</a:t>
            </a:r>
          </a:p>
          <a:p>
            <a:pPr marL="342900" indent="-342900">
              <a:buFont typeface="+mj-lt"/>
              <a:buAutoNum type="arabicPeriod"/>
            </a:pPr>
            <a:r>
              <a:rPr lang="en-AU" sz="1700" dirty="0"/>
              <a:t>Basic checks for Referee Reports (Full prequalification ONLY)</a:t>
            </a:r>
          </a:p>
          <a:p>
            <a:pPr marL="342900" indent="-342900">
              <a:buFont typeface="+mj-lt"/>
              <a:buAutoNum type="arabicPeriod"/>
            </a:pPr>
            <a:r>
              <a:rPr lang="en-AU" sz="1700" dirty="0"/>
              <a:t>Complementary schemes for IT or Infrastructure-related suppliers</a:t>
            </a:r>
          </a:p>
          <a:p>
            <a:pPr marL="342900" indent="-342900">
              <a:buFont typeface="+mj-lt"/>
              <a:buAutoNum type="arabicPeriod"/>
            </a:pPr>
            <a:endParaRPr lang="en-AU" sz="1600" dirty="0"/>
          </a:p>
        </p:txBody>
      </p:sp>
    </p:spTree>
    <p:extLst>
      <p:ext uri="{BB962C8B-B14F-4D97-AF65-F5344CB8AC3E}">
        <p14:creationId xmlns:p14="http://schemas.microsoft.com/office/powerpoint/2010/main" val="1269583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B958D-940C-4608-9ADD-116C60D46C4A}"/>
              </a:ext>
            </a:extLst>
          </p:cNvPr>
          <p:cNvSpPr>
            <a:spLocks noGrp="1"/>
          </p:cNvSpPr>
          <p:nvPr>
            <p:ph type="title"/>
          </p:nvPr>
        </p:nvSpPr>
        <p:spPr>
          <a:xfrm>
            <a:off x="649224" y="1329310"/>
            <a:ext cx="10179738" cy="2438400"/>
          </a:xfrm>
        </p:spPr>
        <p:txBody>
          <a:bodyPr/>
          <a:lstStyle/>
          <a:p>
            <a:r>
              <a:rPr lang="en-AU" dirty="0"/>
              <a:t>1. Choosing a prequalification level</a:t>
            </a:r>
          </a:p>
        </p:txBody>
      </p:sp>
    </p:spTree>
    <p:extLst>
      <p:ext uri="{BB962C8B-B14F-4D97-AF65-F5344CB8AC3E}">
        <p14:creationId xmlns:p14="http://schemas.microsoft.com/office/powerpoint/2010/main" val="3807206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F881E0-325F-4D6D-8B38-7A09587A4B05}"/>
              </a:ext>
            </a:extLst>
          </p:cNvPr>
          <p:cNvSpPr>
            <a:spLocks noGrp="1"/>
          </p:cNvSpPr>
          <p:nvPr>
            <p:ph type="title"/>
          </p:nvPr>
        </p:nvSpPr>
        <p:spPr/>
        <p:txBody>
          <a:bodyPr/>
          <a:lstStyle/>
          <a:p>
            <a:r>
              <a:rPr lang="en-AU" dirty="0"/>
              <a:t>PMSS prequalification levels</a:t>
            </a:r>
          </a:p>
        </p:txBody>
      </p:sp>
      <p:sp>
        <p:nvSpPr>
          <p:cNvPr id="7" name="Content Placeholder 2">
            <a:extLst>
              <a:ext uri="{FF2B5EF4-FFF2-40B4-BE49-F238E27FC236}">
                <a16:creationId xmlns:a16="http://schemas.microsoft.com/office/drawing/2014/main" id="{94E87D79-589D-409F-B8D0-8FCA4A7959AB}"/>
              </a:ext>
            </a:extLst>
          </p:cNvPr>
          <p:cNvSpPr>
            <a:spLocks noGrp="1"/>
          </p:cNvSpPr>
          <p:nvPr>
            <p:ph sz="half" idx="2"/>
          </p:nvPr>
        </p:nvSpPr>
        <p:spPr>
          <a:xfrm>
            <a:off x="480810" y="942876"/>
            <a:ext cx="10847294" cy="276999"/>
          </a:xfrm>
        </p:spPr>
        <p:txBody>
          <a:bodyPr/>
          <a:lstStyle/>
          <a:p>
            <a:r>
              <a:rPr lang="en-AU" dirty="0"/>
              <a:t>What are they and why do they matter?</a:t>
            </a:r>
          </a:p>
        </p:txBody>
      </p:sp>
      <p:sp>
        <p:nvSpPr>
          <p:cNvPr id="5" name="Content Placeholder 4">
            <a:extLst>
              <a:ext uri="{FF2B5EF4-FFF2-40B4-BE49-F238E27FC236}">
                <a16:creationId xmlns:a16="http://schemas.microsoft.com/office/drawing/2014/main" id="{1E0FD03E-4E48-49F3-897F-529A168F2D8C}"/>
              </a:ext>
            </a:extLst>
          </p:cNvPr>
          <p:cNvSpPr>
            <a:spLocks noGrp="1"/>
          </p:cNvSpPr>
          <p:nvPr>
            <p:ph idx="12"/>
          </p:nvPr>
        </p:nvSpPr>
        <p:spPr>
          <a:xfrm>
            <a:off x="480811" y="1610720"/>
            <a:ext cx="4062313" cy="4443571"/>
          </a:xfrm>
        </p:spPr>
        <p:txBody>
          <a:bodyPr>
            <a:normAutofit/>
          </a:bodyPr>
          <a:lstStyle/>
          <a:p>
            <a:r>
              <a:rPr lang="en-AU" sz="1700" dirty="0"/>
              <a:t>Two types of prequalification – Base and Full.</a:t>
            </a:r>
          </a:p>
          <a:p>
            <a:pPr marL="0" indent="0">
              <a:buNone/>
            </a:pPr>
            <a:endParaRPr lang="en-AU" sz="1700" dirty="0"/>
          </a:p>
          <a:p>
            <a:r>
              <a:rPr lang="en-AU" sz="1700" dirty="0"/>
              <a:t>Prequalification level determine what types of work </a:t>
            </a:r>
            <a:r>
              <a:rPr lang="en-AU" sz="1700" b="1" dirty="0"/>
              <a:t>and</a:t>
            </a:r>
            <a:r>
              <a:rPr lang="en-AU" sz="1700" dirty="0"/>
              <a:t> the maximum engagement value of any work you may perform under the scheme.</a:t>
            </a:r>
          </a:p>
          <a:p>
            <a:endParaRPr lang="en-AU" sz="1700" dirty="0"/>
          </a:p>
          <a:p>
            <a:r>
              <a:rPr lang="en-AU" sz="1700" dirty="0"/>
              <a:t>You </a:t>
            </a:r>
            <a:r>
              <a:rPr lang="en-AU" sz="1700" b="1" dirty="0"/>
              <a:t>do not </a:t>
            </a:r>
            <a:r>
              <a:rPr lang="en-AU" sz="1700" dirty="0"/>
              <a:t>need to have the minimum insurances when applying but you will need them if engaged by a NSW Government agency through the scheme.</a:t>
            </a:r>
          </a:p>
          <a:p>
            <a:endParaRPr lang="en-AU" sz="1700" dirty="0"/>
          </a:p>
          <a:p>
            <a:r>
              <a:rPr lang="en-AU" sz="1700" dirty="0"/>
              <a:t>See table opposite for a brief overview of the levels.</a:t>
            </a:r>
          </a:p>
        </p:txBody>
      </p:sp>
      <p:graphicFrame>
        <p:nvGraphicFramePr>
          <p:cNvPr id="10" name="Table 6">
            <a:extLst>
              <a:ext uri="{FF2B5EF4-FFF2-40B4-BE49-F238E27FC236}">
                <a16:creationId xmlns:a16="http://schemas.microsoft.com/office/drawing/2014/main" id="{854A4E77-7D88-4BEC-B91A-3E980FE99FCB}"/>
              </a:ext>
            </a:extLst>
          </p:cNvPr>
          <p:cNvGraphicFramePr>
            <a:graphicFrameLocks/>
          </p:cNvGraphicFramePr>
          <p:nvPr>
            <p:extLst>
              <p:ext uri="{D42A27DB-BD31-4B8C-83A1-F6EECF244321}">
                <p14:modId xmlns:p14="http://schemas.microsoft.com/office/powerpoint/2010/main" val="2572382657"/>
              </p:ext>
            </p:extLst>
          </p:nvPr>
        </p:nvGraphicFramePr>
        <p:xfrm>
          <a:off x="4844806" y="1372310"/>
          <a:ext cx="7033311" cy="5210434"/>
        </p:xfrm>
        <a:graphic>
          <a:graphicData uri="http://schemas.openxmlformats.org/drawingml/2006/table">
            <a:tbl>
              <a:tblPr firstRow="1" bandRow="1">
                <a:tableStyleId>{5C22544A-7EE6-4342-B048-85BDC9FD1C3A}</a:tableStyleId>
              </a:tblPr>
              <a:tblGrid>
                <a:gridCol w="1903281">
                  <a:extLst>
                    <a:ext uri="{9D8B030D-6E8A-4147-A177-3AD203B41FA5}">
                      <a16:colId xmlns:a16="http://schemas.microsoft.com/office/drawing/2014/main" val="3755655072"/>
                    </a:ext>
                  </a:extLst>
                </a:gridCol>
                <a:gridCol w="2614615">
                  <a:extLst>
                    <a:ext uri="{9D8B030D-6E8A-4147-A177-3AD203B41FA5}">
                      <a16:colId xmlns:a16="http://schemas.microsoft.com/office/drawing/2014/main" val="3903891413"/>
                    </a:ext>
                  </a:extLst>
                </a:gridCol>
                <a:gridCol w="2515415">
                  <a:extLst>
                    <a:ext uri="{9D8B030D-6E8A-4147-A177-3AD203B41FA5}">
                      <a16:colId xmlns:a16="http://schemas.microsoft.com/office/drawing/2014/main" val="1480658278"/>
                    </a:ext>
                  </a:extLst>
                </a:gridCol>
              </a:tblGrid>
              <a:tr h="365546">
                <a:tc>
                  <a:txBody>
                    <a:bodyPr/>
                    <a:lstStyle/>
                    <a:p>
                      <a:endParaRPr lang="en-AU" dirty="0"/>
                    </a:p>
                  </a:txBody>
                  <a:tcPr>
                    <a:solidFill>
                      <a:schemeClr val="bg1"/>
                    </a:solidFill>
                  </a:tcPr>
                </a:tc>
                <a:tc>
                  <a:txBody>
                    <a:bodyPr/>
                    <a:lstStyle/>
                    <a:p>
                      <a:pPr algn="ctr"/>
                      <a:r>
                        <a:rPr lang="en-AU" sz="1600" dirty="0"/>
                        <a:t>Base</a:t>
                      </a:r>
                    </a:p>
                  </a:txBody>
                  <a:tcPr/>
                </a:tc>
                <a:tc>
                  <a:txBody>
                    <a:bodyPr/>
                    <a:lstStyle/>
                    <a:p>
                      <a:pPr algn="ctr"/>
                      <a:r>
                        <a:rPr lang="en-AU" sz="1600" dirty="0"/>
                        <a:t>Full</a:t>
                      </a:r>
                    </a:p>
                  </a:txBody>
                  <a:tcPr/>
                </a:tc>
                <a:extLst>
                  <a:ext uri="{0D108BD9-81ED-4DB2-BD59-A6C34878D82A}">
                    <a16:rowId xmlns:a16="http://schemas.microsoft.com/office/drawing/2014/main" val="336874414"/>
                  </a:ext>
                </a:extLst>
              </a:tr>
              <a:tr h="726956">
                <a:tc>
                  <a:txBody>
                    <a:bodyPr/>
                    <a:lstStyle/>
                    <a:p>
                      <a:r>
                        <a:rPr lang="en-AU" sz="1600" b="1" dirty="0">
                          <a:solidFill>
                            <a:schemeClr val="bg1"/>
                          </a:solidFill>
                        </a:rPr>
                        <a:t>Maximum engagement value (ex GST)</a:t>
                      </a:r>
                    </a:p>
                  </a:txBody>
                  <a:tcPr>
                    <a:solidFill>
                      <a:schemeClr val="accent1"/>
                    </a:solidFill>
                  </a:tcPr>
                </a:tc>
                <a:tc>
                  <a:txBody>
                    <a:bodyPr/>
                    <a:lstStyle/>
                    <a:p>
                      <a:r>
                        <a:rPr lang="en-AU" sz="1600" dirty="0"/>
                        <a:t>$50,000</a:t>
                      </a:r>
                    </a:p>
                  </a:txBody>
                  <a:tcPr anchor="ctr"/>
                </a:tc>
                <a:tc>
                  <a:txBody>
                    <a:bodyPr/>
                    <a:lstStyle/>
                    <a:p>
                      <a:r>
                        <a:rPr lang="en-AU" sz="1600" dirty="0"/>
                        <a:t>No limit</a:t>
                      </a:r>
                    </a:p>
                  </a:txBody>
                  <a:tcPr anchor="ctr"/>
                </a:tc>
                <a:extLst>
                  <a:ext uri="{0D108BD9-81ED-4DB2-BD59-A6C34878D82A}">
                    <a16:rowId xmlns:a16="http://schemas.microsoft.com/office/drawing/2014/main" val="1526982691"/>
                  </a:ext>
                </a:extLst>
              </a:tr>
              <a:tr h="669737">
                <a:tc>
                  <a:txBody>
                    <a:bodyPr/>
                    <a:lstStyle/>
                    <a:p>
                      <a:r>
                        <a:rPr lang="en-AU" sz="1600" b="1" dirty="0">
                          <a:solidFill>
                            <a:schemeClr val="bg1"/>
                          </a:solidFill>
                        </a:rPr>
                        <a:t>Engagement risk level</a:t>
                      </a:r>
                    </a:p>
                  </a:txBody>
                  <a:tcPr>
                    <a:solidFill>
                      <a:schemeClr val="accent1"/>
                    </a:solidFill>
                  </a:tcPr>
                </a:tc>
                <a:tc>
                  <a:txBody>
                    <a:bodyPr/>
                    <a:lstStyle/>
                    <a:p>
                      <a:r>
                        <a:rPr lang="en-AU" sz="1600" dirty="0"/>
                        <a:t>Low-risk only</a:t>
                      </a:r>
                    </a:p>
                  </a:txBody>
                  <a:tcPr anchor="ctr"/>
                </a:tc>
                <a:tc>
                  <a:txBody>
                    <a:bodyPr/>
                    <a:lstStyle/>
                    <a:p>
                      <a:r>
                        <a:rPr lang="en-AU" sz="1600" dirty="0"/>
                        <a:t>Low and high risk</a:t>
                      </a:r>
                    </a:p>
                  </a:txBody>
                  <a:tcPr anchor="ctr"/>
                </a:tc>
                <a:extLst>
                  <a:ext uri="{0D108BD9-81ED-4DB2-BD59-A6C34878D82A}">
                    <a16:rowId xmlns:a16="http://schemas.microsoft.com/office/drawing/2014/main" val="161346803"/>
                  </a:ext>
                </a:extLst>
              </a:tr>
              <a:tr h="1738992">
                <a:tc>
                  <a:txBody>
                    <a:bodyPr/>
                    <a:lstStyle/>
                    <a:p>
                      <a:r>
                        <a:rPr lang="en-AU" sz="1600" b="1" dirty="0">
                          <a:solidFill>
                            <a:schemeClr val="bg1"/>
                          </a:solidFill>
                        </a:rPr>
                        <a:t>Minimum insurance requirements for each PMSS engagement</a:t>
                      </a:r>
                    </a:p>
                  </a:txBody>
                  <a:tcPr>
                    <a:solidFill>
                      <a:schemeClr val="accent1"/>
                    </a:solidFill>
                  </a:tcPr>
                </a:tc>
                <a:tc>
                  <a:txBody>
                    <a:bodyPr/>
                    <a:lstStyle/>
                    <a:p>
                      <a:r>
                        <a:rPr lang="en-AU" sz="1450" b="0" dirty="0"/>
                        <a:t>Workers Compensation</a:t>
                      </a:r>
                    </a:p>
                    <a:p>
                      <a:endParaRPr lang="en-AU" sz="1450" b="0" dirty="0"/>
                    </a:p>
                    <a:p>
                      <a:r>
                        <a:rPr lang="en-AU" sz="1450" b="0" dirty="0"/>
                        <a:t>Where applicable:</a:t>
                      </a:r>
                    </a:p>
                    <a:p>
                      <a:r>
                        <a:rPr lang="en-AU" sz="1450" b="1" dirty="0"/>
                        <a:t>Public liability </a:t>
                      </a:r>
                      <a:r>
                        <a:rPr lang="en-AU" sz="1450" dirty="0"/>
                        <a:t>– $5 million </a:t>
                      </a:r>
                    </a:p>
                    <a:p>
                      <a:r>
                        <a:rPr lang="en-AU" sz="1450" b="1" dirty="0"/>
                        <a:t>Professional indemnity </a:t>
                      </a:r>
                      <a:br>
                        <a:rPr lang="en-AU" sz="1450" b="1" dirty="0"/>
                      </a:br>
                      <a:r>
                        <a:rPr lang="en-AU" sz="1450" dirty="0"/>
                        <a:t>- $2 million (and no more than $10 million)</a:t>
                      </a:r>
                    </a:p>
                  </a:txBody>
                  <a:tcPr anchor="ct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AU" sz="1450" b="0" dirty="0"/>
                        <a:t>Workers Compensation</a:t>
                      </a:r>
                    </a:p>
                    <a:p>
                      <a:endParaRPr lang="en-AU" sz="1450" dirty="0"/>
                    </a:p>
                    <a:p>
                      <a:r>
                        <a:rPr lang="en-AU" sz="1450" b="0" dirty="0"/>
                        <a:t>Where applicable:</a:t>
                      </a:r>
                    </a:p>
                    <a:p>
                      <a:r>
                        <a:rPr lang="en-AU" sz="1450" b="1" dirty="0"/>
                        <a:t>Public liability </a:t>
                      </a:r>
                      <a:r>
                        <a:rPr lang="en-AU" sz="1450" dirty="0"/>
                        <a:t>– $10 million </a:t>
                      </a:r>
                    </a:p>
                    <a:p>
                      <a:r>
                        <a:rPr lang="en-AU" sz="1450" b="1" dirty="0"/>
                        <a:t>Professional indemnity </a:t>
                      </a:r>
                      <a:br>
                        <a:rPr lang="en-AU" sz="1450" b="1" dirty="0"/>
                      </a:br>
                      <a:r>
                        <a:rPr lang="en-AU" sz="1450" dirty="0"/>
                        <a:t>- $10 million or per an approved scheme under the </a:t>
                      </a:r>
                      <a:r>
                        <a:rPr lang="en-AU" sz="1450" i="1" dirty="0"/>
                        <a:t>Professional Standards Act</a:t>
                      </a:r>
                    </a:p>
                  </a:txBody>
                  <a:tcPr anchor="ctr"/>
                </a:tc>
                <a:extLst>
                  <a:ext uri="{0D108BD9-81ED-4DB2-BD59-A6C34878D82A}">
                    <a16:rowId xmlns:a16="http://schemas.microsoft.com/office/drawing/2014/main" val="3415694354"/>
                  </a:ext>
                </a:extLst>
              </a:tr>
              <a:tr h="726956">
                <a:tc>
                  <a:txBody>
                    <a:bodyPr/>
                    <a:lstStyle/>
                    <a:p>
                      <a:r>
                        <a:rPr lang="en-AU" sz="1600" b="1" dirty="0">
                          <a:solidFill>
                            <a:schemeClr val="bg1"/>
                          </a:solidFill>
                        </a:rPr>
                        <a:t>Additional application  requirements</a:t>
                      </a:r>
                    </a:p>
                  </a:txBody>
                  <a:tcPr>
                    <a:solidFill>
                      <a:schemeClr val="accent1"/>
                    </a:solidFill>
                  </a:tcPr>
                </a:tc>
                <a:tc>
                  <a:txBody>
                    <a:bodyPr/>
                    <a:lstStyle/>
                    <a:p>
                      <a:r>
                        <a:rPr lang="en-AU" sz="1600" dirty="0"/>
                        <a:t>Not applicable</a:t>
                      </a:r>
                    </a:p>
                  </a:txBody>
                  <a:tcPr anchor="ctr"/>
                </a:tc>
                <a:tc>
                  <a:txBody>
                    <a:bodyPr/>
                    <a:lstStyle/>
                    <a:p>
                      <a:r>
                        <a:rPr lang="en-AU" sz="1600" dirty="0"/>
                        <a:t>x 3 Referee Reports as evidence of nominated capabilities</a:t>
                      </a:r>
                    </a:p>
                  </a:txBody>
                  <a:tcPr anchor="ctr"/>
                </a:tc>
                <a:extLst>
                  <a:ext uri="{0D108BD9-81ED-4DB2-BD59-A6C34878D82A}">
                    <a16:rowId xmlns:a16="http://schemas.microsoft.com/office/drawing/2014/main" val="3781467145"/>
                  </a:ext>
                </a:extLst>
              </a:tr>
              <a:tr h="669737">
                <a:tc>
                  <a:txBody>
                    <a:bodyPr/>
                    <a:lstStyle/>
                    <a:p>
                      <a:r>
                        <a:rPr lang="en-AU" sz="1600" b="1" dirty="0">
                          <a:solidFill>
                            <a:schemeClr val="bg1"/>
                          </a:solidFill>
                        </a:rPr>
                        <a:t>Level of assessment</a:t>
                      </a:r>
                    </a:p>
                  </a:txBody>
                  <a:tcPr>
                    <a:solidFill>
                      <a:schemeClr val="accent1"/>
                    </a:solidFill>
                  </a:tcPr>
                </a:tc>
                <a:tc>
                  <a:txBody>
                    <a:bodyPr/>
                    <a:lstStyle/>
                    <a:p>
                      <a:r>
                        <a:rPr lang="en-AU" sz="1600" dirty="0"/>
                        <a:t>Eligibility assessment</a:t>
                      </a:r>
                    </a:p>
                  </a:txBody>
                  <a:tcPr anchor="ctr"/>
                </a:tc>
                <a:tc>
                  <a:txBody>
                    <a:bodyPr/>
                    <a:lstStyle/>
                    <a:p>
                      <a:r>
                        <a:rPr lang="en-AU" sz="1600" dirty="0"/>
                        <a:t>Detailed evaluation</a:t>
                      </a:r>
                    </a:p>
                  </a:txBody>
                  <a:tcPr anchor="ctr"/>
                </a:tc>
                <a:extLst>
                  <a:ext uri="{0D108BD9-81ED-4DB2-BD59-A6C34878D82A}">
                    <a16:rowId xmlns:a16="http://schemas.microsoft.com/office/drawing/2014/main" val="808696196"/>
                  </a:ext>
                </a:extLst>
              </a:tr>
            </a:tbl>
          </a:graphicData>
        </a:graphic>
      </p:graphicFrame>
    </p:spTree>
    <p:extLst>
      <p:ext uri="{BB962C8B-B14F-4D97-AF65-F5344CB8AC3E}">
        <p14:creationId xmlns:p14="http://schemas.microsoft.com/office/powerpoint/2010/main" val="145487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19C512-B9A9-4DD4-A59D-B81A5744C269}"/>
              </a:ext>
            </a:extLst>
          </p:cNvPr>
          <p:cNvSpPr>
            <a:spLocks noGrp="1"/>
          </p:cNvSpPr>
          <p:nvPr>
            <p:ph type="title"/>
          </p:nvPr>
        </p:nvSpPr>
        <p:spPr/>
        <p:txBody>
          <a:bodyPr/>
          <a:lstStyle/>
          <a:p>
            <a:r>
              <a:rPr lang="en-AU" dirty="0"/>
              <a:t>Selecting a prequalification level</a:t>
            </a:r>
          </a:p>
        </p:txBody>
      </p:sp>
      <p:sp>
        <p:nvSpPr>
          <p:cNvPr id="3" name="Content Placeholder 2">
            <a:extLst>
              <a:ext uri="{FF2B5EF4-FFF2-40B4-BE49-F238E27FC236}">
                <a16:creationId xmlns:a16="http://schemas.microsoft.com/office/drawing/2014/main" id="{8C6C3210-67E6-489D-924F-7359DC2A3475}"/>
              </a:ext>
            </a:extLst>
          </p:cNvPr>
          <p:cNvSpPr>
            <a:spLocks noGrp="1"/>
          </p:cNvSpPr>
          <p:nvPr>
            <p:ph sz="half" idx="2"/>
          </p:nvPr>
        </p:nvSpPr>
        <p:spPr>
          <a:xfrm>
            <a:off x="480810" y="942876"/>
            <a:ext cx="10847294" cy="276999"/>
          </a:xfrm>
        </p:spPr>
        <p:txBody>
          <a:bodyPr/>
          <a:lstStyle/>
          <a:p>
            <a:r>
              <a:rPr lang="en-AU" dirty="0"/>
              <a:t>Questions to guide you in choosing the most appropriate prequalification level</a:t>
            </a:r>
          </a:p>
        </p:txBody>
      </p:sp>
      <p:sp>
        <p:nvSpPr>
          <p:cNvPr id="8" name="Content Placeholder 7">
            <a:extLst>
              <a:ext uri="{FF2B5EF4-FFF2-40B4-BE49-F238E27FC236}">
                <a16:creationId xmlns:a16="http://schemas.microsoft.com/office/drawing/2014/main" id="{F57069F3-6121-4DBD-99EF-75ECCD5B0BE8}"/>
              </a:ext>
            </a:extLst>
          </p:cNvPr>
          <p:cNvSpPr>
            <a:spLocks noGrp="1"/>
          </p:cNvSpPr>
          <p:nvPr>
            <p:ph idx="12"/>
          </p:nvPr>
        </p:nvSpPr>
        <p:spPr>
          <a:xfrm>
            <a:off x="480811" y="1582669"/>
            <a:ext cx="6622721" cy="4461996"/>
          </a:xfrm>
        </p:spPr>
        <p:txBody>
          <a:bodyPr>
            <a:normAutofit/>
          </a:bodyPr>
          <a:lstStyle/>
          <a:p>
            <a:pPr marL="0" indent="0">
              <a:buNone/>
            </a:pPr>
            <a:r>
              <a:rPr lang="en-AU" sz="1700" b="1" dirty="0"/>
              <a:t>Consider the following questions for your business in terms of a ‘yes’ or ‘no’ response:</a:t>
            </a:r>
          </a:p>
          <a:p>
            <a:pPr marL="342900" indent="-342900">
              <a:buFont typeface="+mj-lt"/>
              <a:buAutoNum type="arabicPeriod"/>
            </a:pPr>
            <a:r>
              <a:rPr lang="en-AU" sz="1700" dirty="0"/>
              <a:t>Is it a new with limited work experience?</a:t>
            </a:r>
          </a:p>
          <a:p>
            <a:pPr marL="342900" indent="-342900">
              <a:buFont typeface="+mj-lt"/>
              <a:buAutoNum type="arabicPeriod"/>
            </a:pPr>
            <a:endParaRPr lang="en-AU" sz="1700" dirty="0"/>
          </a:p>
          <a:p>
            <a:pPr marL="342900" indent="-342900">
              <a:buFont typeface="+mj-lt"/>
              <a:buAutoNum type="arabicPeriod"/>
            </a:pPr>
            <a:r>
              <a:rPr lang="en-AU" sz="1700" dirty="0"/>
              <a:t>Would it be difficult to provide at least three different written references for work that you or other key personnel have performed?</a:t>
            </a:r>
          </a:p>
          <a:p>
            <a:pPr marL="342900" indent="-342900">
              <a:buFont typeface="+mj-lt"/>
              <a:buAutoNum type="arabicPeriod"/>
            </a:pPr>
            <a:endParaRPr lang="en-AU" sz="1700" dirty="0"/>
          </a:p>
          <a:p>
            <a:pPr marL="342900" indent="-342900">
              <a:buFont typeface="+mj-lt"/>
              <a:buAutoNum type="arabicPeriod"/>
            </a:pPr>
            <a:r>
              <a:rPr lang="en-AU" sz="1700" dirty="0"/>
              <a:t>Is the average engagement value for recent works less than $50,000 (ex GST)? </a:t>
            </a:r>
          </a:p>
          <a:p>
            <a:pPr marL="342900" indent="-342900">
              <a:buFont typeface="+mj-lt"/>
              <a:buAutoNum type="arabicPeriod"/>
            </a:pPr>
            <a:endParaRPr lang="en-AU" sz="1700" dirty="0"/>
          </a:p>
          <a:p>
            <a:pPr marL="342900" indent="-342900">
              <a:buFont typeface="+mj-lt"/>
              <a:buAutoNum type="arabicPeriod"/>
            </a:pPr>
            <a:r>
              <a:rPr lang="en-AU" sz="1700" dirty="0"/>
              <a:t>Would it be difficult to maintain the minimum insurance requirements for each engagement (see previous slide)?</a:t>
            </a:r>
          </a:p>
          <a:p>
            <a:pPr marL="0" indent="0">
              <a:buNone/>
            </a:pPr>
            <a:endParaRPr lang="en-AU" sz="1800" dirty="0"/>
          </a:p>
          <a:p>
            <a:pPr marL="342900" indent="-342900">
              <a:buFont typeface="+mj-lt"/>
              <a:buAutoNum type="arabicPeriod"/>
            </a:pPr>
            <a:endParaRPr lang="en-AU" sz="1800" dirty="0"/>
          </a:p>
          <a:p>
            <a:pPr marL="342900" indent="-342900">
              <a:buFont typeface="+mj-lt"/>
              <a:buAutoNum type="arabicPeriod"/>
            </a:pPr>
            <a:endParaRPr lang="en-AU" sz="1800" dirty="0"/>
          </a:p>
        </p:txBody>
      </p:sp>
      <p:sp>
        <p:nvSpPr>
          <p:cNvPr id="11" name="Rectangle: Rounded Corners 10">
            <a:extLst>
              <a:ext uri="{FF2B5EF4-FFF2-40B4-BE49-F238E27FC236}">
                <a16:creationId xmlns:a16="http://schemas.microsoft.com/office/drawing/2014/main" id="{DFF8E47C-0940-4EEF-A223-3ABA5F0E146F}"/>
              </a:ext>
            </a:extLst>
          </p:cNvPr>
          <p:cNvSpPr/>
          <p:nvPr/>
        </p:nvSpPr>
        <p:spPr>
          <a:xfrm>
            <a:off x="7623209" y="2109549"/>
            <a:ext cx="3252508" cy="30611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AU" sz="1800" kern="0" dirty="0">
                <a:latin typeface="Arial" panose="020B0604020202020204" pitchFamily="34" charset="0"/>
                <a:cs typeface="Arial" panose="020B0604020202020204" pitchFamily="34" charset="0"/>
              </a:rPr>
              <a:t>If you mostly answered </a:t>
            </a:r>
            <a:r>
              <a:rPr lang="en-AU" sz="1800" b="1" kern="0" dirty="0">
                <a:latin typeface="Arial" panose="020B0604020202020204" pitchFamily="34" charset="0"/>
                <a:cs typeface="Arial" panose="020B0604020202020204" pitchFamily="34" charset="0"/>
              </a:rPr>
              <a:t>‘yes’</a:t>
            </a:r>
            <a:r>
              <a:rPr lang="en-AU" sz="1800" kern="0" dirty="0">
                <a:latin typeface="Arial" panose="020B0604020202020204" pitchFamily="34" charset="0"/>
                <a:cs typeface="Arial" panose="020B0604020202020204" pitchFamily="34" charset="0"/>
              </a:rPr>
              <a:t> – consider applying for </a:t>
            </a:r>
            <a:r>
              <a:rPr lang="en-AU" sz="1800" b="1" kern="0" dirty="0">
                <a:latin typeface="Arial" panose="020B0604020202020204" pitchFamily="34" charset="0"/>
                <a:cs typeface="Arial" panose="020B0604020202020204" pitchFamily="34" charset="0"/>
              </a:rPr>
              <a:t>Base level</a:t>
            </a:r>
            <a:r>
              <a:rPr lang="en-AU" sz="1800" kern="0" dirty="0">
                <a:latin typeface="Arial" panose="020B0604020202020204" pitchFamily="34" charset="0"/>
                <a:cs typeface="Arial" panose="020B0604020202020204" pitchFamily="34" charset="0"/>
              </a:rPr>
              <a:t>.</a:t>
            </a:r>
          </a:p>
          <a:p>
            <a:pPr defTabSz="914400"/>
            <a:endParaRPr lang="en-AU" sz="1800" kern="0" dirty="0">
              <a:latin typeface="Arial" panose="020B0604020202020204" pitchFamily="34" charset="0"/>
              <a:cs typeface="Arial" panose="020B0604020202020204" pitchFamily="34" charset="0"/>
            </a:endParaRPr>
          </a:p>
          <a:p>
            <a:pPr defTabSz="914400"/>
            <a:r>
              <a:rPr lang="en-AU" sz="1800" kern="0" dirty="0">
                <a:latin typeface="Arial" panose="020B0604020202020204" pitchFamily="34" charset="0"/>
                <a:cs typeface="Arial" panose="020B0604020202020204" pitchFamily="34" charset="0"/>
              </a:rPr>
              <a:t>If you mostly answered ‘</a:t>
            </a:r>
            <a:r>
              <a:rPr lang="en-AU" sz="1800" b="1" kern="0" dirty="0">
                <a:latin typeface="Arial" panose="020B0604020202020204" pitchFamily="34" charset="0"/>
                <a:cs typeface="Arial" panose="020B0604020202020204" pitchFamily="34" charset="0"/>
              </a:rPr>
              <a:t>no</a:t>
            </a:r>
            <a:r>
              <a:rPr lang="en-AU" sz="1800" kern="0" dirty="0">
                <a:latin typeface="Arial" panose="020B0604020202020204" pitchFamily="34" charset="0"/>
                <a:cs typeface="Arial" panose="020B0604020202020204" pitchFamily="34" charset="0"/>
              </a:rPr>
              <a:t>’ – consider applying for </a:t>
            </a:r>
            <a:r>
              <a:rPr lang="en-AU" sz="1800" b="1" kern="0" dirty="0">
                <a:latin typeface="Arial" panose="020B0604020202020204" pitchFamily="34" charset="0"/>
                <a:cs typeface="Arial" panose="020B0604020202020204" pitchFamily="34" charset="0"/>
              </a:rPr>
              <a:t>Full prequalification</a:t>
            </a:r>
            <a:r>
              <a:rPr lang="en-AU" sz="1800" kern="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52088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B958D-940C-4608-9ADD-116C60D46C4A}"/>
              </a:ext>
            </a:extLst>
          </p:cNvPr>
          <p:cNvSpPr>
            <a:spLocks noGrp="1"/>
          </p:cNvSpPr>
          <p:nvPr>
            <p:ph type="title"/>
          </p:nvPr>
        </p:nvSpPr>
        <p:spPr>
          <a:xfrm>
            <a:off x="707057" y="1341725"/>
            <a:ext cx="10777886" cy="2438400"/>
          </a:xfrm>
        </p:spPr>
        <p:txBody>
          <a:bodyPr/>
          <a:lstStyle/>
          <a:p>
            <a:r>
              <a:rPr lang="en-AU" sz="3600" dirty="0"/>
              <a:t>2. Nominating capabilities and engagement types</a:t>
            </a:r>
          </a:p>
        </p:txBody>
      </p:sp>
    </p:spTree>
    <p:extLst>
      <p:ext uri="{BB962C8B-B14F-4D97-AF65-F5344CB8AC3E}">
        <p14:creationId xmlns:p14="http://schemas.microsoft.com/office/powerpoint/2010/main" val="762855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F881E0-325F-4D6D-8B38-7A09587A4B05}"/>
              </a:ext>
            </a:extLst>
          </p:cNvPr>
          <p:cNvSpPr>
            <a:spLocks noGrp="1"/>
          </p:cNvSpPr>
          <p:nvPr>
            <p:ph type="title"/>
          </p:nvPr>
        </p:nvSpPr>
        <p:spPr/>
        <p:txBody>
          <a:bodyPr/>
          <a:lstStyle/>
          <a:p>
            <a:r>
              <a:rPr lang="en-AU" dirty="0"/>
              <a:t>Capabilities and engagement types</a:t>
            </a:r>
          </a:p>
        </p:txBody>
      </p:sp>
      <p:sp>
        <p:nvSpPr>
          <p:cNvPr id="7" name="Content Placeholder 2">
            <a:extLst>
              <a:ext uri="{FF2B5EF4-FFF2-40B4-BE49-F238E27FC236}">
                <a16:creationId xmlns:a16="http://schemas.microsoft.com/office/drawing/2014/main" id="{94E87D79-589D-409F-B8D0-8FCA4A7959AB}"/>
              </a:ext>
            </a:extLst>
          </p:cNvPr>
          <p:cNvSpPr>
            <a:spLocks noGrp="1"/>
          </p:cNvSpPr>
          <p:nvPr>
            <p:ph sz="half" idx="2"/>
          </p:nvPr>
        </p:nvSpPr>
        <p:spPr>
          <a:xfrm>
            <a:off x="480810" y="942876"/>
            <a:ext cx="10847294" cy="276999"/>
          </a:xfrm>
        </p:spPr>
        <p:txBody>
          <a:bodyPr/>
          <a:lstStyle/>
          <a:p>
            <a:r>
              <a:rPr lang="en-AU" dirty="0"/>
              <a:t>What are they and why do they matter?</a:t>
            </a:r>
          </a:p>
        </p:txBody>
      </p:sp>
      <p:sp>
        <p:nvSpPr>
          <p:cNvPr id="9" name="Content Placeholder 7">
            <a:extLst>
              <a:ext uri="{FF2B5EF4-FFF2-40B4-BE49-F238E27FC236}">
                <a16:creationId xmlns:a16="http://schemas.microsoft.com/office/drawing/2014/main" id="{4F7172D8-C198-4669-8877-93F97F67B5AC}"/>
              </a:ext>
            </a:extLst>
          </p:cNvPr>
          <p:cNvSpPr>
            <a:spLocks noGrp="1"/>
          </p:cNvSpPr>
          <p:nvPr>
            <p:ph idx="12"/>
          </p:nvPr>
        </p:nvSpPr>
        <p:spPr>
          <a:xfrm>
            <a:off x="480810" y="1582669"/>
            <a:ext cx="5796165" cy="4841862"/>
          </a:xfrm>
        </p:spPr>
        <p:txBody>
          <a:bodyPr lIns="0" tIns="45720" rIns="91440" bIns="45720" anchor="t">
            <a:normAutofit lnSpcReduction="10000"/>
          </a:bodyPr>
          <a:lstStyle/>
          <a:p>
            <a:r>
              <a:rPr lang="en-AU" sz="1700" dirty="0"/>
              <a:t>The terms ‘</a:t>
            </a:r>
            <a:r>
              <a:rPr lang="en-AU" sz="1700" b="1" dirty="0"/>
              <a:t>capabilities</a:t>
            </a:r>
            <a:r>
              <a:rPr lang="en-AU" sz="1700" dirty="0"/>
              <a:t>’ and ‘</a:t>
            </a:r>
            <a:r>
              <a:rPr lang="en-AU" sz="1700" b="1" dirty="0"/>
              <a:t>engagement types</a:t>
            </a:r>
            <a:r>
              <a:rPr lang="en-AU" sz="1700" dirty="0"/>
              <a:t>’ are used interchangeably in the application process. </a:t>
            </a:r>
            <a:br>
              <a:rPr lang="en-AU" sz="1700" dirty="0"/>
            </a:br>
            <a:r>
              <a:rPr lang="en-AU" sz="1700" dirty="0"/>
              <a:t>They refer to broad categories of work that your business ‘signs up’ to provide NSW Government agencies through the scheme. </a:t>
            </a:r>
          </a:p>
          <a:p>
            <a:pPr marL="342900" indent="-342900">
              <a:buFont typeface="+mj-lt"/>
              <a:buAutoNum type="arabicPeriod"/>
            </a:pPr>
            <a:endParaRPr lang="en-AU" sz="1700" dirty="0"/>
          </a:p>
          <a:p>
            <a:r>
              <a:rPr lang="en-AU" sz="1700" dirty="0"/>
              <a:t>You must only nominate capabilities that your business provides </a:t>
            </a:r>
            <a:r>
              <a:rPr lang="en-AU" sz="1700" b="1" dirty="0"/>
              <a:t>and </a:t>
            </a:r>
            <a:r>
              <a:rPr lang="en-AU" sz="1700" dirty="0"/>
              <a:t>for which you can provide some form of supporting evidence for assessment in the application.</a:t>
            </a:r>
          </a:p>
          <a:p>
            <a:endParaRPr lang="en-AU" sz="1700" dirty="0"/>
          </a:p>
          <a:p>
            <a:r>
              <a:rPr lang="en-AU" sz="1700" dirty="0">
                <a:latin typeface="Arial"/>
                <a:cs typeface="Arial"/>
              </a:rPr>
              <a:t>Capabilities identified in the diagram opposite are subject to the mandated </a:t>
            </a:r>
            <a:r>
              <a:rPr lang="en-AU" sz="1700" b="1" dirty="0">
                <a:latin typeface="Arial"/>
                <a:cs typeface="Arial"/>
                <a:hlinkClick r:id="rId2"/>
              </a:rPr>
              <a:t>Standard Commercial Framework </a:t>
            </a:r>
            <a:r>
              <a:rPr lang="en-AU" sz="1700" b="1" dirty="0">
                <a:latin typeface="Arial"/>
                <a:cs typeface="Arial"/>
              </a:rPr>
              <a:t> </a:t>
            </a:r>
            <a:r>
              <a:rPr lang="en-AU" sz="1700" dirty="0">
                <a:latin typeface="Arial"/>
                <a:cs typeface="Arial"/>
              </a:rPr>
              <a:t>for engagement types 1-12. Engagement type 15 ‘Infrastructure services’ is subject to the recommended Infrastructure Advisory Standard Commercial Framework (IA SCF) Engagement type 14 ‘Specialised Services’ is not subject to any commercial framework. If you are offering services within this capability, you must submit a daily rate card in the </a:t>
            </a:r>
            <a:r>
              <a:rPr lang="en-AU" sz="1700" b="1" dirty="0">
                <a:latin typeface="Arial"/>
                <a:cs typeface="Arial"/>
                <a:hlinkClick r:id="rId3"/>
              </a:rPr>
              <a:t>prescribed template</a:t>
            </a:r>
            <a:r>
              <a:rPr lang="en-AU" sz="1700" dirty="0">
                <a:latin typeface="Arial"/>
                <a:cs typeface="Arial"/>
              </a:rPr>
              <a:t>.</a:t>
            </a:r>
            <a:endParaRPr lang="en-AU" sz="1700" b="1" dirty="0">
              <a:solidFill>
                <a:srgbClr val="FFC000"/>
              </a:solidFill>
              <a:latin typeface="Arial"/>
              <a:cs typeface="Arial"/>
            </a:endParaRPr>
          </a:p>
          <a:p>
            <a:endParaRPr lang="en-AU" sz="1700" dirty="0"/>
          </a:p>
          <a:p>
            <a:endParaRPr lang="en-AU" sz="1800" dirty="0"/>
          </a:p>
        </p:txBody>
      </p:sp>
      <p:graphicFrame>
        <p:nvGraphicFramePr>
          <p:cNvPr id="3" name="Table 5">
            <a:extLst>
              <a:ext uri="{FF2B5EF4-FFF2-40B4-BE49-F238E27FC236}">
                <a16:creationId xmlns:a16="http://schemas.microsoft.com/office/drawing/2014/main" id="{C5B16BF0-81F2-41B1-85E5-02F787D35B44}"/>
              </a:ext>
            </a:extLst>
          </p:cNvPr>
          <p:cNvGraphicFramePr>
            <a:graphicFrameLocks noGrp="1"/>
          </p:cNvGraphicFramePr>
          <p:nvPr>
            <p:extLst>
              <p:ext uri="{D42A27DB-BD31-4B8C-83A1-F6EECF244321}">
                <p14:modId xmlns:p14="http://schemas.microsoft.com/office/powerpoint/2010/main" val="658693002"/>
              </p:ext>
            </p:extLst>
          </p:nvPr>
        </p:nvGraphicFramePr>
        <p:xfrm>
          <a:off x="7963392" y="942876"/>
          <a:ext cx="3583815" cy="5638800"/>
        </p:xfrm>
        <a:graphic>
          <a:graphicData uri="http://schemas.openxmlformats.org/drawingml/2006/table">
            <a:tbl>
              <a:tblPr firstRow="1" bandRow="1">
                <a:tableStyleId>{5C22544A-7EE6-4342-B048-85BDC9FD1C3A}</a:tableStyleId>
              </a:tblPr>
              <a:tblGrid>
                <a:gridCol w="3583815">
                  <a:extLst>
                    <a:ext uri="{9D8B030D-6E8A-4147-A177-3AD203B41FA5}">
                      <a16:colId xmlns:a16="http://schemas.microsoft.com/office/drawing/2014/main" val="713459255"/>
                    </a:ext>
                  </a:extLst>
                </a:gridCol>
              </a:tblGrid>
              <a:tr h="304540">
                <a:tc>
                  <a:txBody>
                    <a:bodyPr/>
                    <a:lstStyle/>
                    <a:p>
                      <a:r>
                        <a:rPr lang="en-AU" sz="1600" dirty="0"/>
                        <a:t>Capabilities </a:t>
                      </a:r>
                    </a:p>
                  </a:txBody>
                  <a:tcPr>
                    <a:solidFill>
                      <a:schemeClr val="tx2"/>
                    </a:solidFill>
                  </a:tcPr>
                </a:tc>
                <a:extLst>
                  <a:ext uri="{0D108BD9-81ED-4DB2-BD59-A6C34878D82A}">
                    <a16:rowId xmlns:a16="http://schemas.microsoft.com/office/drawing/2014/main" val="2195733450"/>
                  </a:ext>
                </a:extLst>
              </a:tr>
              <a:tr h="290698">
                <a:tc>
                  <a:txBody>
                    <a:bodyPr/>
                    <a:lstStyle/>
                    <a:p>
                      <a:r>
                        <a:rPr lang="en-AU" sz="1500" dirty="0"/>
                        <a:t>Government &amp; Business Strategy</a:t>
                      </a:r>
                    </a:p>
                  </a:txBody>
                  <a:tcPr anchor="ctr">
                    <a:solidFill>
                      <a:schemeClr val="tx2">
                        <a:lumMod val="20000"/>
                        <a:lumOff val="80000"/>
                      </a:schemeClr>
                    </a:solidFill>
                  </a:tcPr>
                </a:tc>
                <a:extLst>
                  <a:ext uri="{0D108BD9-81ED-4DB2-BD59-A6C34878D82A}">
                    <a16:rowId xmlns:a16="http://schemas.microsoft.com/office/drawing/2014/main" val="381132967"/>
                  </a:ext>
                </a:extLst>
              </a:tr>
              <a:tr h="290698">
                <a:tc>
                  <a:txBody>
                    <a:bodyPr/>
                    <a:lstStyle/>
                    <a:p>
                      <a:r>
                        <a:rPr lang="en-AU" sz="1500" dirty="0"/>
                        <a:t>Financial Services</a:t>
                      </a:r>
                    </a:p>
                  </a:txBody>
                  <a:tcPr anchor="ctr">
                    <a:solidFill>
                      <a:schemeClr val="tx2">
                        <a:lumMod val="20000"/>
                        <a:lumOff val="80000"/>
                      </a:schemeClr>
                    </a:solidFill>
                  </a:tcPr>
                </a:tc>
                <a:extLst>
                  <a:ext uri="{0D108BD9-81ED-4DB2-BD59-A6C34878D82A}">
                    <a16:rowId xmlns:a16="http://schemas.microsoft.com/office/drawing/2014/main" val="128910876"/>
                  </a:ext>
                </a:extLst>
              </a:tr>
              <a:tr h="290698">
                <a:tc>
                  <a:txBody>
                    <a:bodyPr/>
                    <a:lstStyle/>
                    <a:p>
                      <a:r>
                        <a:rPr lang="en-AU" sz="1500" dirty="0"/>
                        <a:t>Audit, Quality Assurance and Risk</a:t>
                      </a:r>
                    </a:p>
                  </a:txBody>
                  <a:tcPr anchor="ctr">
                    <a:solidFill>
                      <a:schemeClr val="tx2">
                        <a:lumMod val="20000"/>
                        <a:lumOff val="80000"/>
                      </a:schemeClr>
                    </a:solidFill>
                  </a:tcPr>
                </a:tc>
                <a:extLst>
                  <a:ext uri="{0D108BD9-81ED-4DB2-BD59-A6C34878D82A}">
                    <a16:rowId xmlns:a16="http://schemas.microsoft.com/office/drawing/2014/main" val="3314999504"/>
                  </a:ext>
                </a:extLst>
              </a:tr>
              <a:tr h="290698">
                <a:tc>
                  <a:txBody>
                    <a:bodyPr/>
                    <a:lstStyle/>
                    <a:p>
                      <a:r>
                        <a:rPr lang="en-AU" sz="1500" dirty="0"/>
                        <a:t>Marketing and Customer</a:t>
                      </a:r>
                    </a:p>
                  </a:txBody>
                  <a:tcPr anchor="ctr">
                    <a:solidFill>
                      <a:schemeClr val="tx2">
                        <a:lumMod val="20000"/>
                        <a:lumOff val="80000"/>
                      </a:schemeClr>
                    </a:solidFill>
                  </a:tcPr>
                </a:tc>
                <a:extLst>
                  <a:ext uri="{0D108BD9-81ED-4DB2-BD59-A6C34878D82A}">
                    <a16:rowId xmlns:a16="http://schemas.microsoft.com/office/drawing/2014/main" val="360549245"/>
                  </a:ext>
                </a:extLst>
              </a:tr>
              <a:tr h="1328904">
                <a:tc>
                  <a:txBody>
                    <a:bodyPr/>
                    <a:lstStyle/>
                    <a:p>
                      <a:r>
                        <a:rPr lang="en-AU" sz="1500" dirty="0"/>
                        <a:t>Operations</a:t>
                      </a:r>
                    </a:p>
                    <a:p>
                      <a:pPr marL="285750" indent="-285750">
                        <a:buFont typeface="Arial" panose="020B0604020202020204" pitchFamily="34" charset="0"/>
                        <a:buChar char="•"/>
                      </a:pPr>
                      <a:r>
                        <a:rPr lang="en-AU" sz="1500" dirty="0"/>
                        <a:t>Business Processes</a:t>
                      </a:r>
                    </a:p>
                    <a:p>
                      <a:pPr marL="285750" indent="-285750">
                        <a:buFont typeface="Arial" panose="020B0604020202020204" pitchFamily="34" charset="0"/>
                        <a:buChar char="•"/>
                      </a:pPr>
                      <a:r>
                        <a:rPr lang="en-AU" sz="1500" dirty="0"/>
                        <a:t>Project Management </a:t>
                      </a:r>
                    </a:p>
                    <a:p>
                      <a:pPr marL="285750" indent="-285750">
                        <a:buFont typeface="Arial" panose="020B0604020202020204" pitchFamily="34" charset="0"/>
                        <a:buChar char="•"/>
                      </a:pPr>
                      <a:r>
                        <a:rPr lang="en-AU" sz="1500" dirty="0"/>
                        <a:t>Change Management</a:t>
                      </a:r>
                    </a:p>
                    <a:p>
                      <a:pPr marL="285750" indent="-285750">
                        <a:buFont typeface="Arial" panose="020B0604020202020204" pitchFamily="34" charset="0"/>
                        <a:buChar char="•"/>
                      </a:pPr>
                      <a:r>
                        <a:rPr lang="en-AU" sz="1500" dirty="0"/>
                        <a:t>Human Resources</a:t>
                      </a:r>
                    </a:p>
                    <a:p>
                      <a:pPr marL="285750" indent="-285750">
                        <a:buFont typeface="Arial" panose="020B0604020202020204" pitchFamily="34" charset="0"/>
                        <a:buChar char="•"/>
                      </a:pPr>
                      <a:r>
                        <a:rPr lang="en-AU" sz="1500" dirty="0"/>
                        <a:t>Procurement &amp; Supply Chain</a:t>
                      </a:r>
                    </a:p>
                  </a:txBody>
                  <a:tcPr anchor="ctr">
                    <a:solidFill>
                      <a:schemeClr val="tx2">
                        <a:lumMod val="20000"/>
                        <a:lumOff val="80000"/>
                      </a:schemeClr>
                    </a:solidFill>
                  </a:tcPr>
                </a:tc>
                <a:extLst>
                  <a:ext uri="{0D108BD9-81ED-4DB2-BD59-A6C34878D82A}">
                    <a16:rowId xmlns:a16="http://schemas.microsoft.com/office/drawing/2014/main" val="4094781258"/>
                  </a:ext>
                </a:extLst>
              </a:tr>
              <a:tr h="913621">
                <a:tc>
                  <a:txBody>
                    <a:bodyPr/>
                    <a:lstStyle/>
                    <a:p>
                      <a:r>
                        <a:rPr lang="en-AU" sz="1500" dirty="0"/>
                        <a:t>Transaction, Actuarial, Taxation</a:t>
                      </a:r>
                    </a:p>
                    <a:p>
                      <a:pPr marL="285750" indent="-285750">
                        <a:buFont typeface="Arial" panose="020B0604020202020204" pitchFamily="34" charset="0"/>
                        <a:buChar char="•"/>
                      </a:pPr>
                      <a:r>
                        <a:rPr lang="en-AU" sz="1500" dirty="0"/>
                        <a:t>Taxation</a:t>
                      </a:r>
                    </a:p>
                    <a:p>
                      <a:pPr marL="285750" indent="-285750">
                        <a:buFont typeface="Arial" panose="020B0604020202020204" pitchFamily="34" charset="0"/>
                        <a:buChar char="•"/>
                      </a:pPr>
                      <a:r>
                        <a:rPr lang="en-AU" sz="1500" dirty="0"/>
                        <a:t>Actuarial</a:t>
                      </a:r>
                    </a:p>
                    <a:p>
                      <a:pPr marL="285750" indent="-285750">
                        <a:buFont typeface="Arial" panose="020B0604020202020204" pitchFamily="34" charset="0"/>
                        <a:buChar char="•"/>
                      </a:pPr>
                      <a:r>
                        <a:rPr lang="en-AU" sz="1500" dirty="0"/>
                        <a:t>Transaction services</a:t>
                      </a:r>
                    </a:p>
                  </a:txBody>
                  <a:tcPr anchor="ctr">
                    <a:solidFill>
                      <a:schemeClr val="tx2">
                        <a:lumMod val="20000"/>
                        <a:lumOff val="80000"/>
                      </a:schemeClr>
                    </a:solidFill>
                  </a:tcPr>
                </a:tc>
                <a:extLst>
                  <a:ext uri="{0D108BD9-81ED-4DB2-BD59-A6C34878D82A}">
                    <a16:rowId xmlns:a16="http://schemas.microsoft.com/office/drawing/2014/main" val="153044633"/>
                  </a:ext>
                </a:extLst>
              </a:tr>
              <a:tr h="290698">
                <a:tc>
                  <a:txBody>
                    <a:bodyPr/>
                    <a:lstStyle/>
                    <a:p>
                      <a:r>
                        <a:rPr lang="en-AU" sz="1500" dirty="0">
                          <a:solidFill>
                            <a:schemeClr val="bg1"/>
                          </a:solidFill>
                        </a:rPr>
                        <a:t>Specialised Services</a:t>
                      </a:r>
                    </a:p>
                  </a:txBody>
                  <a:tcPr anchor="ctr">
                    <a:solidFill>
                      <a:schemeClr val="accent4">
                        <a:lumMod val="50000"/>
                      </a:schemeClr>
                    </a:solidFill>
                  </a:tcPr>
                </a:tc>
                <a:extLst>
                  <a:ext uri="{0D108BD9-81ED-4DB2-BD59-A6C34878D82A}">
                    <a16:rowId xmlns:a16="http://schemas.microsoft.com/office/drawing/2014/main" val="344553599"/>
                  </a:ext>
                </a:extLst>
              </a:tr>
              <a:tr h="913864">
                <a:tc>
                  <a:txBody>
                    <a:bodyPr/>
                    <a:lstStyle/>
                    <a:p>
                      <a:pPr marL="0" eaLnBrk="1" hangingPunct="1"/>
                      <a:endParaRPr lang="en-AU" sz="1500" dirty="0">
                        <a:solidFill>
                          <a:schemeClr val="dk1"/>
                        </a:solidFill>
                        <a:latin typeface="+mn-lt"/>
                        <a:ea typeface="+mn-ea"/>
                        <a:cs typeface="+mn-cs"/>
                      </a:endParaRPr>
                    </a:p>
                    <a:p>
                      <a:pPr marL="0" eaLnBrk="1" hangingPunct="1"/>
                      <a:endParaRPr lang="en-AU" sz="1500" dirty="0">
                        <a:solidFill>
                          <a:schemeClr val="dk1"/>
                        </a:solidFill>
                        <a:latin typeface="+mn-lt"/>
                        <a:ea typeface="+mn-ea"/>
                        <a:cs typeface="+mn-cs"/>
                      </a:endParaRPr>
                    </a:p>
                    <a:p>
                      <a:pPr marL="0" eaLnBrk="1" hangingPunct="1"/>
                      <a:r>
                        <a:rPr lang="en-AU" sz="1500" dirty="0">
                          <a:solidFill>
                            <a:schemeClr val="dk1"/>
                          </a:solidFill>
                          <a:latin typeface="+mn-lt"/>
                          <a:ea typeface="+mn-ea"/>
                          <a:cs typeface="+mn-cs"/>
                        </a:rPr>
                        <a:t>Infrastructure Services</a:t>
                      </a:r>
                    </a:p>
                    <a:p>
                      <a:pPr marL="0" eaLnBrk="1" hangingPunct="1"/>
                      <a:endParaRPr lang="en-AU" sz="1500" dirty="0">
                        <a:solidFill>
                          <a:schemeClr val="dk1"/>
                        </a:solidFill>
                        <a:latin typeface="+mn-lt"/>
                        <a:ea typeface="+mn-ea"/>
                        <a:cs typeface="+mn-cs"/>
                      </a:endParaRPr>
                    </a:p>
                    <a:p>
                      <a:pPr marL="0" eaLnBrk="1" hangingPunct="1"/>
                      <a:endParaRPr lang="en-AU" sz="1500" dirty="0">
                        <a:solidFill>
                          <a:schemeClr val="dk1"/>
                        </a:solidFill>
                        <a:latin typeface="+mn-lt"/>
                        <a:ea typeface="+mn-ea"/>
                        <a:cs typeface="+mn-cs"/>
                      </a:endParaRPr>
                    </a:p>
                  </a:txBody>
                  <a:tcPr anchor="ctr">
                    <a:solidFill>
                      <a:schemeClr val="bg2">
                        <a:lumMod val="20000"/>
                        <a:lumOff val="80000"/>
                      </a:schemeClr>
                    </a:solidFill>
                  </a:tcPr>
                </a:tc>
                <a:extLst>
                  <a:ext uri="{0D108BD9-81ED-4DB2-BD59-A6C34878D82A}">
                    <a16:rowId xmlns:a16="http://schemas.microsoft.com/office/drawing/2014/main" val="3397060515"/>
                  </a:ext>
                </a:extLst>
              </a:tr>
            </a:tbl>
          </a:graphicData>
        </a:graphic>
      </p:graphicFrame>
      <p:sp>
        <p:nvSpPr>
          <p:cNvPr id="12" name="Left Brace 11">
            <a:extLst>
              <a:ext uri="{FF2B5EF4-FFF2-40B4-BE49-F238E27FC236}">
                <a16:creationId xmlns:a16="http://schemas.microsoft.com/office/drawing/2014/main" id="{C830CCB8-D662-4A85-AAF3-E49C971FD5CF}"/>
              </a:ext>
            </a:extLst>
          </p:cNvPr>
          <p:cNvSpPr/>
          <p:nvPr/>
        </p:nvSpPr>
        <p:spPr>
          <a:xfrm>
            <a:off x="7455745" y="1224896"/>
            <a:ext cx="381056" cy="3572540"/>
          </a:xfrm>
          <a:prstGeom prst="leftBrace">
            <a:avLst/>
          </a:prstGeom>
          <a:ln w="28575">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3" name="TextBox 12">
            <a:extLst>
              <a:ext uri="{FF2B5EF4-FFF2-40B4-BE49-F238E27FC236}">
                <a16:creationId xmlns:a16="http://schemas.microsoft.com/office/drawing/2014/main" id="{2FC64412-C575-405D-BDEC-F2F5E89F77C9}"/>
              </a:ext>
            </a:extLst>
          </p:cNvPr>
          <p:cNvSpPr txBox="1"/>
          <p:nvPr/>
        </p:nvSpPr>
        <p:spPr>
          <a:xfrm rot="16200000">
            <a:off x="5875453" y="2745759"/>
            <a:ext cx="2576208" cy="523220"/>
          </a:xfrm>
          <a:prstGeom prst="rect">
            <a:avLst/>
          </a:prstGeom>
          <a:noFill/>
        </p:spPr>
        <p:txBody>
          <a:bodyPr wrap="square" rtlCol="0">
            <a:spAutoFit/>
          </a:bodyPr>
          <a:lstStyle/>
          <a:p>
            <a:pPr algn="ctr"/>
            <a:r>
              <a:rPr lang="en-AU" sz="1400" b="1" dirty="0">
                <a:latin typeface="Arial" panose="020B0604020202020204" pitchFamily="34" charset="0"/>
                <a:cs typeface="Arial" panose="020B0604020202020204" pitchFamily="34" charset="0"/>
              </a:rPr>
              <a:t>Standard Commercial Framework applies</a:t>
            </a:r>
          </a:p>
        </p:txBody>
      </p:sp>
      <p:sp>
        <p:nvSpPr>
          <p:cNvPr id="15" name="Left Brace 14">
            <a:extLst>
              <a:ext uri="{FF2B5EF4-FFF2-40B4-BE49-F238E27FC236}">
                <a16:creationId xmlns:a16="http://schemas.microsoft.com/office/drawing/2014/main" id="{21621416-C189-4550-8184-82C32C7AFDD2}"/>
              </a:ext>
            </a:extLst>
          </p:cNvPr>
          <p:cNvSpPr/>
          <p:nvPr/>
        </p:nvSpPr>
        <p:spPr>
          <a:xfrm>
            <a:off x="7588849" y="5059787"/>
            <a:ext cx="247952" cy="286605"/>
          </a:xfrm>
          <a:prstGeom prst="leftBrace">
            <a:avLst>
              <a:gd name="adj1" fmla="val 4451"/>
              <a:gd name="adj2" fmla="val 50000"/>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sp>
        <p:nvSpPr>
          <p:cNvPr id="16" name="TextBox 15">
            <a:extLst>
              <a:ext uri="{FF2B5EF4-FFF2-40B4-BE49-F238E27FC236}">
                <a16:creationId xmlns:a16="http://schemas.microsoft.com/office/drawing/2014/main" id="{4A444020-2BC5-40D2-B12C-E0F5C01AD312}"/>
              </a:ext>
            </a:extLst>
          </p:cNvPr>
          <p:cNvSpPr txBox="1"/>
          <p:nvPr/>
        </p:nvSpPr>
        <p:spPr>
          <a:xfrm rot="16200000">
            <a:off x="6698499" y="4838978"/>
            <a:ext cx="915447" cy="738664"/>
          </a:xfrm>
          <a:prstGeom prst="rect">
            <a:avLst/>
          </a:prstGeom>
          <a:noFill/>
        </p:spPr>
        <p:txBody>
          <a:bodyPr wrap="square" rtlCol="0">
            <a:spAutoFit/>
          </a:bodyPr>
          <a:lstStyle/>
          <a:p>
            <a:pPr algn="ctr"/>
            <a:r>
              <a:rPr lang="en-AU" sz="1400" b="1" dirty="0">
                <a:latin typeface="Arial" panose="020B0604020202020204" pitchFamily="34" charset="0"/>
                <a:cs typeface="Arial" panose="020B0604020202020204" pitchFamily="34" charset="0"/>
              </a:rPr>
              <a:t>Daily rates </a:t>
            </a:r>
            <a:br>
              <a:rPr lang="en-AU" sz="1400" b="1" dirty="0">
                <a:latin typeface="Arial" panose="020B0604020202020204" pitchFamily="34" charset="0"/>
                <a:cs typeface="Arial" panose="020B0604020202020204" pitchFamily="34" charset="0"/>
              </a:rPr>
            </a:br>
            <a:r>
              <a:rPr lang="en-AU" sz="1400" b="1" dirty="0">
                <a:latin typeface="Arial" panose="020B0604020202020204" pitchFamily="34" charset="0"/>
                <a:cs typeface="Arial" panose="020B0604020202020204" pitchFamily="34" charset="0"/>
              </a:rPr>
              <a:t>required</a:t>
            </a:r>
          </a:p>
        </p:txBody>
      </p:sp>
      <p:sp>
        <p:nvSpPr>
          <p:cNvPr id="20" name="Left Brace 19">
            <a:extLst>
              <a:ext uri="{FF2B5EF4-FFF2-40B4-BE49-F238E27FC236}">
                <a16:creationId xmlns:a16="http://schemas.microsoft.com/office/drawing/2014/main" id="{9417E0EC-CD0C-49ED-B353-A7647F3D4DEC}"/>
              </a:ext>
            </a:extLst>
          </p:cNvPr>
          <p:cNvSpPr/>
          <p:nvPr/>
        </p:nvSpPr>
        <p:spPr>
          <a:xfrm>
            <a:off x="7652146" y="5440012"/>
            <a:ext cx="252691" cy="1141663"/>
          </a:xfrm>
          <a:prstGeom prst="leftBrace">
            <a:avLst/>
          </a:prstGeom>
          <a:ln/>
        </p:spPr>
        <p:style>
          <a:lnRef idx="2">
            <a:schemeClr val="accent4"/>
          </a:lnRef>
          <a:fillRef idx="0">
            <a:schemeClr val="accent4"/>
          </a:fillRef>
          <a:effectRef idx="1">
            <a:schemeClr val="accent4"/>
          </a:effectRef>
          <a:fontRef idx="minor">
            <a:schemeClr val="tx1"/>
          </a:fontRef>
        </p:style>
        <p:txBody>
          <a:bodyPr rtlCol="0" anchor="ctr"/>
          <a:lstStyle/>
          <a:p>
            <a:pPr algn="ctr"/>
            <a:endParaRPr lang="en-AU"/>
          </a:p>
        </p:txBody>
      </p:sp>
      <p:sp>
        <p:nvSpPr>
          <p:cNvPr id="22" name="TextBox 21">
            <a:extLst>
              <a:ext uri="{FF2B5EF4-FFF2-40B4-BE49-F238E27FC236}">
                <a16:creationId xmlns:a16="http://schemas.microsoft.com/office/drawing/2014/main" id="{CC9EA98E-2586-43E9-B02D-86F77CA1D327}"/>
              </a:ext>
            </a:extLst>
          </p:cNvPr>
          <p:cNvSpPr txBox="1"/>
          <p:nvPr/>
        </p:nvSpPr>
        <p:spPr>
          <a:xfrm rot="16200000">
            <a:off x="6789115" y="5641510"/>
            <a:ext cx="864279" cy="738664"/>
          </a:xfrm>
          <a:prstGeom prst="rect">
            <a:avLst/>
          </a:prstGeom>
          <a:noFill/>
        </p:spPr>
        <p:txBody>
          <a:bodyPr wrap="square" rtlCol="0">
            <a:spAutoFit/>
          </a:bodyPr>
          <a:lstStyle/>
          <a:p>
            <a:pPr algn="ctr"/>
            <a:r>
              <a:rPr lang="en-AU" sz="1400" b="1" dirty="0">
                <a:latin typeface="Arial" panose="020B0604020202020204" pitchFamily="34" charset="0"/>
                <a:cs typeface="Arial" panose="020B0604020202020204" pitchFamily="34" charset="0"/>
              </a:rPr>
              <a:t>IA</a:t>
            </a:r>
          </a:p>
          <a:p>
            <a:pPr algn="ctr"/>
            <a:r>
              <a:rPr lang="en-AU" sz="1400" b="1" dirty="0">
                <a:latin typeface="Arial" panose="020B0604020202020204" pitchFamily="34" charset="0"/>
                <a:cs typeface="Arial" panose="020B0604020202020204" pitchFamily="34" charset="0"/>
              </a:rPr>
              <a:t>SCF</a:t>
            </a:r>
          </a:p>
          <a:p>
            <a:pPr algn="ctr"/>
            <a:r>
              <a:rPr lang="en-AU" sz="1400" b="1" dirty="0">
                <a:latin typeface="Arial" panose="020B0604020202020204" pitchFamily="34" charset="0"/>
                <a:cs typeface="Arial" panose="020B0604020202020204" pitchFamily="34" charset="0"/>
              </a:rPr>
              <a:t>applies</a:t>
            </a:r>
          </a:p>
        </p:txBody>
      </p:sp>
    </p:spTree>
    <p:extLst>
      <p:ext uri="{BB962C8B-B14F-4D97-AF65-F5344CB8AC3E}">
        <p14:creationId xmlns:p14="http://schemas.microsoft.com/office/powerpoint/2010/main" val="281269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F881E0-325F-4D6D-8B38-7A09587A4B05}"/>
              </a:ext>
            </a:extLst>
          </p:cNvPr>
          <p:cNvSpPr>
            <a:spLocks noGrp="1"/>
          </p:cNvSpPr>
          <p:nvPr>
            <p:ph type="title"/>
          </p:nvPr>
        </p:nvSpPr>
        <p:spPr/>
        <p:txBody>
          <a:bodyPr/>
          <a:lstStyle/>
          <a:p>
            <a:r>
              <a:rPr lang="en-AU" dirty="0"/>
              <a:t>Selecting capabilities</a:t>
            </a:r>
          </a:p>
        </p:txBody>
      </p:sp>
      <p:sp>
        <p:nvSpPr>
          <p:cNvPr id="7" name="Content Placeholder 2">
            <a:extLst>
              <a:ext uri="{FF2B5EF4-FFF2-40B4-BE49-F238E27FC236}">
                <a16:creationId xmlns:a16="http://schemas.microsoft.com/office/drawing/2014/main" id="{94E87D79-589D-409F-B8D0-8FCA4A7959AB}"/>
              </a:ext>
            </a:extLst>
          </p:cNvPr>
          <p:cNvSpPr>
            <a:spLocks noGrp="1"/>
          </p:cNvSpPr>
          <p:nvPr>
            <p:ph sz="half" idx="2"/>
          </p:nvPr>
        </p:nvSpPr>
        <p:spPr>
          <a:xfrm>
            <a:off x="480810" y="942876"/>
            <a:ext cx="10847294" cy="276999"/>
          </a:xfrm>
        </p:spPr>
        <p:txBody>
          <a:bodyPr/>
          <a:lstStyle/>
          <a:p>
            <a:r>
              <a:rPr lang="en-AU" dirty="0"/>
              <a:t>Specifying capabilities you can offer through the scheme</a:t>
            </a:r>
          </a:p>
        </p:txBody>
      </p:sp>
      <p:sp>
        <p:nvSpPr>
          <p:cNvPr id="5" name="Content Placeholder 4">
            <a:extLst>
              <a:ext uri="{FF2B5EF4-FFF2-40B4-BE49-F238E27FC236}">
                <a16:creationId xmlns:a16="http://schemas.microsoft.com/office/drawing/2014/main" id="{1E0FD03E-4E48-49F3-897F-529A168F2D8C}"/>
              </a:ext>
            </a:extLst>
          </p:cNvPr>
          <p:cNvSpPr>
            <a:spLocks noGrp="1"/>
          </p:cNvSpPr>
          <p:nvPr>
            <p:ph idx="12"/>
          </p:nvPr>
        </p:nvSpPr>
        <p:spPr>
          <a:xfrm>
            <a:off x="480810" y="1610720"/>
            <a:ext cx="4529774" cy="4304404"/>
          </a:xfrm>
        </p:spPr>
        <p:txBody>
          <a:bodyPr>
            <a:normAutofit/>
          </a:bodyPr>
          <a:lstStyle/>
          <a:p>
            <a:r>
              <a:rPr lang="en-AU" sz="1700" dirty="0"/>
              <a:t>You must identify specific engagement types (see examples in green opposite) in your application for assessment. </a:t>
            </a:r>
            <a:br>
              <a:rPr lang="en-AU" sz="1700" dirty="0"/>
            </a:br>
            <a:r>
              <a:rPr lang="en-AU" sz="1700" dirty="0"/>
              <a:t>The full list of engagement types is available </a:t>
            </a:r>
            <a:r>
              <a:rPr lang="en-AU" sz="1700" dirty="0">
                <a:hlinkClick r:id="rId2"/>
              </a:rPr>
              <a:t>here</a:t>
            </a:r>
            <a:r>
              <a:rPr lang="en-AU" sz="1700" dirty="0"/>
              <a:t>.</a:t>
            </a:r>
          </a:p>
          <a:p>
            <a:endParaRPr lang="en-AU" sz="1700" dirty="0"/>
          </a:p>
          <a:p>
            <a:r>
              <a:rPr lang="en-AU" sz="1700" b="1" dirty="0"/>
              <a:t>TIP: </a:t>
            </a:r>
            <a:r>
              <a:rPr lang="en-AU" sz="1700" dirty="0"/>
              <a:t>You should first consider engagement types under 15. Infrastructure if your business:</a:t>
            </a:r>
          </a:p>
          <a:p>
            <a:pPr marL="757479" lvl="1" indent="-342900">
              <a:buFont typeface="+mj-lt"/>
              <a:buAutoNum type="alphaLcParenR"/>
            </a:pPr>
            <a:r>
              <a:rPr lang="en-AU" sz="1700" dirty="0"/>
              <a:t>is in an infrastructure-related field like urban/transport planning, architecture, commercial property, </a:t>
            </a:r>
            <a:r>
              <a:rPr lang="en-AU" sz="1700" b="1" dirty="0"/>
              <a:t>or</a:t>
            </a:r>
          </a:p>
          <a:p>
            <a:pPr marL="757479" lvl="1" indent="-342900">
              <a:buFont typeface="+mj-lt"/>
              <a:buAutoNum type="alphaLcParenR"/>
            </a:pPr>
            <a:r>
              <a:rPr lang="en-AU" sz="1700" dirty="0"/>
              <a:t>frequently performs work, e.g. risk/ project management, in an infrastructure context.</a:t>
            </a:r>
          </a:p>
          <a:p>
            <a:pPr marL="757479" lvl="1" indent="-342900">
              <a:buFont typeface="+mj-lt"/>
              <a:buAutoNum type="alphaLcParenR"/>
            </a:pPr>
            <a:r>
              <a:rPr lang="en-AU" sz="1700" dirty="0">
                <a:solidFill>
                  <a:srgbClr val="FF0000"/>
                </a:solidFill>
              </a:rPr>
              <a:t>Is not an ICT related service provider</a:t>
            </a:r>
          </a:p>
        </p:txBody>
      </p:sp>
      <p:grpSp>
        <p:nvGrpSpPr>
          <p:cNvPr id="37" name="Group 36">
            <a:extLst>
              <a:ext uri="{FF2B5EF4-FFF2-40B4-BE49-F238E27FC236}">
                <a16:creationId xmlns:a16="http://schemas.microsoft.com/office/drawing/2014/main" id="{3D6467E4-70B0-4AA9-87C1-FF9D4B0AABD7}"/>
              </a:ext>
              <a:ext uri="{C183D7F6-B498-43B3-948B-1728B52AA6E4}">
                <adec:decorative xmlns:adec="http://schemas.microsoft.com/office/drawing/2017/decorative" val="1"/>
              </a:ext>
            </a:extLst>
          </p:cNvPr>
          <p:cNvGrpSpPr/>
          <p:nvPr/>
        </p:nvGrpSpPr>
        <p:grpSpPr>
          <a:xfrm>
            <a:off x="5470852" y="1729282"/>
            <a:ext cx="5964185" cy="2615866"/>
            <a:chOff x="5613727" y="1729282"/>
            <a:chExt cx="5964185" cy="2615866"/>
          </a:xfrm>
        </p:grpSpPr>
        <p:grpSp>
          <p:nvGrpSpPr>
            <p:cNvPr id="16" name="Group 15">
              <a:extLst>
                <a:ext uri="{FF2B5EF4-FFF2-40B4-BE49-F238E27FC236}">
                  <a16:creationId xmlns:a16="http://schemas.microsoft.com/office/drawing/2014/main" id="{C89CEFE2-ED31-4EA1-AD1F-68217800DD2D}"/>
                </a:ext>
              </a:extLst>
            </p:cNvPr>
            <p:cNvGrpSpPr/>
            <p:nvPr/>
          </p:nvGrpSpPr>
          <p:grpSpPr>
            <a:xfrm>
              <a:off x="7711053" y="1729282"/>
              <a:ext cx="1771648" cy="2615866"/>
              <a:chOff x="8058153" y="1632284"/>
              <a:chExt cx="1771648" cy="2615866"/>
            </a:xfrm>
          </p:grpSpPr>
          <p:sp>
            <p:nvSpPr>
              <p:cNvPr id="3" name="Rectangle: Rounded Corners 2">
                <a:extLst>
                  <a:ext uri="{FF2B5EF4-FFF2-40B4-BE49-F238E27FC236}">
                    <a16:creationId xmlns:a16="http://schemas.microsoft.com/office/drawing/2014/main" id="{5FC87E2A-DAE5-46E4-9E3A-DABB243E583E}"/>
                  </a:ext>
                </a:extLst>
              </p:cNvPr>
              <p:cNvSpPr/>
              <p:nvPr/>
            </p:nvSpPr>
            <p:spPr>
              <a:xfrm>
                <a:off x="8231349" y="1632284"/>
                <a:ext cx="1405467" cy="5926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Operations</a:t>
                </a:r>
              </a:p>
            </p:txBody>
          </p:sp>
          <p:sp>
            <p:nvSpPr>
              <p:cNvPr id="8" name="Rectangle: Rounded Corners 7">
                <a:extLst>
                  <a:ext uri="{FF2B5EF4-FFF2-40B4-BE49-F238E27FC236}">
                    <a16:creationId xmlns:a16="http://schemas.microsoft.com/office/drawing/2014/main" id="{6FE34E7A-9E56-4CEB-BC4F-6090CFD0A122}"/>
                  </a:ext>
                </a:extLst>
              </p:cNvPr>
              <p:cNvSpPr/>
              <p:nvPr/>
            </p:nvSpPr>
            <p:spPr>
              <a:xfrm>
                <a:off x="8231350" y="2553097"/>
                <a:ext cx="1405467" cy="5926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8. Human Resources</a:t>
                </a:r>
              </a:p>
            </p:txBody>
          </p:sp>
          <p:sp>
            <p:nvSpPr>
              <p:cNvPr id="9" name="Rectangle: Rounded Corners 8">
                <a:extLst>
                  <a:ext uri="{FF2B5EF4-FFF2-40B4-BE49-F238E27FC236}">
                    <a16:creationId xmlns:a16="http://schemas.microsoft.com/office/drawing/2014/main" id="{718BAD2A-BA73-435F-AF5C-A766918FD2F4}"/>
                  </a:ext>
                </a:extLst>
              </p:cNvPr>
              <p:cNvSpPr/>
              <p:nvPr/>
            </p:nvSpPr>
            <p:spPr>
              <a:xfrm>
                <a:off x="8231349" y="3536609"/>
                <a:ext cx="1405467" cy="592667"/>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a:t>8b - Culture</a:t>
                </a:r>
              </a:p>
            </p:txBody>
          </p:sp>
          <p:sp>
            <p:nvSpPr>
              <p:cNvPr id="11" name="Rectangle: Rounded Corners 10">
                <a:extLst>
                  <a:ext uri="{FF2B5EF4-FFF2-40B4-BE49-F238E27FC236}">
                    <a16:creationId xmlns:a16="http://schemas.microsoft.com/office/drawing/2014/main" id="{4AFBD092-BA16-4960-A7BE-DC067B928551}"/>
                  </a:ext>
                </a:extLst>
              </p:cNvPr>
              <p:cNvSpPr/>
              <p:nvPr/>
            </p:nvSpPr>
            <p:spPr>
              <a:xfrm>
                <a:off x="8058153" y="3428999"/>
                <a:ext cx="1771648" cy="819151"/>
              </a:xfrm>
              <a:prstGeom prst="roundRect">
                <a:avLst/>
              </a:prstGeom>
              <a:noFill/>
              <a:ln>
                <a:solidFill>
                  <a:schemeClr val="bg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3" name="Straight Arrow Connector 12">
                <a:extLst>
                  <a:ext uri="{FF2B5EF4-FFF2-40B4-BE49-F238E27FC236}">
                    <a16:creationId xmlns:a16="http://schemas.microsoft.com/office/drawing/2014/main" id="{AC339041-442A-4492-9AEA-B92FF19BC718}"/>
                  </a:ext>
                </a:extLst>
              </p:cNvPr>
              <p:cNvCxnSpPr>
                <a:stCxn id="3" idx="2"/>
                <a:endCxn id="8" idx="0"/>
              </p:cNvCxnSpPr>
              <p:nvPr/>
            </p:nvCxnSpPr>
            <p:spPr>
              <a:xfrm>
                <a:off x="8934083" y="2224951"/>
                <a:ext cx="1" cy="3281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F0A62B3-56C6-4A3B-A43C-E76AAFE5BBA9}"/>
                  </a:ext>
                </a:extLst>
              </p:cNvPr>
              <p:cNvCxnSpPr>
                <a:stCxn id="8" idx="2"/>
                <a:endCxn id="9" idx="0"/>
              </p:cNvCxnSpPr>
              <p:nvPr/>
            </p:nvCxnSpPr>
            <p:spPr>
              <a:xfrm flipH="1">
                <a:off x="8934083" y="3145764"/>
                <a:ext cx="1" cy="39084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20AE530B-5368-498F-91AA-0827182A92F5}"/>
                </a:ext>
              </a:extLst>
            </p:cNvPr>
            <p:cNvGrpSpPr/>
            <p:nvPr/>
          </p:nvGrpSpPr>
          <p:grpSpPr>
            <a:xfrm>
              <a:off x="9806264" y="1736996"/>
              <a:ext cx="1771648" cy="1826198"/>
              <a:chOff x="8058154" y="1632284"/>
              <a:chExt cx="1771648" cy="1826198"/>
            </a:xfrm>
          </p:grpSpPr>
          <p:sp>
            <p:nvSpPr>
              <p:cNvPr id="18" name="Rectangle: Rounded Corners 17">
                <a:extLst>
                  <a:ext uri="{FF2B5EF4-FFF2-40B4-BE49-F238E27FC236}">
                    <a16:creationId xmlns:a16="http://schemas.microsoft.com/office/drawing/2014/main" id="{D00AB466-A3AE-49B1-AA46-C5BBA0421538}"/>
                  </a:ext>
                </a:extLst>
              </p:cNvPr>
              <p:cNvSpPr/>
              <p:nvPr/>
            </p:nvSpPr>
            <p:spPr>
              <a:xfrm>
                <a:off x="8144750" y="1632284"/>
                <a:ext cx="1578663" cy="5926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15. Infrastructure</a:t>
                </a:r>
              </a:p>
            </p:txBody>
          </p:sp>
          <p:sp>
            <p:nvSpPr>
              <p:cNvPr id="19" name="Rectangle: Rounded Corners 18">
                <a:extLst>
                  <a:ext uri="{FF2B5EF4-FFF2-40B4-BE49-F238E27FC236}">
                    <a16:creationId xmlns:a16="http://schemas.microsoft.com/office/drawing/2014/main" id="{66CF235A-285F-4972-93BC-2A75267BE180}"/>
                  </a:ext>
                </a:extLst>
              </p:cNvPr>
              <p:cNvSpPr/>
              <p:nvPr/>
            </p:nvSpPr>
            <p:spPr>
              <a:xfrm>
                <a:off x="8231347" y="2748916"/>
                <a:ext cx="1405467" cy="592667"/>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a:t>15a - Strategy &amp; Planning</a:t>
                </a:r>
              </a:p>
            </p:txBody>
          </p:sp>
          <p:sp>
            <p:nvSpPr>
              <p:cNvPr id="21" name="Rectangle: Rounded Corners 20">
                <a:extLst>
                  <a:ext uri="{FF2B5EF4-FFF2-40B4-BE49-F238E27FC236}">
                    <a16:creationId xmlns:a16="http://schemas.microsoft.com/office/drawing/2014/main" id="{BF3A61CB-BD1E-4653-A7C7-5DD09E24E7AE}"/>
                  </a:ext>
                </a:extLst>
              </p:cNvPr>
              <p:cNvSpPr/>
              <p:nvPr/>
            </p:nvSpPr>
            <p:spPr>
              <a:xfrm>
                <a:off x="8058154" y="2639331"/>
                <a:ext cx="1771648" cy="819151"/>
              </a:xfrm>
              <a:prstGeom prst="roundRect">
                <a:avLst/>
              </a:prstGeom>
              <a:noFill/>
              <a:ln>
                <a:solidFill>
                  <a:schemeClr val="bg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22" name="Straight Arrow Connector 21">
                <a:extLst>
                  <a:ext uri="{FF2B5EF4-FFF2-40B4-BE49-F238E27FC236}">
                    <a16:creationId xmlns:a16="http://schemas.microsoft.com/office/drawing/2014/main" id="{1EB25BBA-28BE-45E3-AFB4-092FFF05813A}"/>
                  </a:ext>
                </a:extLst>
              </p:cNvPr>
              <p:cNvCxnSpPr>
                <a:cxnSpLocks/>
                <a:stCxn id="18" idx="2"/>
                <a:endCxn id="19" idx="0"/>
              </p:cNvCxnSpPr>
              <p:nvPr/>
            </p:nvCxnSpPr>
            <p:spPr>
              <a:xfrm flipH="1">
                <a:off x="8934081" y="2224951"/>
                <a:ext cx="1" cy="52396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C045CFDA-A82F-4B80-933F-1EF60E533A84}"/>
                </a:ext>
              </a:extLst>
            </p:cNvPr>
            <p:cNvGrpSpPr/>
            <p:nvPr/>
          </p:nvGrpSpPr>
          <p:grpSpPr>
            <a:xfrm>
              <a:off x="5613727" y="1739801"/>
              <a:ext cx="1771648" cy="1730041"/>
              <a:chOff x="8058153" y="1632284"/>
              <a:chExt cx="1771648" cy="1730041"/>
            </a:xfrm>
          </p:grpSpPr>
          <p:sp>
            <p:nvSpPr>
              <p:cNvPr id="28" name="Rectangle: Rounded Corners 27">
                <a:extLst>
                  <a:ext uri="{FF2B5EF4-FFF2-40B4-BE49-F238E27FC236}">
                    <a16:creationId xmlns:a16="http://schemas.microsoft.com/office/drawing/2014/main" id="{4C74653D-7E58-4D67-99B3-418378F84614}"/>
                  </a:ext>
                </a:extLst>
              </p:cNvPr>
              <p:cNvSpPr/>
              <p:nvPr/>
            </p:nvSpPr>
            <p:spPr>
              <a:xfrm>
                <a:off x="8231349" y="1632284"/>
                <a:ext cx="1405467" cy="5926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5. Financial Services</a:t>
                </a:r>
              </a:p>
            </p:txBody>
          </p:sp>
          <p:sp>
            <p:nvSpPr>
              <p:cNvPr id="30" name="Rectangle: Rounded Corners 29">
                <a:extLst>
                  <a:ext uri="{FF2B5EF4-FFF2-40B4-BE49-F238E27FC236}">
                    <a16:creationId xmlns:a16="http://schemas.microsoft.com/office/drawing/2014/main" id="{8D4ED357-35C8-466A-AF53-C355B2259437}"/>
                  </a:ext>
                </a:extLst>
              </p:cNvPr>
              <p:cNvSpPr/>
              <p:nvPr/>
            </p:nvSpPr>
            <p:spPr>
              <a:xfrm>
                <a:off x="8231349" y="2684066"/>
                <a:ext cx="1405467" cy="592667"/>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a:t>5d – Asset Management</a:t>
                </a:r>
              </a:p>
            </p:txBody>
          </p:sp>
          <p:sp>
            <p:nvSpPr>
              <p:cNvPr id="31" name="Rectangle: Rounded Corners 30">
                <a:extLst>
                  <a:ext uri="{FF2B5EF4-FFF2-40B4-BE49-F238E27FC236}">
                    <a16:creationId xmlns:a16="http://schemas.microsoft.com/office/drawing/2014/main" id="{AF175967-56ED-41C3-91ED-77D45997BAF3}"/>
                  </a:ext>
                </a:extLst>
              </p:cNvPr>
              <p:cNvSpPr/>
              <p:nvPr/>
            </p:nvSpPr>
            <p:spPr>
              <a:xfrm>
                <a:off x="8058153" y="2542578"/>
                <a:ext cx="1771648" cy="819747"/>
              </a:xfrm>
              <a:prstGeom prst="roundRect">
                <a:avLst/>
              </a:prstGeom>
              <a:noFill/>
              <a:ln>
                <a:solidFill>
                  <a:schemeClr val="bg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32" name="Straight Arrow Connector 31">
                <a:extLst>
                  <a:ext uri="{FF2B5EF4-FFF2-40B4-BE49-F238E27FC236}">
                    <a16:creationId xmlns:a16="http://schemas.microsoft.com/office/drawing/2014/main" id="{D3C85579-65F4-4EC2-957B-C999A17DB0BE}"/>
                  </a:ext>
                </a:extLst>
              </p:cNvPr>
              <p:cNvCxnSpPr>
                <a:cxnSpLocks/>
                <a:stCxn id="28" idx="2"/>
                <a:endCxn id="30" idx="0"/>
              </p:cNvCxnSpPr>
              <p:nvPr/>
            </p:nvCxnSpPr>
            <p:spPr>
              <a:xfrm>
                <a:off x="8934083" y="2224951"/>
                <a:ext cx="0" cy="45911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097928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B97E7E-C657-4EDC-B550-795DD60E0F5C}"/>
              </a:ext>
            </a:extLst>
          </p:cNvPr>
          <p:cNvSpPr>
            <a:spLocks noGrp="1"/>
          </p:cNvSpPr>
          <p:nvPr>
            <p:ph type="title"/>
          </p:nvPr>
        </p:nvSpPr>
        <p:spPr/>
        <p:txBody>
          <a:bodyPr/>
          <a:lstStyle/>
          <a:p>
            <a:r>
              <a:rPr lang="en-AU" dirty="0"/>
              <a:t>Impact of capability choice</a:t>
            </a:r>
          </a:p>
        </p:txBody>
      </p:sp>
      <p:sp>
        <p:nvSpPr>
          <p:cNvPr id="3" name="Content Placeholder 2">
            <a:extLst>
              <a:ext uri="{FF2B5EF4-FFF2-40B4-BE49-F238E27FC236}">
                <a16:creationId xmlns:a16="http://schemas.microsoft.com/office/drawing/2014/main" id="{AC7F0975-1956-44BD-90E5-AF43999AAF9E}"/>
              </a:ext>
            </a:extLst>
          </p:cNvPr>
          <p:cNvSpPr>
            <a:spLocks noGrp="1"/>
          </p:cNvSpPr>
          <p:nvPr>
            <p:ph sz="half" idx="2"/>
          </p:nvPr>
        </p:nvSpPr>
        <p:spPr>
          <a:xfrm>
            <a:off x="480810" y="942876"/>
            <a:ext cx="10847294" cy="276999"/>
          </a:xfrm>
        </p:spPr>
        <p:txBody>
          <a:bodyPr/>
          <a:lstStyle/>
          <a:p>
            <a:r>
              <a:rPr lang="en-AU" dirty="0"/>
              <a:t>Daily rates for any nominated capabilities in 14. Specialised Services</a:t>
            </a:r>
            <a:endParaRPr lang="en-AU" strike="sngStrike" dirty="0">
              <a:solidFill>
                <a:srgbClr val="FF0000"/>
              </a:solidFill>
              <a:highlight>
                <a:srgbClr val="FFFF00"/>
              </a:highlight>
            </a:endParaRPr>
          </a:p>
        </p:txBody>
      </p:sp>
      <p:sp>
        <p:nvSpPr>
          <p:cNvPr id="5" name="Content Placeholder 4">
            <a:extLst>
              <a:ext uri="{FF2B5EF4-FFF2-40B4-BE49-F238E27FC236}">
                <a16:creationId xmlns:a16="http://schemas.microsoft.com/office/drawing/2014/main" id="{AC13F51F-8B7C-4FE7-81BD-844D69818698}"/>
              </a:ext>
            </a:extLst>
          </p:cNvPr>
          <p:cNvSpPr>
            <a:spLocks noGrp="1"/>
          </p:cNvSpPr>
          <p:nvPr>
            <p:ph idx="12"/>
          </p:nvPr>
        </p:nvSpPr>
        <p:spPr>
          <a:xfrm>
            <a:off x="513164" y="1639279"/>
            <a:ext cx="4976567" cy="4646242"/>
          </a:xfrm>
        </p:spPr>
        <p:txBody>
          <a:bodyPr>
            <a:normAutofit/>
          </a:bodyPr>
          <a:lstStyle/>
          <a:p>
            <a:r>
              <a:rPr lang="en-AU" sz="1700" dirty="0"/>
              <a:t>You must completed and submit a </a:t>
            </a:r>
            <a:r>
              <a:rPr lang="en-AU" sz="1700" b="1" dirty="0">
                <a:hlinkClick r:id="rId2"/>
              </a:rPr>
              <a:t>Rate Card </a:t>
            </a:r>
            <a:r>
              <a:rPr lang="en-AU" sz="1700" dirty="0"/>
              <a:t>if you are nominating capabilities falling under Specialised Services. </a:t>
            </a:r>
          </a:p>
          <a:p>
            <a:pPr marL="0" indent="0">
              <a:buNone/>
            </a:pPr>
            <a:endParaRPr lang="en-AU" sz="1700" dirty="0"/>
          </a:p>
          <a:p>
            <a:r>
              <a:rPr lang="en-AU" sz="1700" dirty="0"/>
              <a:t>Provide a daily rate as indicated in the template. Use the drop down list in the template (see opposite) to specify the engagement type. </a:t>
            </a:r>
          </a:p>
          <a:p>
            <a:endParaRPr lang="en-AU" sz="1700" dirty="0"/>
          </a:p>
          <a:p>
            <a:r>
              <a:rPr lang="en-AU" sz="1700" b="1" dirty="0"/>
              <a:t>Do not </a:t>
            </a:r>
            <a:r>
              <a:rPr lang="en-AU" sz="1700" dirty="0"/>
              <a:t>include engagement types you have not nominated and supported in your application. </a:t>
            </a:r>
          </a:p>
          <a:p>
            <a:endParaRPr lang="en-AU" sz="1700" dirty="0"/>
          </a:p>
          <a:p>
            <a:endParaRPr lang="en-AU" sz="1700" dirty="0"/>
          </a:p>
        </p:txBody>
      </p:sp>
      <p:pic>
        <p:nvPicPr>
          <p:cNvPr id="9" name="Picture 8">
            <a:extLst>
              <a:ext uri="{FF2B5EF4-FFF2-40B4-BE49-F238E27FC236}">
                <a16:creationId xmlns:a16="http://schemas.microsoft.com/office/drawing/2014/main" id="{EAFDA4B6-BFF2-49FD-9BE8-47AC182D9FE1}"/>
              </a:ext>
            </a:extLst>
          </p:cNvPr>
          <p:cNvPicPr>
            <a:picLocks noChangeAspect="1"/>
          </p:cNvPicPr>
          <p:nvPr/>
        </p:nvPicPr>
        <p:blipFill>
          <a:blip r:embed="rId3"/>
          <a:stretch>
            <a:fillRect/>
          </a:stretch>
        </p:blipFill>
        <p:spPr>
          <a:xfrm>
            <a:off x="5693868" y="1872490"/>
            <a:ext cx="5837617" cy="1247228"/>
          </a:xfrm>
          <a:prstGeom prst="rect">
            <a:avLst/>
          </a:prstGeom>
        </p:spPr>
      </p:pic>
      <p:sp>
        <p:nvSpPr>
          <p:cNvPr id="29" name="Rectangle 28">
            <a:extLst>
              <a:ext uri="{FF2B5EF4-FFF2-40B4-BE49-F238E27FC236}">
                <a16:creationId xmlns:a16="http://schemas.microsoft.com/office/drawing/2014/main" id="{24AC2A1F-2AB0-4B8D-8510-4335243E5E33}"/>
              </a:ext>
            </a:extLst>
          </p:cNvPr>
          <p:cNvSpPr/>
          <p:nvPr/>
        </p:nvSpPr>
        <p:spPr>
          <a:xfrm>
            <a:off x="5693867" y="2873829"/>
            <a:ext cx="3273399" cy="276999"/>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100770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MPOWERCHARTSPROPERTIES_B_0" val="AAAAAAH//////////wEAAAAAAAAAAAAAACoqIFRoaXMgaXMgYSBMaXRlREIgZmlsZSAqKgcE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gAAAAAAAAAFAAAACQAAAF9pZD0kLl9pZAEDAAAAAAADAAAAAQADAAAAIwAAAENvbWJpSW5kZXg9JC5OYW1lICsgJ18nICsgJC5WZXJzaW9uAQQAAAAAAAQAAAABAAQ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QBAQEBAQEBAQEBAQEBAQIAAAAAAAAAAwAAAAMAAAAA/////wQAPwwAAAAAAAAAAAAAIAD///////////////8AAAD///////////////8DAAAAAgD///////8DAAAAAgD///////////////////////////////////////////////////////////////////////////////////////////////////////////////////////////////////////////////////////////////////////////////////////////////////////////////////////////////////////////////////////////////////////////////////////////////////////////////////////////////////////////////////////////////////////////////////////////////////////////////////////////////////////////////////////////////////////////////////////////////8BACAA////////////////AAAO////////AwAAAAMA////////////////////////////////////////////////////////////////////////////////////////////////////////////////////////////////////////////////////////////////////////////////////////////////////////////////////////////////////////////////////////////////////////////////////////////////////////////////////////////////////////////////////////////////////////////////////////////////////////////////////////////////////////////////////////////////////////////////////////////////////////////////////////AgACAP///////wQAAAACABAAC5Tn+USzXCtIg7j+zDWfBwMFAAAAAAADAAAAAAADAAAAAwADAAAAAAD///////8DAAEA////////BAAAAAMAEAALiaRHh8qM0U+/PuOrz/wkNAUAAAABAAMAAAACAAMAAAA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8EAPwLAAAAAAAAAAAAACAB////////////////AAAA////////////////BAAAAAMA////////BAAAAAMA////////BAAAAAIA////////BAAAAAIA////////////////////////////////////////////////////////////////////////////////////////////////////////////////////////////////////////////////////////////////////////////////////////////////////////////////////////////////////////////////////////////////////////////////////////////////////////////////////////////////////////////////////////////////////////////////////////////////////////////////////////////////////////////////////////////////AQAgAf///////////////wAADv///////wQAAAACAP///////////////////////////////////////////////////////////////////////////////////////////////////////////////////////////////////////////////////////////////////////////////////////////////////////////////////////////////////////////////////////////////////////////////////////////////////////////////////////////////////////////////////////////////////////////////////////////////////////////////////////////////////////////////////////////////////////////////////////////////////////////////////////wIABAEDAAAAAgD///////8aAAZMaW5rZWRTaGFwZXNEYXRhUHJvcGVydHlfMAUAAAAAAAQAAAADAAQAAAABAAQAAAADAP///////wQAAAAAAP///////wQAAAAAAP///////wMAAgEDAAAAAwD///////8lAAZMaW5rZWRTaGFwZVByZXNlbnRhdGlvblNldHRpbmdzRGF0YV8wBQAAAAEABAAAAAAABAAAAAIABAAAAAAABAAAAA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AgCODgAAAAAAAAAAAAD/////gwCDAAAABV9pZAAQAAAABJTn+USzXCtIg7j+zDWfBwMDRGF0YQAbAAAABExpbmtlZFNoYXBlRGF0YQAFAAAAAAACTmFtZQAZAAAATGlua2VkU2hhcGVzRGF0YVByb3BlcnR5ABBWZXJzaW9uAAAAAAAJTGFzdFdyaXRlAFsh77h/AQAAAAEA/////8YAxgAAAAVfaWQAEAAAAASJpEeHyozRT78+46vP/CQ0A0RhdGEAUwAAAAhQcmVzZW50YXRpb25TY2FubmVkRm9yTGlua2VkU2hhcGVzAAECTnVtYmVyRm9ybWF0U2VwYXJhdG9yTW9kZQAKAAAAQXV0b21hdGljAAACTmFtZQAkAAAATGlua2VkU2hhcGVQcmVzZW50YXRpb25TZXR0aW5nc0RhdGEAEFZlcnNpb24AAAAAAAlMYXN0V3JpdGUA7SHvuH8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B_LENGTH" val="24576"/>
</p:tagLst>
</file>

<file path=ppt/theme/theme1.xml><?xml version="1.0" encoding="utf-8"?>
<a:theme xmlns:a="http://schemas.openxmlformats.org/drawingml/2006/main" name="ONE Treasury - EXTERNAL - Template">
  <a:themeElements>
    <a:clrScheme name="Custom 2">
      <a:dk1>
        <a:srgbClr val="000000"/>
      </a:dk1>
      <a:lt1>
        <a:srgbClr val="FFFFFF"/>
      </a:lt1>
      <a:dk2>
        <a:srgbClr val="00416F"/>
      </a:dk2>
      <a:lt2>
        <a:srgbClr val="009383"/>
      </a:lt2>
      <a:accent1>
        <a:srgbClr val="008EBA"/>
      </a:accent1>
      <a:accent2>
        <a:srgbClr val="9ACA3C"/>
      </a:accent2>
      <a:accent3>
        <a:srgbClr val="00223E"/>
      </a:accent3>
      <a:accent4>
        <a:srgbClr val="53C8E9"/>
      </a:accent4>
      <a:accent5>
        <a:srgbClr val="4B5051"/>
      </a:accent5>
      <a:accent6>
        <a:srgbClr val="A50776"/>
      </a:accent6>
      <a:hlink>
        <a:srgbClr val="F99D24"/>
      </a:hlink>
      <a:folHlink>
        <a:srgbClr val="B9BDB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200130_Japanese_Chamber_Of_Commerce_converted_v1" id="{C4587300-1336-8542-9527-4D8DD102292F}" vid="{97285E44-DF2B-9345-AB42-88782CD29BCD}"/>
    </a:ext>
  </a:extLst>
</a:theme>
</file>

<file path=ppt/theme/theme2.xml><?xml version="1.0" encoding="utf-8"?>
<a:theme xmlns:a="http://schemas.openxmlformats.org/drawingml/2006/main" name="ONE Treasury - Divider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0130_Japanese_Chamber_Of_Commerce_converted_v1" id="{C4587300-1336-8542-9527-4D8DD102292F}" vid="{2EEC0C89-C9CA-3341-BF3A-CEB937713590}"/>
    </a:ext>
  </a:extLst>
</a:theme>
</file>

<file path=ppt/theme/theme3.xml><?xml version="1.0" encoding="utf-8"?>
<a:theme xmlns:a="http://schemas.openxmlformats.org/drawingml/2006/main" name="ONE Treasury - Divider 2">
  <a:themeElements>
    <a:clrScheme name="Custom 2">
      <a:dk1>
        <a:srgbClr val="000000"/>
      </a:dk1>
      <a:lt1>
        <a:srgbClr val="FFFFFF"/>
      </a:lt1>
      <a:dk2>
        <a:srgbClr val="00416F"/>
      </a:dk2>
      <a:lt2>
        <a:srgbClr val="009383"/>
      </a:lt2>
      <a:accent1>
        <a:srgbClr val="008EBA"/>
      </a:accent1>
      <a:accent2>
        <a:srgbClr val="9ACA3C"/>
      </a:accent2>
      <a:accent3>
        <a:srgbClr val="00223E"/>
      </a:accent3>
      <a:accent4>
        <a:srgbClr val="53C8E9"/>
      </a:accent4>
      <a:accent5>
        <a:srgbClr val="4B5051"/>
      </a:accent5>
      <a:accent6>
        <a:srgbClr val="A50776"/>
      </a:accent6>
      <a:hlink>
        <a:srgbClr val="F99D24"/>
      </a:hlink>
      <a:folHlink>
        <a:srgbClr val="B9BDB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0130_Japanese_Chamber_Of_Commerce_converted_v1" id="{C4587300-1336-8542-9527-4D8DD102292F}" vid="{25E1E139-D915-3E4C-B444-327D904E00AC}"/>
    </a:ext>
  </a:extLst>
</a:theme>
</file>

<file path=ppt/theme/theme4.xml><?xml version="1.0" encoding="utf-8"?>
<a:theme xmlns:a="http://schemas.openxmlformats.org/drawingml/2006/main" name="ONE Treasury - EXTERNAL - COVER- sml logo corner">
  <a:themeElements>
    <a:clrScheme name="Custom 2">
      <a:dk1>
        <a:srgbClr val="000000"/>
      </a:dk1>
      <a:lt1>
        <a:srgbClr val="FFFFFF"/>
      </a:lt1>
      <a:dk2>
        <a:srgbClr val="00416F"/>
      </a:dk2>
      <a:lt2>
        <a:srgbClr val="009383"/>
      </a:lt2>
      <a:accent1>
        <a:srgbClr val="008EBA"/>
      </a:accent1>
      <a:accent2>
        <a:srgbClr val="9ACA3C"/>
      </a:accent2>
      <a:accent3>
        <a:srgbClr val="00223E"/>
      </a:accent3>
      <a:accent4>
        <a:srgbClr val="53C8E9"/>
      </a:accent4>
      <a:accent5>
        <a:srgbClr val="4B5051"/>
      </a:accent5>
      <a:accent6>
        <a:srgbClr val="A50776"/>
      </a:accent6>
      <a:hlink>
        <a:srgbClr val="F99D24"/>
      </a:hlink>
      <a:folHlink>
        <a:srgbClr val="B9BDB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0130_Japanese_Chamber_Of_Commerce_converted_v1" id="{C4587300-1336-8542-9527-4D8DD102292F}" vid="{87FF46BA-7161-8340-B2CF-3EC232190876}"/>
    </a:ext>
  </a:extLst>
</a:theme>
</file>

<file path=ppt/theme/theme5.xml><?xml version="1.0" encoding="utf-8"?>
<a:theme xmlns:a="http://schemas.openxmlformats.org/drawingml/2006/main" name="ONE Treasury - EXTERNAL - COVER - Holding image - sml logo corner">
  <a:themeElements>
    <a:clrScheme name="ONE Treasury ">
      <a:dk1>
        <a:srgbClr val="000000"/>
      </a:dk1>
      <a:lt1>
        <a:srgbClr val="B9BDBF"/>
      </a:lt1>
      <a:dk2>
        <a:srgbClr val="00416F"/>
      </a:dk2>
      <a:lt2>
        <a:srgbClr val="009383"/>
      </a:lt2>
      <a:accent1>
        <a:srgbClr val="008EBA"/>
      </a:accent1>
      <a:accent2>
        <a:srgbClr val="9ACA3C"/>
      </a:accent2>
      <a:accent3>
        <a:srgbClr val="00223E"/>
      </a:accent3>
      <a:accent4>
        <a:srgbClr val="53C8E9"/>
      </a:accent4>
      <a:accent5>
        <a:srgbClr val="4B5051"/>
      </a:accent5>
      <a:accent6>
        <a:srgbClr val="A50776"/>
      </a:accent6>
      <a:hlink>
        <a:srgbClr val="F99D24"/>
      </a:hlink>
      <a:folHlink>
        <a:srgbClr val="A5077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0130_Japanese_Chamber_Of_Commerce_converted_v1" id="{C4587300-1336-8542-9527-4D8DD102292F}" vid="{989F0DE5-78BD-544D-B248-0A973483B00C}"/>
    </a:ext>
  </a:extLst>
</a:theme>
</file>

<file path=ppt/theme/theme6.xml><?xml version="1.0" encoding="utf-8"?>
<a:theme xmlns:a="http://schemas.openxmlformats.org/drawingml/2006/main" name="ONE Treasury - Disclaimer page ">
  <a:themeElements>
    <a:clrScheme name="ONE Treasury ">
      <a:dk1>
        <a:srgbClr val="000000"/>
      </a:dk1>
      <a:lt1>
        <a:srgbClr val="B9BDBF"/>
      </a:lt1>
      <a:dk2>
        <a:srgbClr val="00416F"/>
      </a:dk2>
      <a:lt2>
        <a:srgbClr val="009383"/>
      </a:lt2>
      <a:accent1>
        <a:srgbClr val="008EBA"/>
      </a:accent1>
      <a:accent2>
        <a:srgbClr val="9ACA3C"/>
      </a:accent2>
      <a:accent3>
        <a:srgbClr val="00223E"/>
      </a:accent3>
      <a:accent4>
        <a:srgbClr val="53C8E9"/>
      </a:accent4>
      <a:accent5>
        <a:srgbClr val="4B5051"/>
      </a:accent5>
      <a:accent6>
        <a:srgbClr val="A50776"/>
      </a:accent6>
      <a:hlink>
        <a:srgbClr val="F99D24"/>
      </a:hlink>
      <a:folHlink>
        <a:srgbClr val="A5077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0130_Japanese_Chamber_Of_Commerce_converted_v1" id="{C4587300-1336-8542-9527-4D8DD102292F}" vid="{E57703FE-755A-BD4F-903B-A9140B5528B4}"/>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d9f75977-46eb-48a6-b46c-0b6dfe3bc6ec">
      <UserInfo>
        <DisplayName>Deborah Clifford</DisplayName>
        <AccountId>281</AccountId>
        <AccountType/>
      </UserInfo>
    </SharedWithUsers>
    <lcf76f155ced4ddcb4097134ff3c332f xmlns="378a4d25-c2a3-4325-9dd6-fe34e4c7c9fb">
      <Terms xmlns="http://schemas.microsoft.com/office/infopath/2007/PartnerControls"/>
    </lcf76f155ced4ddcb4097134ff3c332f>
    <TaxCatchAll xmlns="9f0ac7ce-5f57-4ea0-9af7-01d4f3f1cca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EBD3AC31837040B76350B54AB36A8A" ma:contentTypeVersion="16" ma:contentTypeDescription="Create a new document." ma:contentTypeScope="" ma:versionID="1dab6f90bb83d9cd5e0735d7c5275804">
  <xsd:schema xmlns:xsd="http://www.w3.org/2001/XMLSchema" xmlns:xs="http://www.w3.org/2001/XMLSchema" xmlns:p="http://schemas.microsoft.com/office/2006/metadata/properties" xmlns:ns2="378a4d25-c2a3-4325-9dd6-fe34e4c7c9fb" xmlns:ns3="d9f75977-46eb-48a6-b46c-0b6dfe3bc6ec" xmlns:ns4="9f0ac7ce-5f57-4ea0-9af7-01d4f3f1ccae" targetNamespace="http://schemas.microsoft.com/office/2006/metadata/properties" ma:root="true" ma:fieldsID="e7019803be2ff3d1512d3c9649a2ff29" ns2:_="" ns3:_="" ns4:_="">
    <xsd:import namespace="378a4d25-c2a3-4325-9dd6-fe34e4c7c9fb"/>
    <xsd:import namespace="d9f75977-46eb-48a6-b46c-0b6dfe3bc6ec"/>
    <xsd:import namespace="9f0ac7ce-5f57-4ea0-9af7-01d4f3f1cca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2:MediaServiceLocatio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8a4d25-c2a3-4325-9dd6-fe34e4c7c9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6004604-8c32-4241-8b90-5e68b4a33b5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f75977-46eb-48a6-b46c-0b6dfe3bc6e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f0ac7ce-5f57-4ea0-9af7-01d4f3f1cca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1127dec7-921d-4d44-910b-4e97223fe037}" ma:internalName="TaxCatchAll" ma:showField="CatchAllData" ma:web="d9f75977-46eb-48a6-b46c-0b6dfe3bc6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604B92-AD21-4C8C-AF48-9113888716F1}">
  <ds:schemaRefs>
    <ds:schemaRef ds:uri="http://purl.org/dc/elements/1.1/"/>
    <ds:schemaRef ds:uri="http://schemas.microsoft.com/office/2006/metadata/properties"/>
    <ds:schemaRef ds:uri="0c54d89c-00f2-42c9-bf66-eac439dcd30e"/>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purl.org/dc/dcmitype/"/>
    <ds:schemaRef ds:uri="8a0f2f25-3ffc-4948-a5db-909082c48131"/>
    <ds:schemaRef ds:uri="http://www.w3.org/XML/1998/namespace"/>
    <ds:schemaRef ds:uri="d9f75977-46eb-48a6-b46c-0b6dfe3bc6ec"/>
    <ds:schemaRef ds:uri="378a4d25-c2a3-4325-9dd6-fe34e4c7c9fb"/>
    <ds:schemaRef ds:uri="9f0ac7ce-5f57-4ea0-9af7-01d4f3f1ccae"/>
  </ds:schemaRefs>
</ds:datastoreItem>
</file>

<file path=customXml/itemProps2.xml><?xml version="1.0" encoding="utf-8"?>
<ds:datastoreItem xmlns:ds="http://schemas.openxmlformats.org/officeDocument/2006/customXml" ds:itemID="{55D0CE0B-96B0-4F39-AEE0-CBF03158EC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8a4d25-c2a3-4325-9dd6-fe34e4c7c9fb"/>
    <ds:schemaRef ds:uri="d9f75977-46eb-48a6-b46c-0b6dfe3bc6ec"/>
    <ds:schemaRef ds:uri="9f0ac7ce-5f57-4ea0-9af7-01d4f3f1cc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270AB3-6008-4968-80D1-C379E4AA28C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ONE Treasury - Internal with Waratah - Cover 1</Template>
  <TotalTime>6827</TotalTime>
  <Words>1249</Words>
  <Application>Microsoft Office PowerPoint</Application>
  <PresentationFormat>Widescreen</PresentationFormat>
  <Paragraphs>167</Paragraphs>
  <Slides>19</Slides>
  <Notes>0</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19</vt:i4>
      </vt:variant>
    </vt:vector>
  </HeadingPairs>
  <TitlesOfParts>
    <vt:vector size="30" baseType="lpstr">
      <vt:lpstr>Arial</vt:lpstr>
      <vt:lpstr>Calibri</vt:lpstr>
      <vt:lpstr>Courier New</vt:lpstr>
      <vt:lpstr>Gotham-Book</vt:lpstr>
      <vt:lpstr>Source Sans Pro</vt:lpstr>
      <vt:lpstr>ONE Treasury - EXTERNAL - Template</vt:lpstr>
      <vt:lpstr>ONE Treasury - Divider 1</vt:lpstr>
      <vt:lpstr>ONE Treasury - Divider 2</vt:lpstr>
      <vt:lpstr>ONE Treasury - EXTERNAL - COVER- sml logo corner</vt:lpstr>
      <vt:lpstr>ONE Treasury - EXTERNAL - COVER - Holding image - sml logo corner</vt:lpstr>
      <vt:lpstr>ONE Treasury - Disclaimer page </vt:lpstr>
      <vt:lpstr>PMS scheme guide to new applications</vt:lpstr>
      <vt:lpstr>Introduction</vt:lpstr>
      <vt:lpstr>1. Choosing a prequalification level</vt:lpstr>
      <vt:lpstr>PMSS prequalification levels</vt:lpstr>
      <vt:lpstr>Selecting a prequalification level</vt:lpstr>
      <vt:lpstr>2. Nominating capabilities and engagement types</vt:lpstr>
      <vt:lpstr>Capabilities and engagement types</vt:lpstr>
      <vt:lpstr>Selecting capabilities</vt:lpstr>
      <vt:lpstr>Impact of capability choice</vt:lpstr>
      <vt:lpstr>Impact of capability choice</vt:lpstr>
      <vt:lpstr>3. Providing evidence of organisational experience</vt:lpstr>
      <vt:lpstr>Tips for all applicants</vt:lpstr>
      <vt:lpstr>4. Basic checks for Referee Reports  (Full prequalification ONLY)</vt:lpstr>
      <vt:lpstr>What should be in a Referee Report</vt:lpstr>
      <vt:lpstr>What should be in a Referee Report</vt:lpstr>
      <vt:lpstr>What should be in a Referee Report</vt:lpstr>
      <vt:lpstr>5. Complementary schemes for IT and infrastructure-related suppliers</vt:lpstr>
      <vt:lpstr>Complementary NSW Government buying arrangements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SOUTH WALES Connected, Smart, Vibrant. “SETTING THE FOUNDATIONS FOR ECONOMIC GROWTH AND SUSTAINABILITY”</dc:title>
  <dc:creator>elleni@ellenikay.com</dc:creator>
  <cp:lastModifiedBy>Michael Wilson</cp:lastModifiedBy>
  <cp:revision>250</cp:revision>
  <dcterms:created xsi:type="dcterms:W3CDTF">2020-02-26T09:25:11Z</dcterms:created>
  <dcterms:modified xsi:type="dcterms:W3CDTF">2022-10-25T05:07:57Z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2020-02-12T00:00:00Z</vt:filetime>
  </property>
  <property fmtid="{D5CDD505-2E9C-101B-9397-08002B2CF9AE}" pid="3" name="Creator">
    <vt:lpwstr>Adobe InDesign 15.0 (Windows)</vt:lpwstr>
  </property>
  <property fmtid="{D5CDD505-2E9C-101B-9397-08002B2CF9AE}" pid="4" name="LastSaved">
    <vt:filetime>2020-02-17T00:00:00Z</vt:filetime>
  </property>
  <property fmtid="{D5CDD505-2E9C-101B-9397-08002B2CF9AE}" pid="5" name="ContentTypeId">
    <vt:lpwstr>0x010100F6EBD3AC31837040B76350B54AB36A8A</vt:lpwstr>
  </property>
  <property fmtid="{D5CDD505-2E9C-101B-9397-08002B2CF9AE}" pid="6" name="MediaServiceImageTags">
    <vt:lpwstr/>
  </property>
</Properties>
</file>