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tags/tag16.xml" ContentType="application/vnd.openxmlformats-officedocument.presentationml.tags+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tags/tag17.xml" ContentType="application/vnd.openxmlformats-officedocument.presentationml.tags+xml"/>
  <Override PartName="/ppt/theme/theme6.xml" ContentType="application/vnd.openxmlformats-officedocument.theme+xml"/>
  <Override PartName="/ppt/theme/theme7.xml" ContentType="application/vnd.openxmlformats-officedocument.them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1.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2.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3.xml" ContentType="application/vnd.openxmlformats-officedocument.presentationml.notesSlide+xml"/>
  <Override PartName="/ppt/tags/tag32.xml" ContentType="application/vnd.openxmlformats-officedocument.presentationml.tags+xml"/>
  <Override PartName="/ppt/notesSlides/notesSlide4.xml" ContentType="application/vnd.openxmlformats-officedocument.presentationml.notesSlide+xml"/>
  <Override PartName="/ppt/tags/tag33.xml" ContentType="application/vnd.openxmlformats-officedocument.presentationml.tags+xml"/>
  <Override PartName="/ppt/notesSlides/notesSlide5.xml" ContentType="application/vnd.openxmlformats-officedocument.presentationml.notesSlide+xml"/>
  <Override PartName="/ppt/tags/tag34.xml" ContentType="application/vnd.openxmlformats-officedocument.presentationml.tags+xml"/>
  <Override PartName="/ppt/notesSlides/notesSlide6.xml" ContentType="application/vnd.openxmlformats-officedocument.presentationml.notesSlide+xml"/>
  <Override PartName="/ppt/tags/tag35.xml" ContentType="application/vnd.openxmlformats-officedocument.presentationml.tags+xml"/>
  <Override PartName="/ppt/notesSlides/notesSlide7.xml" ContentType="application/vnd.openxmlformats-officedocument.presentationml.notesSlide+xml"/>
  <Override PartName="/ppt/tags/tag36.xml" ContentType="application/vnd.openxmlformats-officedocument.presentationml.tags+xml"/>
  <Override PartName="/ppt/notesSlides/notesSlide8.xml" ContentType="application/vnd.openxmlformats-officedocument.presentationml.notesSlide+xml"/>
  <Override PartName="/ppt/tags/tag37.xml" ContentType="application/vnd.openxmlformats-officedocument.presentationml.tags+xml"/>
  <Override PartName="/ppt/notesSlides/notesSlide9.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10.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11.xml" ContentType="application/vnd.openxmlformats-officedocument.presentationml.notesSlide+xml"/>
  <Override PartName="/ppt/tags/tag48.xml" ContentType="application/vnd.openxmlformats-officedocument.presentationml.tags+xml"/>
  <Override PartName="/ppt/notesSlides/notesSlide12.xml" ContentType="application/vnd.openxmlformats-officedocument.presentationml.notesSlide+xml"/>
  <Override PartName="/ppt/tags/tag49.xml" ContentType="application/vnd.openxmlformats-officedocument.presentationml.tags+xml"/>
  <Override PartName="/ppt/notesSlides/notesSlide13.xml" ContentType="application/vnd.openxmlformats-officedocument.presentationml.notesSlide+xml"/>
  <Override PartName="/ppt/tags/tag50.xml" ContentType="application/vnd.openxmlformats-officedocument.presentationml.tags+xml"/>
  <Override PartName="/ppt/notesSlides/notesSlide14.xml" ContentType="application/vnd.openxmlformats-officedocument.presentationml.notesSlide+xml"/>
  <Override PartName="/ppt/tags/tag51.xml" ContentType="application/vnd.openxmlformats-officedocument.presentationml.tags+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52.xml" ContentType="application/vnd.openxmlformats-officedocument.presentationml.tags+xml"/>
  <Override PartName="/ppt/notesSlides/notesSlide16.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7" r:id="rId5"/>
    <p:sldMasterId id="2147483674" r:id="rId6"/>
    <p:sldMasterId id="2147483690" r:id="rId7"/>
    <p:sldMasterId id="2147483727" r:id="rId8"/>
  </p:sldMasterIdLst>
  <p:notesMasterIdLst>
    <p:notesMasterId r:id="rId49"/>
  </p:notesMasterIdLst>
  <p:handoutMasterIdLst>
    <p:handoutMasterId r:id="rId50"/>
  </p:handoutMasterIdLst>
  <p:sldIdLst>
    <p:sldId id="2032" r:id="rId9"/>
    <p:sldId id="2053" r:id="rId10"/>
    <p:sldId id="2359" r:id="rId11"/>
    <p:sldId id="2054" r:id="rId12"/>
    <p:sldId id="2055" r:id="rId13"/>
    <p:sldId id="2060" r:id="rId14"/>
    <p:sldId id="2219" r:id="rId15"/>
    <p:sldId id="2364" r:id="rId16"/>
    <p:sldId id="2365" r:id="rId17"/>
    <p:sldId id="2241" r:id="rId18"/>
    <p:sldId id="2056" r:id="rId19"/>
    <p:sldId id="2358" r:id="rId20"/>
    <p:sldId id="2383" r:id="rId21"/>
    <p:sldId id="2064" r:id="rId22"/>
    <p:sldId id="2062" r:id="rId23"/>
    <p:sldId id="2252" r:id="rId24"/>
    <p:sldId id="2253" r:id="rId25"/>
    <p:sldId id="2254" r:id="rId26"/>
    <p:sldId id="2255" r:id="rId27"/>
    <p:sldId id="2256" r:id="rId28"/>
    <p:sldId id="2257" r:id="rId29"/>
    <p:sldId id="2258" r:id="rId30"/>
    <p:sldId id="2058" r:id="rId31"/>
    <p:sldId id="2067" r:id="rId32"/>
    <p:sldId id="2068" r:id="rId33"/>
    <p:sldId id="2070" r:id="rId34"/>
    <p:sldId id="2059" r:id="rId35"/>
    <p:sldId id="1736" r:id="rId36"/>
    <p:sldId id="2384" r:id="rId37"/>
    <p:sldId id="2061" r:id="rId38"/>
    <p:sldId id="2266" r:id="rId39"/>
    <p:sldId id="2080" r:id="rId40"/>
    <p:sldId id="2081" r:id="rId41"/>
    <p:sldId id="2082" r:id="rId42"/>
    <p:sldId id="2083" r:id="rId43"/>
    <p:sldId id="2084" r:id="rId44"/>
    <p:sldId id="2066" r:id="rId45"/>
    <p:sldId id="2077" r:id="rId46"/>
    <p:sldId id="2065" r:id="rId47"/>
    <p:sldId id="2221" r:id="rId48"/>
  </p:sldIdLst>
  <p:sldSz cx="12192000" cy="6858000"/>
  <p:notesSz cx="6805613" cy="9939338"/>
  <p:custDataLst>
    <p:tags r:id="rId5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el Wilson" initials="MW" lastIdx="98" clrIdx="0">
    <p:extLst>
      <p:ext uri="{19B8F6BF-5375-455C-9EA6-DF929625EA0E}">
        <p15:presenceInfo xmlns:p15="http://schemas.microsoft.com/office/powerpoint/2012/main" userId="S::Michael.Wilson@treasury.nsw.gov.au::2df5f991-2576-49e4-8873-82c832a31bcf" providerId="AD"/>
      </p:ext>
    </p:extLst>
  </p:cmAuthor>
  <p:cmAuthor id="2" name="Sankshep Vashisht" initials="SV" lastIdx="28" clrIdx="1">
    <p:extLst>
      <p:ext uri="{19B8F6BF-5375-455C-9EA6-DF929625EA0E}">
        <p15:presenceInfo xmlns:p15="http://schemas.microsoft.com/office/powerpoint/2012/main" userId="S::Sankshep.Vashisht@treasury.nsw.gov.au::733bb407-e737-4522-b3ed-6ddd812c5bdb" providerId="AD"/>
      </p:ext>
    </p:extLst>
  </p:cmAuthor>
  <p:cmAuthor id="3" name="Neeraj Kumar" initials="NK" lastIdx="1" clrIdx="2">
    <p:extLst>
      <p:ext uri="{19B8F6BF-5375-455C-9EA6-DF929625EA0E}">
        <p15:presenceInfo xmlns:p15="http://schemas.microsoft.com/office/powerpoint/2012/main" userId="S::Neeraj.Kumar@treasury.nsw.gov.au::7eae1d42-d175-4308-aa5f-43971d3d9f01" providerId="AD"/>
      </p:ext>
    </p:extLst>
  </p:cmAuthor>
  <p:cmAuthor id="4" name="Guilherme Garcia" initials="GG" lastIdx="34" clrIdx="3">
    <p:extLst>
      <p:ext uri="{19B8F6BF-5375-455C-9EA6-DF929625EA0E}">
        <p15:presenceInfo xmlns:p15="http://schemas.microsoft.com/office/powerpoint/2012/main" userId="S::Guilherme.Garcia@treasury.nsw.gov.au::f2e2f0f1-2204-4288-904f-bad549df04be" providerId="AD"/>
      </p:ext>
    </p:extLst>
  </p:cmAuthor>
  <p:cmAuthor id="5" name="Disha Tomar" initials="DT" lastIdx="1" clrIdx="4">
    <p:extLst>
      <p:ext uri="{19B8F6BF-5375-455C-9EA6-DF929625EA0E}">
        <p15:presenceInfo xmlns:p15="http://schemas.microsoft.com/office/powerpoint/2012/main" userId="S::Disha.Tomar@treasury.nsw.gov.au::fa4e68b9-e178-4e65-b52e-e8ed3d7725b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383"/>
    <a:srgbClr val="00133A"/>
    <a:srgbClr val="FDB555"/>
    <a:srgbClr val="007E39"/>
    <a:srgbClr val="FFFF99"/>
    <a:srgbClr val="FFFFFF"/>
    <a:srgbClr val="000000"/>
    <a:srgbClr val="CFD5E1"/>
    <a:srgbClr val="00A1DE"/>
    <a:srgbClr val="4F4F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748417-CB99-48CB-B58C-A3A6AABF5E86}" v="322" dt="2022-10-31T02:44:34.4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06" autoAdjust="0"/>
    <p:restoredTop sz="96357" autoAdjust="0"/>
  </p:normalViewPr>
  <p:slideViewPr>
    <p:cSldViewPr snapToGrid="0">
      <p:cViewPr varScale="1">
        <p:scale>
          <a:sx n="62" d="100"/>
          <a:sy n="62" d="100"/>
        </p:scale>
        <p:origin x="984" y="6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handoutMaster" Target="handoutMasters/handoutMaster1.xml"/><Relationship Id="rId55" Type="http://schemas.openxmlformats.org/officeDocument/2006/relationships/theme" Target="theme/theme1.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8.xml"/><Relationship Id="rId29" Type="http://schemas.openxmlformats.org/officeDocument/2006/relationships/slide" Target="slides/slide21.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presProps" Target="presProps.xml"/><Relationship Id="rId58" Type="http://schemas.microsoft.com/office/2015/10/relationships/revisionInfo" Target="revisionInfo.xml"/><Relationship Id="rId5" Type="http://schemas.openxmlformats.org/officeDocument/2006/relationships/slideMaster" Target="slideMasters/slideMaster2.xml"/><Relationship Id="rId19" Type="http://schemas.openxmlformats.org/officeDocument/2006/relationships/slide" Target="slides/slide1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tableStyles" Target="tableStyles.xml"/><Relationship Id="rId8" Type="http://schemas.openxmlformats.org/officeDocument/2006/relationships/slideMaster" Target="slideMasters/slideMaster5.xml"/><Relationship Id="rId51" Type="http://schemas.openxmlformats.org/officeDocument/2006/relationships/tags" Target="tags/tag1.xml"/><Relationship Id="rId3" Type="http://schemas.openxmlformats.org/officeDocument/2006/relationships/customXml" Target="../customXml/item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20" Type="http://schemas.openxmlformats.org/officeDocument/2006/relationships/slide" Target="slides/slide12.xml"/><Relationship Id="rId41" Type="http://schemas.openxmlformats.org/officeDocument/2006/relationships/slide" Target="slides/slide33.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notesMaster" Target="notesMasters/notesMaster1.xml"/><Relationship Id="rId57" Type="http://schemas.microsoft.com/office/2016/11/relationships/changesInfo" Target="changesInfos/changesInfo1.xml"/><Relationship Id="rId10" Type="http://schemas.openxmlformats.org/officeDocument/2006/relationships/slide" Target="slides/slide2.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eeraj Kumar" userId="7eae1d42-d175-4308-aa5f-43971d3d9f01" providerId="ADAL" clId="{21401579-811E-4863-A9EE-47336D6D3F12}"/>
    <pc:docChg chg="undo custSel addSld delSld modSld">
      <pc:chgData name="Neeraj Kumar" userId="7eae1d42-d175-4308-aa5f-43971d3d9f01" providerId="ADAL" clId="{21401579-811E-4863-A9EE-47336D6D3F12}" dt="2022-09-19T00:57:21.033" v="7" actId="255"/>
      <pc:docMkLst>
        <pc:docMk/>
      </pc:docMkLst>
      <pc:sldChg chg="modSp mod">
        <pc:chgData name="Neeraj Kumar" userId="7eae1d42-d175-4308-aa5f-43971d3d9f01" providerId="ADAL" clId="{21401579-811E-4863-A9EE-47336D6D3F12}" dt="2022-09-15T20:25:35.086" v="5" actId="20577"/>
        <pc:sldMkLst>
          <pc:docMk/>
          <pc:sldMk cId="3326918452" sldId="2062"/>
        </pc:sldMkLst>
        <pc:graphicFrameChg chg="modGraphic">
          <ac:chgData name="Neeraj Kumar" userId="7eae1d42-d175-4308-aa5f-43971d3d9f01" providerId="ADAL" clId="{21401579-811E-4863-A9EE-47336D6D3F12}" dt="2022-09-15T20:25:35.086" v="5" actId="20577"/>
          <ac:graphicFrameMkLst>
            <pc:docMk/>
            <pc:sldMk cId="3326918452" sldId="2062"/>
            <ac:graphicFrameMk id="11" creationId="{61A5050C-FE8F-451F-AF72-A450E78E6BB3}"/>
          </ac:graphicFrameMkLst>
        </pc:graphicFrameChg>
      </pc:sldChg>
      <pc:sldChg chg="modSp mod">
        <pc:chgData name="Neeraj Kumar" userId="7eae1d42-d175-4308-aa5f-43971d3d9f01" providerId="ADAL" clId="{21401579-811E-4863-A9EE-47336D6D3F12}" dt="2022-09-19T00:57:21.033" v="7" actId="255"/>
        <pc:sldMkLst>
          <pc:docMk/>
          <pc:sldMk cId="312429335" sldId="2219"/>
        </pc:sldMkLst>
        <pc:spChg chg="mod">
          <ac:chgData name="Neeraj Kumar" userId="7eae1d42-d175-4308-aa5f-43971d3d9f01" providerId="ADAL" clId="{21401579-811E-4863-A9EE-47336D6D3F12}" dt="2022-09-19T00:57:21.033" v="7" actId="255"/>
          <ac:spMkLst>
            <pc:docMk/>
            <pc:sldMk cId="312429335" sldId="2219"/>
            <ac:spMk id="8" creationId="{159D26AC-959E-4A7B-AC80-B3095561648F}"/>
          </ac:spMkLst>
        </pc:spChg>
      </pc:sldChg>
      <pc:sldChg chg="add del">
        <pc:chgData name="Neeraj Kumar" userId="7eae1d42-d175-4308-aa5f-43971d3d9f01" providerId="ADAL" clId="{21401579-811E-4863-A9EE-47336D6D3F12}" dt="2022-09-15T04:29:13.952" v="2" actId="47"/>
        <pc:sldMkLst>
          <pc:docMk/>
          <pc:sldMk cId="675739568" sldId="2262"/>
        </pc:sldMkLst>
      </pc:sldChg>
      <pc:sldChg chg="add del">
        <pc:chgData name="Neeraj Kumar" userId="7eae1d42-d175-4308-aa5f-43971d3d9f01" providerId="ADAL" clId="{21401579-811E-4863-A9EE-47336D6D3F12}" dt="2022-09-15T04:29:19.811" v="3" actId="47"/>
        <pc:sldMkLst>
          <pc:docMk/>
          <pc:sldMk cId="1371242321" sldId="2351"/>
        </pc:sldMkLst>
      </pc:sldChg>
    </pc:docChg>
  </pc:docChgLst>
  <pc:docChgLst>
    <pc:chgData name="Neeraj Kumar" userId="7eae1d42-d175-4308-aa5f-43971d3d9f01" providerId="ADAL" clId="{C384A63E-98A1-4060-AE9D-534B66D08229}"/>
    <pc:docChg chg="undo custSel modSld sldOrd">
      <pc:chgData name="Neeraj Kumar" userId="7eae1d42-d175-4308-aa5f-43971d3d9f01" providerId="ADAL" clId="{C384A63E-98A1-4060-AE9D-534B66D08229}" dt="2022-10-31T00:09:58.816" v="11" actId="688"/>
      <pc:docMkLst>
        <pc:docMk/>
      </pc:docMkLst>
      <pc:sldChg chg="modSp mod">
        <pc:chgData name="Neeraj Kumar" userId="7eae1d42-d175-4308-aa5f-43971d3d9f01" providerId="ADAL" clId="{C384A63E-98A1-4060-AE9D-534B66D08229}" dt="2022-10-31T00:09:58.816" v="11" actId="688"/>
        <pc:sldMkLst>
          <pc:docMk/>
          <pc:sldMk cId="3420921407" sldId="2054"/>
        </pc:sldMkLst>
        <pc:spChg chg="mod">
          <ac:chgData name="Neeraj Kumar" userId="7eae1d42-d175-4308-aa5f-43971d3d9f01" providerId="ADAL" clId="{C384A63E-98A1-4060-AE9D-534B66D08229}" dt="2022-10-31T00:09:49.060" v="9" actId="688"/>
          <ac:spMkLst>
            <pc:docMk/>
            <pc:sldMk cId="3420921407" sldId="2054"/>
            <ac:spMk id="7" creationId="{D72B5B68-A0CE-4179-8070-83E3DE63C89B}"/>
          </ac:spMkLst>
        </pc:spChg>
        <pc:spChg chg="mod">
          <ac:chgData name="Neeraj Kumar" userId="7eae1d42-d175-4308-aa5f-43971d3d9f01" providerId="ADAL" clId="{C384A63E-98A1-4060-AE9D-534B66D08229}" dt="2022-10-31T00:09:58.816" v="11" actId="688"/>
          <ac:spMkLst>
            <pc:docMk/>
            <pc:sldMk cId="3420921407" sldId="2054"/>
            <ac:spMk id="14" creationId="{4CCB5041-B77A-4613-A330-AF4AB09A171C}"/>
          </ac:spMkLst>
        </pc:spChg>
        <pc:spChg chg="mod">
          <ac:chgData name="Neeraj Kumar" userId="7eae1d42-d175-4308-aa5f-43971d3d9f01" providerId="ADAL" clId="{C384A63E-98A1-4060-AE9D-534B66D08229}" dt="2022-10-31T00:08:40.263" v="0" actId="688"/>
          <ac:spMkLst>
            <pc:docMk/>
            <pc:sldMk cId="3420921407" sldId="2054"/>
            <ac:spMk id="15" creationId="{A6045EAE-E4ED-44F5-A18B-792CC7837DE0}"/>
          </ac:spMkLst>
        </pc:spChg>
        <pc:spChg chg="mod">
          <ac:chgData name="Neeraj Kumar" userId="7eae1d42-d175-4308-aa5f-43971d3d9f01" providerId="ADAL" clId="{C384A63E-98A1-4060-AE9D-534B66D08229}" dt="2022-10-31T00:09:54.474" v="10" actId="688"/>
          <ac:spMkLst>
            <pc:docMk/>
            <pc:sldMk cId="3420921407" sldId="2054"/>
            <ac:spMk id="16" creationId="{D28B2CBE-16DB-44C5-814A-85AAAA585580}"/>
          </ac:spMkLst>
        </pc:spChg>
      </pc:sldChg>
      <pc:sldChg chg="ord">
        <pc:chgData name="Neeraj Kumar" userId="7eae1d42-d175-4308-aa5f-43971d3d9f01" providerId="ADAL" clId="{C384A63E-98A1-4060-AE9D-534B66D08229}" dt="2022-10-31T00:09:04.716" v="5"/>
        <pc:sldMkLst>
          <pc:docMk/>
          <pc:sldMk cId="1675011102" sldId="2359"/>
        </pc:sldMkLst>
      </pc:sldChg>
    </pc:docChg>
  </pc:docChgLst>
  <pc:docChgLst>
    <pc:chgData name="Michael Wilson" userId="2df5f991-2576-49e4-8873-82c832a31bcf" providerId="ADAL" clId="{F4748417-CB99-48CB-B58C-A3A6AABF5E86}"/>
    <pc:docChg chg="custSel addSld delSld modSld">
      <pc:chgData name="Michael Wilson" userId="2df5f991-2576-49e4-8873-82c832a31bcf" providerId="ADAL" clId="{F4748417-CB99-48CB-B58C-A3A6AABF5E86}" dt="2022-10-31T02:57:26.073" v="375" actId="47"/>
      <pc:docMkLst>
        <pc:docMk/>
      </pc:docMkLst>
      <pc:sldChg chg="modSp mod">
        <pc:chgData name="Michael Wilson" userId="2df5f991-2576-49e4-8873-82c832a31bcf" providerId="ADAL" clId="{F4748417-CB99-48CB-B58C-A3A6AABF5E86}" dt="2022-10-31T02:41:06.154" v="324" actId="1076"/>
        <pc:sldMkLst>
          <pc:docMk/>
          <pc:sldMk cId="4242403596" sldId="1736"/>
        </pc:sldMkLst>
        <pc:picChg chg="mod">
          <ac:chgData name="Michael Wilson" userId="2df5f991-2576-49e4-8873-82c832a31bcf" providerId="ADAL" clId="{F4748417-CB99-48CB-B58C-A3A6AABF5E86}" dt="2022-10-31T02:41:06.154" v="324" actId="1076"/>
          <ac:picMkLst>
            <pc:docMk/>
            <pc:sldMk cId="4242403596" sldId="1736"/>
            <ac:picMk id="27" creationId="{E3E0BEF4-633F-4E6F-8D22-45198220FC80}"/>
          </ac:picMkLst>
        </pc:picChg>
      </pc:sldChg>
      <pc:sldChg chg="modSp mod">
        <pc:chgData name="Michael Wilson" userId="2df5f991-2576-49e4-8873-82c832a31bcf" providerId="ADAL" clId="{F4748417-CB99-48CB-B58C-A3A6AABF5E86}" dt="2022-10-31T01:39:02.179" v="303" actId="166"/>
        <pc:sldMkLst>
          <pc:docMk/>
          <pc:sldMk cId="3399953083" sldId="2055"/>
        </pc:sldMkLst>
        <pc:spChg chg="ord">
          <ac:chgData name="Michael Wilson" userId="2df5f991-2576-49e4-8873-82c832a31bcf" providerId="ADAL" clId="{F4748417-CB99-48CB-B58C-A3A6AABF5E86}" dt="2022-10-31T01:39:02.179" v="303" actId="166"/>
          <ac:spMkLst>
            <pc:docMk/>
            <pc:sldMk cId="3399953083" sldId="2055"/>
            <ac:spMk id="4" creationId="{6FF07211-D980-4827-AEC4-243EF14DC9ED}"/>
          </ac:spMkLst>
        </pc:spChg>
        <pc:spChg chg="mod">
          <ac:chgData name="Michael Wilson" userId="2df5f991-2576-49e4-8873-82c832a31bcf" providerId="ADAL" clId="{F4748417-CB99-48CB-B58C-A3A6AABF5E86}" dt="2022-10-31T01:37:07.598" v="301" actId="6549"/>
          <ac:spMkLst>
            <pc:docMk/>
            <pc:sldMk cId="3399953083" sldId="2055"/>
            <ac:spMk id="50" creationId="{62150775-C8E8-4396-8705-EDCAC367C442}"/>
          </ac:spMkLst>
        </pc:spChg>
        <pc:spChg chg="mod">
          <ac:chgData name="Michael Wilson" userId="2df5f991-2576-49e4-8873-82c832a31bcf" providerId="ADAL" clId="{F4748417-CB99-48CB-B58C-A3A6AABF5E86}" dt="2022-10-31T01:38:55.739" v="302" actId="1076"/>
          <ac:spMkLst>
            <pc:docMk/>
            <pc:sldMk cId="3399953083" sldId="2055"/>
            <ac:spMk id="59" creationId="{6AD6A0AA-6385-46AA-8E3D-ABF069A32761}"/>
          </ac:spMkLst>
        </pc:spChg>
      </pc:sldChg>
      <pc:sldChg chg="addSp delSp modSp mod">
        <pc:chgData name="Michael Wilson" userId="2df5f991-2576-49e4-8873-82c832a31bcf" providerId="ADAL" clId="{F4748417-CB99-48CB-B58C-A3A6AABF5E86}" dt="2022-10-31T01:06:12.122" v="242" actId="478"/>
        <pc:sldMkLst>
          <pc:docMk/>
          <pc:sldMk cId="1602378487" sldId="2056"/>
        </pc:sldMkLst>
        <pc:picChg chg="add mod">
          <ac:chgData name="Michael Wilson" userId="2df5f991-2576-49e4-8873-82c832a31bcf" providerId="ADAL" clId="{F4748417-CB99-48CB-B58C-A3A6AABF5E86}" dt="2022-10-31T01:06:08.450" v="241"/>
          <ac:picMkLst>
            <pc:docMk/>
            <pc:sldMk cId="1602378487" sldId="2056"/>
            <ac:picMk id="9" creationId="{9462C13F-37BA-48AA-AC96-3128D930E59D}"/>
          </ac:picMkLst>
        </pc:picChg>
        <pc:picChg chg="del">
          <ac:chgData name="Michael Wilson" userId="2df5f991-2576-49e4-8873-82c832a31bcf" providerId="ADAL" clId="{F4748417-CB99-48CB-B58C-A3A6AABF5E86}" dt="2022-10-31T01:06:12.122" v="242" actId="478"/>
          <ac:picMkLst>
            <pc:docMk/>
            <pc:sldMk cId="1602378487" sldId="2056"/>
            <ac:picMk id="14" creationId="{6D5A85C1-157C-4825-89DB-6D99C081398E}"/>
          </ac:picMkLst>
        </pc:picChg>
      </pc:sldChg>
      <pc:sldChg chg="addSp delSp modSp mod">
        <pc:chgData name="Michael Wilson" userId="2df5f991-2576-49e4-8873-82c832a31bcf" providerId="ADAL" clId="{F4748417-CB99-48CB-B58C-A3A6AABF5E86}" dt="2022-10-31T02:40:21.503" v="305"/>
        <pc:sldMkLst>
          <pc:docMk/>
          <pc:sldMk cId="3326918452" sldId="2062"/>
        </pc:sldMkLst>
        <pc:picChg chg="add mod">
          <ac:chgData name="Michael Wilson" userId="2df5f991-2576-49e4-8873-82c832a31bcf" providerId="ADAL" clId="{F4748417-CB99-48CB-B58C-A3A6AABF5E86}" dt="2022-10-31T02:40:21.503" v="305"/>
          <ac:picMkLst>
            <pc:docMk/>
            <pc:sldMk cId="3326918452" sldId="2062"/>
            <ac:picMk id="10" creationId="{AA43CA4C-8C9B-4370-B02F-DAE4C71A71E8}"/>
          </ac:picMkLst>
        </pc:picChg>
        <pc:picChg chg="del">
          <ac:chgData name="Michael Wilson" userId="2df5f991-2576-49e4-8873-82c832a31bcf" providerId="ADAL" clId="{F4748417-CB99-48CB-B58C-A3A6AABF5E86}" dt="2022-10-31T02:40:20.944" v="304" actId="478"/>
          <ac:picMkLst>
            <pc:docMk/>
            <pc:sldMk cId="3326918452" sldId="2062"/>
            <ac:picMk id="19" creationId="{122F86BF-9B71-4F06-BC5A-7141B56141CB}"/>
          </ac:picMkLst>
        </pc:picChg>
      </pc:sldChg>
      <pc:sldChg chg="addSp delSp modSp mod">
        <pc:chgData name="Michael Wilson" userId="2df5f991-2576-49e4-8873-82c832a31bcf" providerId="ADAL" clId="{F4748417-CB99-48CB-B58C-A3A6AABF5E86}" dt="2022-10-31T01:06:31.807" v="247"/>
        <pc:sldMkLst>
          <pc:docMk/>
          <pc:sldMk cId="3443339065" sldId="2064"/>
        </pc:sldMkLst>
        <pc:picChg chg="del">
          <ac:chgData name="Michael Wilson" userId="2df5f991-2576-49e4-8873-82c832a31bcf" providerId="ADAL" clId="{F4748417-CB99-48CB-B58C-A3A6AABF5E86}" dt="2022-10-31T01:06:31.122" v="246" actId="478"/>
          <ac:picMkLst>
            <pc:docMk/>
            <pc:sldMk cId="3443339065" sldId="2064"/>
            <ac:picMk id="12" creationId="{C0C8C7B0-4FE4-4F2B-878F-25DCB9F61B4D}"/>
          </ac:picMkLst>
        </pc:picChg>
        <pc:picChg chg="add mod">
          <ac:chgData name="Michael Wilson" userId="2df5f991-2576-49e4-8873-82c832a31bcf" providerId="ADAL" clId="{F4748417-CB99-48CB-B58C-A3A6AABF5E86}" dt="2022-10-31T01:06:31.807" v="247"/>
          <ac:picMkLst>
            <pc:docMk/>
            <pc:sldMk cId="3443339065" sldId="2064"/>
            <ac:picMk id="13" creationId="{D6E400AE-6E7A-494D-A8E3-C7E3F7187A06}"/>
          </ac:picMkLst>
        </pc:picChg>
      </pc:sldChg>
      <pc:sldChg chg="modSp mod">
        <pc:chgData name="Michael Wilson" userId="2df5f991-2576-49e4-8873-82c832a31bcf" providerId="ADAL" clId="{F4748417-CB99-48CB-B58C-A3A6AABF5E86}" dt="2022-10-31T02:42:17.378" v="358" actId="1076"/>
        <pc:sldMkLst>
          <pc:docMk/>
          <pc:sldMk cId="2230694044" sldId="2065"/>
        </pc:sldMkLst>
        <pc:spChg chg="mod">
          <ac:chgData name="Michael Wilson" userId="2df5f991-2576-49e4-8873-82c832a31bcf" providerId="ADAL" clId="{F4748417-CB99-48CB-B58C-A3A6AABF5E86}" dt="2022-10-31T02:42:17.378" v="358" actId="1076"/>
          <ac:spMkLst>
            <pc:docMk/>
            <pc:sldMk cId="2230694044" sldId="2065"/>
            <ac:spMk id="11" creationId="{19663DFD-12EF-4EC4-9596-A0D84A756602}"/>
          </ac:spMkLst>
        </pc:spChg>
      </pc:sldChg>
      <pc:sldChg chg="addSp delSp modSp mod">
        <pc:chgData name="Michael Wilson" userId="2df5f991-2576-49e4-8873-82c832a31bcf" providerId="ADAL" clId="{F4748417-CB99-48CB-B58C-A3A6AABF5E86}" dt="2022-10-31T02:44:47.153" v="372" actId="6549"/>
        <pc:sldMkLst>
          <pc:docMk/>
          <pc:sldMk cId="3020109534" sldId="2068"/>
        </pc:sldMkLst>
        <pc:spChg chg="del">
          <ac:chgData name="Michael Wilson" userId="2df5f991-2576-49e4-8873-82c832a31bcf" providerId="ADAL" clId="{F4748417-CB99-48CB-B58C-A3A6AABF5E86}" dt="2022-10-31T01:05:36.883" v="240" actId="478"/>
          <ac:spMkLst>
            <pc:docMk/>
            <pc:sldMk cId="3020109534" sldId="2068"/>
            <ac:spMk id="3" creationId="{91AA1E39-4639-4791-98C5-8592A7739CEA}"/>
          </ac:spMkLst>
        </pc:spChg>
        <pc:spChg chg="ord">
          <ac:chgData name="Michael Wilson" userId="2df5f991-2576-49e4-8873-82c832a31bcf" providerId="ADAL" clId="{F4748417-CB99-48CB-B58C-A3A6AABF5E86}" dt="2022-10-31T01:01:37.861" v="235" actId="166"/>
          <ac:spMkLst>
            <pc:docMk/>
            <pc:sldMk cId="3020109534" sldId="2068"/>
            <ac:spMk id="4" creationId="{F488F539-C6F0-4C21-BA5C-919CCF199208}"/>
          </ac:spMkLst>
        </pc:spChg>
        <pc:spChg chg="del">
          <ac:chgData name="Michael Wilson" userId="2df5f991-2576-49e4-8873-82c832a31bcf" providerId="ADAL" clId="{F4748417-CB99-48CB-B58C-A3A6AABF5E86}" dt="2022-10-31T02:40:54.240" v="320" actId="478"/>
          <ac:spMkLst>
            <pc:docMk/>
            <pc:sldMk cId="3020109534" sldId="2068"/>
            <ac:spMk id="10" creationId="{2C37127D-923D-4F83-96AB-089F0893A48C}"/>
          </ac:spMkLst>
        </pc:spChg>
        <pc:spChg chg="add mod">
          <ac:chgData name="Michael Wilson" userId="2df5f991-2576-49e4-8873-82c832a31bcf" providerId="ADAL" clId="{F4748417-CB99-48CB-B58C-A3A6AABF5E86}" dt="2022-10-31T02:40:54.879" v="321"/>
          <ac:spMkLst>
            <pc:docMk/>
            <pc:sldMk cId="3020109534" sldId="2068"/>
            <ac:spMk id="12" creationId="{8A73D4DD-1565-47E8-8E83-734892926180}"/>
          </ac:spMkLst>
        </pc:spChg>
        <pc:graphicFrameChg chg="mod modGraphic">
          <ac:chgData name="Michael Wilson" userId="2df5f991-2576-49e4-8873-82c832a31bcf" providerId="ADAL" clId="{F4748417-CB99-48CB-B58C-A3A6AABF5E86}" dt="2022-10-31T02:44:47.153" v="372" actId="6549"/>
          <ac:graphicFrameMkLst>
            <pc:docMk/>
            <pc:sldMk cId="3020109534" sldId="2068"/>
            <ac:graphicFrameMk id="18" creationId="{AFEE1B54-FA00-4B1E-B2F3-3ABEEFAF6344}"/>
          </ac:graphicFrameMkLst>
        </pc:graphicFrameChg>
      </pc:sldChg>
      <pc:sldChg chg="addSp delSp modSp mod">
        <pc:chgData name="Michael Wilson" userId="2df5f991-2576-49e4-8873-82c832a31bcf" providerId="ADAL" clId="{F4748417-CB99-48CB-B58C-A3A6AABF5E86}" dt="2022-10-31T02:40:58.263" v="323"/>
        <pc:sldMkLst>
          <pc:docMk/>
          <pc:sldMk cId="546777546" sldId="2070"/>
        </pc:sldMkLst>
        <pc:spChg chg="del">
          <ac:chgData name="Michael Wilson" userId="2df5f991-2576-49e4-8873-82c832a31bcf" providerId="ADAL" clId="{F4748417-CB99-48CB-B58C-A3A6AABF5E86}" dt="2022-10-31T02:40:57.768" v="322" actId="478"/>
          <ac:spMkLst>
            <pc:docMk/>
            <pc:sldMk cId="546777546" sldId="2070"/>
            <ac:spMk id="58" creationId="{2C2F0067-8642-4483-AA73-0D7759DDB912}"/>
          </ac:spMkLst>
        </pc:spChg>
        <pc:spChg chg="add mod">
          <ac:chgData name="Michael Wilson" userId="2df5f991-2576-49e4-8873-82c832a31bcf" providerId="ADAL" clId="{F4748417-CB99-48CB-B58C-A3A6AABF5E86}" dt="2022-10-31T02:40:58.263" v="323"/>
          <ac:spMkLst>
            <pc:docMk/>
            <pc:sldMk cId="546777546" sldId="2070"/>
            <ac:spMk id="64" creationId="{2B126670-09B2-4AA8-B75A-85B380A98DE9}"/>
          </ac:spMkLst>
        </pc:spChg>
      </pc:sldChg>
      <pc:sldChg chg="addSp delSp modSp mod">
        <pc:chgData name="Michael Wilson" userId="2df5f991-2576-49e4-8873-82c832a31bcf" providerId="ADAL" clId="{F4748417-CB99-48CB-B58C-A3A6AABF5E86}" dt="2022-10-31T02:41:57.599" v="353"/>
        <pc:sldMkLst>
          <pc:docMk/>
          <pc:sldMk cId="4197975335" sldId="2080"/>
        </pc:sldMkLst>
        <pc:spChg chg="del">
          <ac:chgData name="Michael Wilson" userId="2df5f991-2576-49e4-8873-82c832a31bcf" providerId="ADAL" clId="{F4748417-CB99-48CB-B58C-A3A6AABF5E86}" dt="2022-10-31T02:41:45.073" v="350" actId="478"/>
          <ac:spMkLst>
            <pc:docMk/>
            <pc:sldMk cId="4197975335" sldId="2080"/>
            <ac:spMk id="13" creationId="{0495D459-09C7-43FE-88D1-34B6BD13BB90}"/>
          </ac:spMkLst>
        </pc:spChg>
        <pc:spChg chg="add mod">
          <ac:chgData name="Michael Wilson" userId="2df5f991-2576-49e4-8873-82c832a31bcf" providerId="ADAL" clId="{F4748417-CB99-48CB-B58C-A3A6AABF5E86}" dt="2022-10-31T02:41:57.599" v="353"/>
          <ac:spMkLst>
            <pc:docMk/>
            <pc:sldMk cId="4197975335" sldId="2080"/>
            <ac:spMk id="85" creationId="{89D40A0D-94D0-4E22-9B10-78F549E66D05}"/>
          </ac:spMkLst>
        </pc:spChg>
        <pc:picChg chg="add del mod">
          <ac:chgData name="Michael Wilson" userId="2df5f991-2576-49e4-8873-82c832a31bcf" providerId="ADAL" clId="{F4748417-CB99-48CB-B58C-A3A6AABF5E86}" dt="2022-10-31T02:41:51.820" v="352"/>
          <ac:picMkLst>
            <pc:docMk/>
            <pc:sldMk cId="4197975335" sldId="2080"/>
            <ac:picMk id="83" creationId="{52CB7F83-2102-45D1-A7EB-0B7F95651C75}"/>
          </ac:picMkLst>
        </pc:picChg>
      </pc:sldChg>
      <pc:sldChg chg="addSp delSp modSp mod">
        <pc:chgData name="Michael Wilson" userId="2df5f991-2576-49e4-8873-82c832a31bcf" providerId="ADAL" clId="{F4748417-CB99-48CB-B58C-A3A6AABF5E86}" dt="2022-10-31T02:42:01.363" v="355"/>
        <pc:sldMkLst>
          <pc:docMk/>
          <pc:sldMk cId="790936401" sldId="2081"/>
        </pc:sldMkLst>
        <pc:spChg chg="del">
          <ac:chgData name="Michael Wilson" userId="2df5f991-2576-49e4-8873-82c832a31bcf" providerId="ADAL" clId="{F4748417-CB99-48CB-B58C-A3A6AABF5E86}" dt="2022-10-31T02:42:00.816" v="354" actId="478"/>
          <ac:spMkLst>
            <pc:docMk/>
            <pc:sldMk cId="790936401" sldId="2081"/>
            <ac:spMk id="13" creationId="{0495D459-09C7-43FE-88D1-34B6BD13BB90}"/>
          </ac:spMkLst>
        </pc:spChg>
        <pc:spChg chg="add mod">
          <ac:chgData name="Michael Wilson" userId="2df5f991-2576-49e4-8873-82c832a31bcf" providerId="ADAL" clId="{F4748417-CB99-48CB-B58C-A3A6AABF5E86}" dt="2022-10-31T02:42:01.363" v="355"/>
          <ac:spMkLst>
            <pc:docMk/>
            <pc:sldMk cId="790936401" sldId="2081"/>
            <ac:spMk id="14" creationId="{26977A33-4DB0-45D6-A5BF-A884F2E2CD7E}"/>
          </ac:spMkLst>
        </pc:spChg>
      </pc:sldChg>
      <pc:sldChg chg="addSp delSp modSp mod">
        <pc:chgData name="Michael Wilson" userId="2df5f991-2576-49e4-8873-82c832a31bcf" providerId="ADAL" clId="{F4748417-CB99-48CB-B58C-A3A6AABF5E86}" dt="2022-10-31T02:42:05.664" v="357"/>
        <pc:sldMkLst>
          <pc:docMk/>
          <pc:sldMk cId="1409971893" sldId="2082"/>
        </pc:sldMkLst>
        <pc:spChg chg="add mod">
          <ac:chgData name="Michael Wilson" userId="2df5f991-2576-49e4-8873-82c832a31bcf" providerId="ADAL" clId="{F4748417-CB99-48CB-B58C-A3A6AABF5E86}" dt="2022-10-31T02:42:05.664" v="357"/>
          <ac:spMkLst>
            <pc:docMk/>
            <pc:sldMk cId="1409971893" sldId="2082"/>
            <ac:spMk id="10" creationId="{2B54F408-C70A-4380-852C-9B5344E2553D}"/>
          </ac:spMkLst>
        </pc:spChg>
        <pc:spChg chg="del">
          <ac:chgData name="Michael Wilson" userId="2df5f991-2576-49e4-8873-82c832a31bcf" providerId="ADAL" clId="{F4748417-CB99-48CB-B58C-A3A6AABF5E86}" dt="2022-10-31T02:42:05.216" v="356" actId="478"/>
          <ac:spMkLst>
            <pc:docMk/>
            <pc:sldMk cId="1409971893" sldId="2082"/>
            <ac:spMk id="13" creationId="{0495D459-09C7-43FE-88D1-34B6BD13BB90}"/>
          </ac:spMkLst>
        </pc:spChg>
      </pc:sldChg>
      <pc:sldChg chg="addSp delSp modSp mod">
        <pc:chgData name="Michael Wilson" userId="2df5f991-2576-49e4-8873-82c832a31bcf" providerId="ADAL" clId="{F4748417-CB99-48CB-B58C-A3A6AABF5E86}" dt="2022-10-31T02:43:01.449" v="359" actId="478"/>
        <pc:sldMkLst>
          <pc:docMk/>
          <pc:sldMk cId="2536705843" sldId="2252"/>
        </pc:sldMkLst>
        <pc:spChg chg="del">
          <ac:chgData name="Michael Wilson" userId="2df5f991-2576-49e4-8873-82c832a31bcf" providerId="ADAL" clId="{F4748417-CB99-48CB-B58C-A3A6AABF5E86}" dt="2022-10-31T02:43:01.449" v="359" actId="478"/>
          <ac:spMkLst>
            <pc:docMk/>
            <pc:sldMk cId="2536705843" sldId="2252"/>
            <ac:spMk id="3" creationId="{F9DC8C6A-6368-4D10-8619-06F8DCA02D25}"/>
          </ac:spMkLst>
        </pc:spChg>
        <pc:picChg chg="del">
          <ac:chgData name="Michael Wilson" userId="2df5f991-2576-49e4-8873-82c832a31bcf" providerId="ADAL" clId="{F4748417-CB99-48CB-B58C-A3A6AABF5E86}" dt="2022-10-31T02:40:24.192" v="306" actId="478"/>
          <ac:picMkLst>
            <pc:docMk/>
            <pc:sldMk cId="2536705843" sldId="2252"/>
            <ac:picMk id="10" creationId="{E7590293-2892-4702-BC85-2114D5F9A605}"/>
          </ac:picMkLst>
        </pc:picChg>
        <pc:picChg chg="add mod">
          <ac:chgData name="Michael Wilson" userId="2df5f991-2576-49e4-8873-82c832a31bcf" providerId="ADAL" clId="{F4748417-CB99-48CB-B58C-A3A6AABF5E86}" dt="2022-10-31T02:40:24.710" v="307"/>
          <ac:picMkLst>
            <pc:docMk/>
            <pc:sldMk cId="2536705843" sldId="2252"/>
            <ac:picMk id="11" creationId="{DDA5B0A1-993F-4B2E-83FB-98FF72D73357}"/>
          </ac:picMkLst>
        </pc:picChg>
      </pc:sldChg>
      <pc:sldChg chg="addSp delSp modSp mod">
        <pc:chgData name="Michael Wilson" userId="2df5f991-2576-49e4-8873-82c832a31bcf" providerId="ADAL" clId="{F4748417-CB99-48CB-B58C-A3A6AABF5E86}" dt="2022-10-31T02:43:05.912" v="360" actId="478"/>
        <pc:sldMkLst>
          <pc:docMk/>
          <pc:sldMk cId="2813502477" sldId="2253"/>
        </pc:sldMkLst>
        <pc:spChg chg="del">
          <ac:chgData name="Michael Wilson" userId="2df5f991-2576-49e4-8873-82c832a31bcf" providerId="ADAL" clId="{F4748417-CB99-48CB-B58C-A3A6AABF5E86}" dt="2022-10-31T02:43:05.912" v="360" actId="478"/>
          <ac:spMkLst>
            <pc:docMk/>
            <pc:sldMk cId="2813502477" sldId="2253"/>
            <ac:spMk id="3" creationId="{F9DC8C6A-6368-4D10-8619-06F8DCA02D25}"/>
          </ac:spMkLst>
        </pc:spChg>
        <pc:picChg chg="del">
          <ac:chgData name="Michael Wilson" userId="2df5f991-2576-49e4-8873-82c832a31bcf" providerId="ADAL" clId="{F4748417-CB99-48CB-B58C-A3A6AABF5E86}" dt="2022-10-31T02:40:27.144" v="308" actId="478"/>
          <ac:picMkLst>
            <pc:docMk/>
            <pc:sldMk cId="2813502477" sldId="2253"/>
            <ac:picMk id="10" creationId="{456C1E53-CC87-4259-BB8E-B6EC874988F7}"/>
          </ac:picMkLst>
        </pc:picChg>
        <pc:picChg chg="add mod">
          <ac:chgData name="Michael Wilson" userId="2df5f991-2576-49e4-8873-82c832a31bcf" providerId="ADAL" clId="{F4748417-CB99-48CB-B58C-A3A6AABF5E86}" dt="2022-10-31T02:40:27.670" v="309"/>
          <ac:picMkLst>
            <pc:docMk/>
            <pc:sldMk cId="2813502477" sldId="2253"/>
            <ac:picMk id="12" creationId="{3F9797F5-A645-4CDA-B346-830051B15DED}"/>
          </ac:picMkLst>
        </pc:picChg>
      </pc:sldChg>
      <pc:sldChg chg="addSp delSp modSp mod">
        <pc:chgData name="Michael Wilson" userId="2df5f991-2576-49e4-8873-82c832a31bcf" providerId="ADAL" clId="{F4748417-CB99-48CB-B58C-A3A6AABF5E86}" dt="2022-10-31T02:43:09.480" v="361" actId="478"/>
        <pc:sldMkLst>
          <pc:docMk/>
          <pc:sldMk cId="3819886723" sldId="2254"/>
        </pc:sldMkLst>
        <pc:spChg chg="del">
          <ac:chgData name="Michael Wilson" userId="2df5f991-2576-49e4-8873-82c832a31bcf" providerId="ADAL" clId="{F4748417-CB99-48CB-B58C-A3A6AABF5E86}" dt="2022-10-31T02:43:09.480" v="361" actId="478"/>
          <ac:spMkLst>
            <pc:docMk/>
            <pc:sldMk cId="3819886723" sldId="2254"/>
            <ac:spMk id="3" creationId="{F9DC8C6A-6368-4D10-8619-06F8DCA02D25}"/>
          </ac:spMkLst>
        </pc:spChg>
        <pc:picChg chg="del">
          <ac:chgData name="Michael Wilson" userId="2df5f991-2576-49e4-8873-82c832a31bcf" providerId="ADAL" clId="{F4748417-CB99-48CB-B58C-A3A6AABF5E86}" dt="2022-10-31T02:40:30.392" v="310" actId="478"/>
          <ac:picMkLst>
            <pc:docMk/>
            <pc:sldMk cId="3819886723" sldId="2254"/>
            <ac:picMk id="10" creationId="{5C20AB28-61B2-4CFD-BC77-9B1E475E011B}"/>
          </ac:picMkLst>
        </pc:picChg>
        <pc:picChg chg="add mod">
          <ac:chgData name="Michael Wilson" userId="2df5f991-2576-49e4-8873-82c832a31bcf" providerId="ADAL" clId="{F4748417-CB99-48CB-B58C-A3A6AABF5E86}" dt="2022-10-31T02:40:30.877" v="311"/>
          <ac:picMkLst>
            <pc:docMk/>
            <pc:sldMk cId="3819886723" sldId="2254"/>
            <ac:picMk id="11" creationId="{98A05F39-CD21-4ED5-B040-965BF69F53E3}"/>
          </ac:picMkLst>
        </pc:picChg>
      </pc:sldChg>
      <pc:sldChg chg="addSp delSp modSp mod">
        <pc:chgData name="Michael Wilson" userId="2df5f991-2576-49e4-8873-82c832a31bcf" providerId="ADAL" clId="{F4748417-CB99-48CB-B58C-A3A6AABF5E86}" dt="2022-10-31T02:43:14.713" v="362" actId="478"/>
        <pc:sldMkLst>
          <pc:docMk/>
          <pc:sldMk cId="3043328531" sldId="2255"/>
        </pc:sldMkLst>
        <pc:spChg chg="del">
          <ac:chgData name="Michael Wilson" userId="2df5f991-2576-49e4-8873-82c832a31bcf" providerId="ADAL" clId="{F4748417-CB99-48CB-B58C-A3A6AABF5E86}" dt="2022-10-31T02:43:14.713" v="362" actId="478"/>
          <ac:spMkLst>
            <pc:docMk/>
            <pc:sldMk cId="3043328531" sldId="2255"/>
            <ac:spMk id="3" creationId="{F9DC8C6A-6368-4D10-8619-06F8DCA02D25}"/>
          </ac:spMkLst>
        </pc:spChg>
        <pc:picChg chg="del">
          <ac:chgData name="Michael Wilson" userId="2df5f991-2576-49e4-8873-82c832a31bcf" providerId="ADAL" clId="{F4748417-CB99-48CB-B58C-A3A6AABF5E86}" dt="2022-10-31T02:40:33.952" v="312" actId="478"/>
          <ac:picMkLst>
            <pc:docMk/>
            <pc:sldMk cId="3043328531" sldId="2255"/>
            <ac:picMk id="10" creationId="{9391A126-B6B2-44DE-A04E-0CEDEB97D606}"/>
          </ac:picMkLst>
        </pc:picChg>
        <pc:picChg chg="add mod">
          <ac:chgData name="Michael Wilson" userId="2df5f991-2576-49e4-8873-82c832a31bcf" providerId="ADAL" clId="{F4748417-CB99-48CB-B58C-A3A6AABF5E86}" dt="2022-10-31T02:40:34.543" v="313"/>
          <ac:picMkLst>
            <pc:docMk/>
            <pc:sldMk cId="3043328531" sldId="2255"/>
            <ac:picMk id="12" creationId="{0B36B7F8-93AA-4E0A-BCC9-D46E608F4062}"/>
          </ac:picMkLst>
        </pc:picChg>
      </pc:sldChg>
      <pc:sldChg chg="addSp delSp modSp mod">
        <pc:chgData name="Michael Wilson" userId="2df5f991-2576-49e4-8873-82c832a31bcf" providerId="ADAL" clId="{F4748417-CB99-48CB-B58C-A3A6AABF5E86}" dt="2022-10-31T02:43:20.696" v="363" actId="478"/>
        <pc:sldMkLst>
          <pc:docMk/>
          <pc:sldMk cId="3271751780" sldId="2256"/>
        </pc:sldMkLst>
        <pc:spChg chg="del">
          <ac:chgData name="Michael Wilson" userId="2df5f991-2576-49e4-8873-82c832a31bcf" providerId="ADAL" clId="{F4748417-CB99-48CB-B58C-A3A6AABF5E86}" dt="2022-10-31T02:43:20.696" v="363" actId="478"/>
          <ac:spMkLst>
            <pc:docMk/>
            <pc:sldMk cId="3271751780" sldId="2256"/>
            <ac:spMk id="3" creationId="{F9DC8C6A-6368-4D10-8619-06F8DCA02D25}"/>
          </ac:spMkLst>
        </pc:spChg>
        <pc:picChg chg="del">
          <ac:chgData name="Michael Wilson" userId="2df5f991-2576-49e4-8873-82c832a31bcf" providerId="ADAL" clId="{F4748417-CB99-48CB-B58C-A3A6AABF5E86}" dt="2022-10-31T02:40:37.967" v="314" actId="478"/>
          <ac:picMkLst>
            <pc:docMk/>
            <pc:sldMk cId="3271751780" sldId="2256"/>
            <ac:picMk id="10" creationId="{F2752702-CFA1-4F60-8F86-D51C893B092D}"/>
          </ac:picMkLst>
        </pc:picChg>
        <pc:picChg chg="add mod">
          <ac:chgData name="Michael Wilson" userId="2df5f991-2576-49e4-8873-82c832a31bcf" providerId="ADAL" clId="{F4748417-CB99-48CB-B58C-A3A6AABF5E86}" dt="2022-10-31T02:40:38.462" v="315"/>
          <ac:picMkLst>
            <pc:docMk/>
            <pc:sldMk cId="3271751780" sldId="2256"/>
            <ac:picMk id="11" creationId="{B1B68E07-694D-4620-8DF1-B230939AE0BE}"/>
          </ac:picMkLst>
        </pc:picChg>
      </pc:sldChg>
      <pc:sldChg chg="addSp delSp modSp mod">
        <pc:chgData name="Michael Wilson" userId="2df5f991-2576-49e4-8873-82c832a31bcf" providerId="ADAL" clId="{F4748417-CB99-48CB-B58C-A3A6AABF5E86}" dt="2022-10-31T02:43:24.384" v="364" actId="478"/>
        <pc:sldMkLst>
          <pc:docMk/>
          <pc:sldMk cId="3869364432" sldId="2257"/>
        </pc:sldMkLst>
        <pc:spChg chg="del">
          <ac:chgData name="Michael Wilson" userId="2df5f991-2576-49e4-8873-82c832a31bcf" providerId="ADAL" clId="{F4748417-CB99-48CB-B58C-A3A6AABF5E86}" dt="2022-10-31T02:43:24.384" v="364" actId="478"/>
          <ac:spMkLst>
            <pc:docMk/>
            <pc:sldMk cId="3869364432" sldId="2257"/>
            <ac:spMk id="3" creationId="{F9DC8C6A-6368-4D10-8619-06F8DCA02D25}"/>
          </ac:spMkLst>
        </pc:spChg>
        <pc:picChg chg="del">
          <ac:chgData name="Michael Wilson" userId="2df5f991-2576-49e4-8873-82c832a31bcf" providerId="ADAL" clId="{F4748417-CB99-48CB-B58C-A3A6AABF5E86}" dt="2022-10-31T02:40:41.304" v="316" actId="478"/>
          <ac:picMkLst>
            <pc:docMk/>
            <pc:sldMk cId="3869364432" sldId="2257"/>
            <ac:picMk id="10" creationId="{A4E7BC4B-A469-42C5-A5AE-29515EF4C594}"/>
          </ac:picMkLst>
        </pc:picChg>
        <pc:picChg chg="add mod">
          <ac:chgData name="Michael Wilson" userId="2df5f991-2576-49e4-8873-82c832a31bcf" providerId="ADAL" clId="{F4748417-CB99-48CB-B58C-A3A6AABF5E86}" dt="2022-10-31T02:40:41.801" v="317"/>
          <ac:picMkLst>
            <pc:docMk/>
            <pc:sldMk cId="3869364432" sldId="2257"/>
            <ac:picMk id="12" creationId="{2A46EC5E-390E-42BC-B17E-00065D8FCA5D}"/>
          </ac:picMkLst>
        </pc:picChg>
      </pc:sldChg>
      <pc:sldChg chg="addSp delSp modSp mod">
        <pc:chgData name="Michael Wilson" userId="2df5f991-2576-49e4-8873-82c832a31bcf" providerId="ADAL" clId="{F4748417-CB99-48CB-B58C-A3A6AABF5E86}" dt="2022-10-31T02:40:45.065" v="319"/>
        <pc:sldMkLst>
          <pc:docMk/>
          <pc:sldMk cId="3080509626" sldId="2258"/>
        </pc:sldMkLst>
        <pc:spChg chg="mod">
          <ac:chgData name="Michael Wilson" userId="2df5f991-2576-49e4-8873-82c832a31bcf" providerId="ADAL" clId="{F4748417-CB99-48CB-B58C-A3A6AABF5E86}" dt="2022-10-31T00:42:20.336" v="55" actId="20577"/>
          <ac:spMkLst>
            <pc:docMk/>
            <pc:sldMk cId="3080509626" sldId="2258"/>
            <ac:spMk id="5" creationId="{2B66887E-9545-47FC-9E73-C1EB38114461}"/>
          </ac:spMkLst>
        </pc:spChg>
        <pc:picChg chg="del">
          <ac:chgData name="Michael Wilson" userId="2df5f991-2576-49e4-8873-82c832a31bcf" providerId="ADAL" clId="{F4748417-CB99-48CB-B58C-A3A6AABF5E86}" dt="2022-10-31T02:40:44.576" v="318" actId="478"/>
          <ac:picMkLst>
            <pc:docMk/>
            <pc:sldMk cId="3080509626" sldId="2258"/>
            <ac:picMk id="8" creationId="{B40BF3F5-5F74-47A7-B33B-FEE84B59EA80}"/>
          </ac:picMkLst>
        </pc:picChg>
        <pc:picChg chg="add mod">
          <ac:chgData name="Michael Wilson" userId="2df5f991-2576-49e4-8873-82c832a31bcf" providerId="ADAL" clId="{F4748417-CB99-48CB-B58C-A3A6AABF5E86}" dt="2022-10-31T02:40:45.065" v="319"/>
          <ac:picMkLst>
            <pc:docMk/>
            <pc:sldMk cId="3080509626" sldId="2258"/>
            <ac:picMk id="10" creationId="{B03930BF-6744-4A72-B145-57A86EDA4834}"/>
          </ac:picMkLst>
        </pc:picChg>
      </pc:sldChg>
      <pc:sldChg chg="modSp mod">
        <pc:chgData name="Michael Wilson" userId="2df5f991-2576-49e4-8873-82c832a31bcf" providerId="ADAL" clId="{F4748417-CB99-48CB-B58C-A3A6AABF5E86}" dt="2022-10-31T02:41:41.487" v="349" actId="1076"/>
        <pc:sldMkLst>
          <pc:docMk/>
          <pc:sldMk cId="4213162469" sldId="2266"/>
        </pc:sldMkLst>
        <pc:spChg chg="mod">
          <ac:chgData name="Michael Wilson" userId="2df5f991-2576-49e4-8873-82c832a31bcf" providerId="ADAL" clId="{F4748417-CB99-48CB-B58C-A3A6AABF5E86}" dt="2022-10-31T02:41:41.487" v="349" actId="1076"/>
          <ac:spMkLst>
            <pc:docMk/>
            <pc:sldMk cId="4213162469" sldId="2266"/>
            <ac:spMk id="141" creationId="{43ABDF85-68D9-4003-9971-0E145B265541}"/>
          </ac:spMkLst>
        </pc:spChg>
      </pc:sldChg>
      <pc:sldChg chg="addSp delSp modSp mod">
        <pc:chgData name="Michael Wilson" userId="2df5f991-2576-49e4-8873-82c832a31bcf" providerId="ADAL" clId="{F4748417-CB99-48CB-B58C-A3A6AABF5E86}" dt="2022-10-31T01:06:19.155" v="244" actId="478"/>
        <pc:sldMkLst>
          <pc:docMk/>
          <pc:sldMk cId="557563592" sldId="2358"/>
        </pc:sldMkLst>
        <pc:spChg chg="mod">
          <ac:chgData name="Michael Wilson" userId="2df5f991-2576-49e4-8873-82c832a31bcf" providerId="ADAL" clId="{F4748417-CB99-48CB-B58C-A3A6AABF5E86}" dt="2022-10-31T00:41:05.760" v="28" actId="6549"/>
          <ac:spMkLst>
            <pc:docMk/>
            <pc:sldMk cId="557563592" sldId="2358"/>
            <ac:spMk id="10" creationId="{15AE574D-A083-423C-AF90-71E947AE476C}"/>
          </ac:spMkLst>
        </pc:spChg>
        <pc:picChg chg="del">
          <ac:chgData name="Michael Wilson" userId="2df5f991-2576-49e4-8873-82c832a31bcf" providerId="ADAL" clId="{F4748417-CB99-48CB-B58C-A3A6AABF5E86}" dt="2022-10-31T01:06:19.155" v="244" actId="478"/>
          <ac:picMkLst>
            <pc:docMk/>
            <pc:sldMk cId="557563592" sldId="2358"/>
            <ac:picMk id="11" creationId="{0E8E8F55-BF30-4FF1-BE97-043BC25C88F8}"/>
          </ac:picMkLst>
        </pc:picChg>
        <pc:picChg chg="add mod">
          <ac:chgData name="Michael Wilson" userId="2df5f991-2576-49e4-8873-82c832a31bcf" providerId="ADAL" clId="{F4748417-CB99-48CB-B58C-A3A6AABF5E86}" dt="2022-10-31T01:06:16.921" v="243"/>
          <ac:picMkLst>
            <pc:docMk/>
            <pc:sldMk cId="557563592" sldId="2358"/>
            <ac:picMk id="12" creationId="{C61ECC37-FD9C-4BC1-994C-FDCD4DA20679}"/>
          </ac:picMkLst>
        </pc:picChg>
      </pc:sldChg>
      <pc:sldChg chg="addSp modSp">
        <pc:chgData name="Michael Wilson" userId="2df5f991-2576-49e4-8873-82c832a31bcf" providerId="ADAL" clId="{F4748417-CB99-48CB-B58C-A3A6AABF5E86}" dt="2022-10-31T01:06:24.170" v="245"/>
        <pc:sldMkLst>
          <pc:docMk/>
          <pc:sldMk cId="2795569980" sldId="2383"/>
        </pc:sldMkLst>
        <pc:picChg chg="add mod">
          <ac:chgData name="Michael Wilson" userId="2df5f991-2576-49e4-8873-82c832a31bcf" providerId="ADAL" clId="{F4748417-CB99-48CB-B58C-A3A6AABF5E86}" dt="2022-10-31T01:06:24.170" v="245"/>
          <ac:picMkLst>
            <pc:docMk/>
            <pc:sldMk cId="2795569980" sldId="2383"/>
            <ac:picMk id="18" creationId="{34E977C8-051F-4344-AACB-6FE6E1AABBCE}"/>
          </ac:picMkLst>
        </pc:picChg>
      </pc:sldChg>
      <pc:sldChg chg="addSp modSp mod">
        <pc:chgData name="Michael Wilson" userId="2df5f991-2576-49e4-8873-82c832a31bcf" providerId="ADAL" clId="{F4748417-CB99-48CB-B58C-A3A6AABF5E86}" dt="2022-10-31T02:41:33.738" v="348" actId="20577"/>
        <pc:sldMkLst>
          <pc:docMk/>
          <pc:sldMk cId="669877989" sldId="2384"/>
        </pc:sldMkLst>
        <pc:spChg chg="mod">
          <ac:chgData name="Michael Wilson" userId="2df5f991-2576-49e4-8873-82c832a31bcf" providerId="ADAL" clId="{F4748417-CB99-48CB-B58C-A3A6AABF5E86}" dt="2022-10-31T02:41:33.738" v="348" actId="20577"/>
          <ac:spMkLst>
            <pc:docMk/>
            <pc:sldMk cId="669877989" sldId="2384"/>
            <ac:spMk id="5" creationId="{55FD37F5-6A30-4B6D-86ED-4BD2D0FC189A}"/>
          </ac:spMkLst>
        </pc:spChg>
        <pc:picChg chg="add mod">
          <ac:chgData name="Michael Wilson" userId="2df5f991-2576-49e4-8873-82c832a31bcf" providerId="ADAL" clId="{F4748417-CB99-48CB-B58C-A3A6AABF5E86}" dt="2022-10-31T02:41:19.415" v="325"/>
          <ac:picMkLst>
            <pc:docMk/>
            <pc:sldMk cId="669877989" sldId="2384"/>
            <ac:picMk id="23" creationId="{7F96A598-B4D6-4F09-B6C2-A3C851449ABF}"/>
          </ac:picMkLst>
        </pc:picChg>
      </pc:sldChg>
      <pc:sldChg chg="new add del">
        <pc:chgData name="Michael Wilson" userId="2df5f991-2576-49e4-8873-82c832a31bcf" providerId="ADAL" clId="{F4748417-CB99-48CB-B58C-A3A6AABF5E86}" dt="2022-10-31T02:57:26.073" v="375" actId="47"/>
        <pc:sldMkLst>
          <pc:docMk/>
          <pc:sldMk cId="1886412217" sldId="2385"/>
        </pc:sldMkLst>
      </pc:sldChg>
    </pc:docChg>
  </pc:docChgLst>
  <pc:docChgLst>
    <pc:chgData name="Sankshep Vashisht" userId="733bb407-e737-4522-b3ed-6ddd812c5bdb" providerId="ADAL" clId="{30E33D39-1959-4F9D-89B6-F9B5515386BA}"/>
    <pc:docChg chg="delSld delMainMaster">
      <pc:chgData name="Sankshep Vashisht" userId="733bb407-e737-4522-b3ed-6ddd812c5bdb" providerId="ADAL" clId="{30E33D39-1959-4F9D-89B6-F9B5515386BA}" dt="2022-09-13T01:00:05.408" v="0" actId="47"/>
      <pc:docMkLst>
        <pc:docMk/>
      </pc:docMkLst>
      <pc:sldChg chg="del">
        <pc:chgData name="Sankshep Vashisht" userId="733bb407-e737-4522-b3ed-6ddd812c5bdb" providerId="ADAL" clId="{30E33D39-1959-4F9D-89B6-F9B5515386BA}" dt="2022-09-13T01:00:05.408" v="0" actId="47"/>
        <pc:sldMkLst>
          <pc:docMk/>
          <pc:sldMk cId="3633797865" sldId="2038"/>
        </pc:sldMkLst>
      </pc:sldChg>
      <pc:sldChg chg="del">
        <pc:chgData name="Sankshep Vashisht" userId="733bb407-e737-4522-b3ed-6ddd812c5bdb" providerId="ADAL" clId="{30E33D39-1959-4F9D-89B6-F9B5515386BA}" dt="2022-09-13T01:00:05.408" v="0" actId="47"/>
        <pc:sldMkLst>
          <pc:docMk/>
          <pc:sldMk cId="1062581905" sldId="2039"/>
        </pc:sldMkLst>
      </pc:sldChg>
      <pc:sldChg chg="del">
        <pc:chgData name="Sankshep Vashisht" userId="733bb407-e737-4522-b3ed-6ddd812c5bdb" providerId="ADAL" clId="{30E33D39-1959-4F9D-89B6-F9B5515386BA}" dt="2022-09-13T01:00:05.408" v="0" actId="47"/>
        <pc:sldMkLst>
          <pc:docMk/>
          <pc:sldMk cId="3297853543" sldId="2040"/>
        </pc:sldMkLst>
      </pc:sldChg>
      <pc:sldChg chg="del">
        <pc:chgData name="Sankshep Vashisht" userId="733bb407-e737-4522-b3ed-6ddd812c5bdb" providerId="ADAL" clId="{30E33D39-1959-4F9D-89B6-F9B5515386BA}" dt="2022-09-13T01:00:05.408" v="0" actId="47"/>
        <pc:sldMkLst>
          <pc:docMk/>
          <pc:sldMk cId="194891952" sldId="2041"/>
        </pc:sldMkLst>
      </pc:sldChg>
      <pc:sldChg chg="del">
        <pc:chgData name="Sankshep Vashisht" userId="733bb407-e737-4522-b3ed-6ddd812c5bdb" providerId="ADAL" clId="{30E33D39-1959-4F9D-89B6-F9B5515386BA}" dt="2022-09-13T01:00:05.408" v="0" actId="47"/>
        <pc:sldMkLst>
          <pc:docMk/>
          <pc:sldMk cId="161094364" sldId="2042"/>
        </pc:sldMkLst>
      </pc:sldChg>
      <pc:sldChg chg="del">
        <pc:chgData name="Sankshep Vashisht" userId="733bb407-e737-4522-b3ed-6ddd812c5bdb" providerId="ADAL" clId="{30E33D39-1959-4F9D-89B6-F9B5515386BA}" dt="2022-09-13T01:00:05.408" v="0" actId="47"/>
        <pc:sldMkLst>
          <pc:docMk/>
          <pc:sldMk cId="1281879967" sldId="2222"/>
        </pc:sldMkLst>
      </pc:sldChg>
      <pc:sldChg chg="del">
        <pc:chgData name="Sankshep Vashisht" userId="733bb407-e737-4522-b3ed-6ddd812c5bdb" providerId="ADAL" clId="{30E33D39-1959-4F9D-89B6-F9B5515386BA}" dt="2022-09-13T01:00:05.408" v="0" actId="47"/>
        <pc:sldMkLst>
          <pc:docMk/>
          <pc:sldMk cId="383443470" sldId="2237"/>
        </pc:sldMkLst>
      </pc:sldChg>
      <pc:sldChg chg="del">
        <pc:chgData name="Sankshep Vashisht" userId="733bb407-e737-4522-b3ed-6ddd812c5bdb" providerId="ADAL" clId="{30E33D39-1959-4F9D-89B6-F9B5515386BA}" dt="2022-09-13T01:00:05.408" v="0" actId="47"/>
        <pc:sldMkLst>
          <pc:docMk/>
          <pc:sldMk cId="1326166841" sldId="2238"/>
        </pc:sldMkLst>
      </pc:sldChg>
      <pc:sldChg chg="del">
        <pc:chgData name="Sankshep Vashisht" userId="733bb407-e737-4522-b3ed-6ddd812c5bdb" providerId="ADAL" clId="{30E33D39-1959-4F9D-89B6-F9B5515386BA}" dt="2022-09-13T01:00:05.408" v="0" actId="47"/>
        <pc:sldMkLst>
          <pc:docMk/>
          <pc:sldMk cId="3005243223" sldId="2239"/>
        </pc:sldMkLst>
      </pc:sldChg>
      <pc:sldChg chg="del">
        <pc:chgData name="Sankshep Vashisht" userId="733bb407-e737-4522-b3ed-6ddd812c5bdb" providerId="ADAL" clId="{30E33D39-1959-4F9D-89B6-F9B5515386BA}" dt="2022-09-13T01:00:05.408" v="0" actId="47"/>
        <pc:sldMkLst>
          <pc:docMk/>
          <pc:sldMk cId="3914362201" sldId="2240"/>
        </pc:sldMkLst>
      </pc:sldChg>
      <pc:sldChg chg="del">
        <pc:chgData name="Sankshep Vashisht" userId="733bb407-e737-4522-b3ed-6ddd812c5bdb" providerId="ADAL" clId="{30E33D39-1959-4F9D-89B6-F9B5515386BA}" dt="2022-09-13T01:00:05.408" v="0" actId="47"/>
        <pc:sldMkLst>
          <pc:docMk/>
          <pc:sldMk cId="2282329503" sldId="2242"/>
        </pc:sldMkLst>
      </pc:sldChg>
      <pc:sldChg chg="del">
        <pc:chgData name="Sankshep Vashisht" userId="733bb407-e737-4522-b3ed-6ddd812c5bdb" providerId="ADAL" clId="{30E33D39-1959-4F9D-89B6-F9B5515386BA}" dt="2022-09-13T01:00:05.408" v="0" actId="47"/>
        <pc:sldMkLst>
          <pc:docMk/>
          <pc:sldMk cId="2235786409" sldId="2243"/>
        </pc:sldMkLst>
      </pc:sldChg>
      <pc:sldChg chg="del">
        <pc:chgData name="Sankshep Vashisht" userId="733bb407-e737-4522-b3ed-6ddd812c5bdb" providerId="ADAL" clId="{30E33D39-1959-4F9D-89B6-F9B5515386BA}" dt="2022-09-13T01:00:05.408" v="0" actId="47"/>
        <pc:sldMkLst>
          <pc:docMk/>
          <pc:sldMk cId="3496655978" sldId="2244"/>
        </pc:sldMkLst>
      </pc:sldChg>
      <pc:sldChg chg="del">
        <pc:chgData name="Sankshep Vashisht" userId="733bb407-e737-4522-b3ed-6ddd812c5bdb" providerId="ADAL" clId="{30E33D39-1959-4F9D-89B6-F9B5515386BA}" dt="2022-09-13T01:00:05.408" v="0" actId="47"/>
        <pc:sldMkLst>
          <pc:docMk/>
          <pc:sldMk cId="308724216" sldId="2248"/>
        </pc:sldMkLst>
      </pc:sldChg>
      <pc:sldChg chg="del">
        <pc:chgData name="Sankshep Vashisht" userId="733bb407-e737-4522-b3ed-6ddd812c5bdb" providerId="ADAL" clId="{30E33D39-1959-4F9D-89B6-F9B5515386BA}" dt="2022-09-13T01:00:05.408" v="0" actId="47"/>
        <pc:sldMkLst>
          <pc:docMk/>
          <pc:sldMk cId="3969863684" sldId="2249"/>
        </pc:sldMkLst>
      </pc:sldChg>
      <pc:sldChg chg="del">
        <pc:chgData name="Sankshep Vashisht" userId="733bb407-e737-4522-b3ed-6ddd812c5bdb" providerId="ADAL" clId="{30E33D39-1959-4F9D-89B6-F9B5515386BA}" dt="2022-09-13T01:00:05.408" v="0" actId="47"/>
        <pc:sldMkLst>
          <pc:docMk/>
          <pc:sldMk cId="3841997810" sldId="2263"/>
        </pc:sldMkLst>
      </pc:sldChg>
      <pc:sldChg chg="del">
        <pc:chgData name="Sankshep Vashisht" userId="733bb407-e737-4522-b3ed-6ddd812c5bdb" providerId="ADAL" clId="{30E33D39-1959-4F9D-89B6-F9B5515386BA}" dt="2022-09-13T01:00:05.408" v="0" actId="47"/>
        <pc:sldMkLst>
          <pc:docMk/>
          <pc:sldMk cId="797160681" sldId="2264"/>
        </pc:sldMkLst>
      </pc:sldChg>
      <pc:sldChg chg="del">
        <pc:chgData name="Sankshep Vashisht" userId="733bb407-e737-4522-b3ed-6ddd812c5bdb" providerId="ADAL" clId="{30E33D39-1959-4F9D-89B6-F9B5515386BA}" dt="2022-09-13T01:00:05.408" v="0" actId="47"/>
        <pc:sldMkLst>
          <pc:docMk/>
          <pc:sldMk cId="2284002835" sldId="2360"/>
        </pc:sldMkLst>
      </pc:sldChg>
      <pc:sldMasterChg chg="del delSldLayout">
        <pc:chgData name="Sankshep Vashisht" userId="733bb407-e737-4522-b3ed-6ddd812c5bdb" providerId="ADAL" clId="{30E33D39-1959-4F9D-89B6-F9B5515386BA}" dt="2022-09-13T01:00:05.408" v="0" actId="47"/>
        <pc:sldMasterMkLst>
          <pc:docMk/>
          <pc:sldMasterMk cId="4087284173" sldId="2147483710"/>
        </pc:sldMasterMkLst>
        <pc:sldLayoutChg chg="del">
          <pc:chgData name="Sankshep Vashisht" userId="733bb407-e737-4522-b3ed-6ddd812c5bdb" providerId="ADAL" clId="{30E33D39-1959-4F9D-89B6-F9B5515386BA}" dt="2022-09-13T01:00:05.408" v="0" actId="47"/>
          <pc:sldLayoutMkLst>
            <pc:docMk/>
            <pc:sldMasterMk cId="4087284173" sldId="2147483710"/>
            <pc:sldLayoutMk cId="1574449966" sldId="2147483711"/>
          </pc:sldLayoutMkLst>
        </pc:sldLayoutChg>
        <pc:sldLayoutChg chg="del">
          <pc:chgData name="Sankshep Vashisht" userId="733bb407-e737-4522-b3ed-6ddd812c5bdb" providerId="ADAL" clId="{30E33D39-1959-4F9D-89B6-F9B5515386BA}" dt="2022-09-13T01:00:05.408" v="0" actId="47"/>
          <pc:sldLayoutMkLst>
            <pc:docMk/>
            <pc:sldMasterMk cId="4087284173" sldId="2147483710"/>
            <pc:sldLayoutMk cId="3314802326" sldId="2147483712"/>
          </pc:sldLayoutMkLst>
        </pc:sldLayoutChg>
        <pc:sldLayoutChg chg="del">
          <pc:chgData name="Sankshep Vashisht" userId="733bb407-e737-4522-b3ed-6ddd812c5bdb" providerId="ADAL" clId="{30E33D39-1959-4F9D-89B6-F9B5515386BA}" dt="2022-09-13T01:00:05.408" v="0" actId="47"/>
          <pc:sldLayoutMkLst>
            <pc:docMk/>
            <pc:sldMasterMk cId="4087284173" sldId="2147483710"/>
            <pc:sldLayoutMk cId="3187592781" sldId="2147483713"/>
          </pc:sldLayoutMkLst>
        </pc:sldLayoutChg>
        <pc:sldLayoutChg chg="del">
          <pc:chgData name="Sankshep Vashisht" userId="733bb407-e737-4522-b3ed-6ddd812c5bdb" providerId="ADAL" clId="{30E33D39-1959-4F9D-89B6-F9B5515386BA}" dt="2022-09-13T01:00:05.408" v="0" actId="47"/>
          <pc:sldLayoutMkLst>
            <pc:docMk/>
            <pc:sldMasterMk cId="4087284173" sldId="2147483710"/>
            <pc:sldLayoutMk cId="2189472953" sldId="2147483714"/>
          </pc:sldLayoutMkLst>
        </pc:sldLayoutChg>
        <pc:sldLayoutChg chg="del">
          <pc:chgData name="Sankshep Vashisht" userId="733bb407-e737-4522-b3ed-6ddd812c5bdb" providerId="ADAL" clId="{30E33D39-1959-4F9D-89B6-F9B5515386BA}" dt="2022-09-13T01:00:05.408" v="0" actId="47"/>
          <pc:sldLayoutMkLst>
            <pc:docMk/>
            <pc:sldMasterMk cId="4087284173" sldId="2147483710"/>
            <pc:sldLayoutMk cId="728520498" sldId="2147483715"/>
          </pc:sldLayoutMkLst>
        </pc:sldLayoutChg>
        <pc:sldLayoutChg chg="del">
          <pc:chgData name="Sankshep Vashisht" userId="733bb407-e737-4522-b3ed-6ddd812c5bdb" providerId="ADAL" clId="{30E33D39-1959-4F9D-89B6-F9B5515386BA}" dt="2022-09-13T01:00:05.408" v="0" actId="47"/>
          <pc:sldLayoutMkLst>
            <pc:docMk/>
            <pc:sldMasterMk cId="4087284173" sldId="2147483710"/>
            <pc:sldLayoutMk cId="2007999090" sldId="2147483716"/>
          </pc:sldLayoutMkLst>
        </pc:sldLayoutChg>
      </pc:sldMasterChg>
      <pc:sldMasterChg chg="del delSldLayout">
        <pc:chgData name="Sankshep Vashisht" userId="733bb407-e737-4522-b3ed-6ddd812c5bdb" providerId="ADAL" clId="{30E33D39-1959-4F9D-89B6-F9B5515386BA}" dt="2022-09-13T01:00:05.408" v="0" actId="47"/>
        <pc:sldMasterMkLst>
          <pc:docMk/>
          <pc:sldMasterMk cId="44696430" sldId="2147483717"/>
        </pc:sldMasterMkLst>
        <pc:sldLayoutChg chg="del">
          <pc:chgData name="Sankshep Vashisht" userId="733bb407-e737-4522-b3ed-6ddd812c5bdb" providerId="ADAL" clId="{30E33D39-1959-4F9D-89B6-F9B5515386BA}" dt="2022-09-13T01:00:05.408" v="0" actId="47"/>
          <pc:sldLayoutMkLst>
            <pc:docMk/>
            <pc:sldMasterMk cId="44696430" sldId="2147483717"/>
            <pc:sldLayoutMk cId="1377293145" sldId="2147483718"/>
          </pc:sldLayoutMkLst>
        </pc:sldLayoutChg>
        <pc:sldLayoutChg chg="del">
          <pc:chgData name="Sankshep Vashisht" userId="733bb407-e737-4522-b3ed-6ddd812c5bdb" providerId="ADAL" clId="{30E33D39-1959-4F9D-89B6-F9B5515386BA}" dt="2022-09-13T01:00:05.408" v="0" actId="47"/>
          <pc:sldLayoutMkLst>
            <pc:docMk/>
            <pc:sldMasterMk cId="44696430" sldId="2147483717"/>
            <pc:sldLayoutMk cId="4059712488" sldId="2147483719"/>
          </pc:sldLayoutMkLst>
        </pc:sldLayoutChg>
        <pc:sldLayoutChg chg="del">
          <pc:chgData name="Sankshep Vashisht" userId="733bb407-e737-4522-b3ed-6ddd812c5bdb" providerId="ADAL" clId="{30E33D39-1959-4F9D-89B6-F9B5515386BA}" dt="2022-09-13T01:00:05.408" v="0" actId="47"/>
          <pc:sldLayoutMkLst>
            <pc:docMk/>
            <pc:sldMasterMk cId="44696430" sldId="2147483717"/>
            <pc:sldLayoutMk cId="4155358042" sldId="2147483720"/>
          </pc:sldLayoutMkLst>
        </pc:sldLayoutChg>
        <pc:sldLayoutChg chg="del">
          <pc:chgData name="Sankshep Vashisht" userId="733bb407-e737-4522-b3ed-6ddd812c5bdb" providerId="ADAL" clId="{30E33D39-1959-4F9D-89B6-F9B5515386BA}" dt="2022-09-13T01:00:05.408" v="0" actId="47"/>
          <pc:sldLayoutMkLst>
            <pc:docMk/>
            <pc:sldMasterMk cId="44696430" sldId="2147483717"/>
            <pc:sldLayoutMk cId="736335004" sldId="2147483721"/>
          </pc:sldLayoutMkLst>
        </pc:sldLayoutChg>
        <pc:sldLayoutChg chg="del">
          <pc:chgData name="Sankshep Vashisht" userId="733bb407-e737-4522-b3ed-6ddd812c5bdb" providerId="ADAL" clId="{30E33D39-1959-4F9D-89B6-F9B5515386BA}" dt="2022-09-13T01:00:05.408" v="0" actId="47"/>
          <pc:sldLayoutMkLst>
            <pc:docMk/>
            <pc:sldMasterMk cId="44696430" sldId="2147483717"/>
            <pc:sldLayoutMk cId="4069129474" sldId="2147483722"/>
          </pc:sldLayoutMkLst>
        </pc:sldLayoutChg>
        <pc:sldLayoutChg chg="del">
          <pc:chgData name="Sankshep Vashisht" userId="733bb407-e737-4522-b3ed-6ddd812c5bdb" providerId="ADAL" clId="{30E33D39-1959-4F9D-89B6-F9B5515386BA}" dt="2022-09-13T01:00:05.408" v="0" actId="47"/>
          <pc:sldLayoutMkLst>
            <pc:docMk/>
            <pc:sldMasterMk cId="44696430" sldId="2147483717"/>
            <pc:sldLayoutMk cId="2382378677" sldId="2147483723"/>
          </pc:sldLayoutMkLst>
        </pc:sldLayoutChg>
        <pc:sldLayoutChg chg="del">
          <pc:chgData name="Sankshep Vashisht" userId="733bb407-e737-4522-b3ed-6ddd812c5bdb" providerId="ADAL" clId="{30E33D39-1959-4F9D-89B6-F9B5515386BA}" dt="2022-09-13T01:00:05.408" v="0" actId="47"/>
          <pc:sldLayoutMkLst>
            <pc:docMk/>
            <pc:sldMasterMk cId="44696430" sldId="2147483717"/>
            <pc:sldLayoutMk cId="726482558" sldId="2147483724"/>
          </pc:sldLayoutMkLst>
        </pc:sldLayoutChg>
        <pc:sldLayoutChg chg="del">
          <pc:chgData name="Sankshep Vashisht" userId="733bb407-e737-4522-b3ed-6ddd812c5bdb" providerId="ADAL" clId="{30E33D39-1959-4F9D-89B6-F9B5515386BA}" dt="2022-09-13T01:00:05.408" v="0" actId="47"/>
          <pc:sldLayoutMkLst>
            <pc:docMk/>
            <pc:sldMasterMk cId="44696430" sldId="2147483717"/>
            <pc:sldLayoutMk cId="3922675612" sldId="2147483725"/>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3C018D-27DF-48D3-AEBC-CD7E1B678210}" type="doc">
      <dgm:prSet loTypeId="urn:microsoft.com/office/officeart/2005/8/layout/hChevron3" loCatId="process" qsTypeId="urn:microsoft.com/office/officeart/2005/8/quickstyle/simple2" qsCatId="simple" csTypeId="urn:microsoft.com/office/officeart/2005/8/colors/accent1_3" csCatId="accent1" phldr="1"/>
      <dgm:spPr/>
    </dgm:pt>
    <dgm:pt modelId="{91B3D2C5-5A8C-4F79-91A3-DA844282ADDB}">
      <dgm:prSet phldrT="[Text]" custT="1"/>
      <dgm:spPr/>
      <dgm:t>
        <a:bodyPr/>
        <a:lstStyle/>
        <a:p>
          <a:r>
            <a:rPr lang="en-AU" sz="1600"/>
            <a:t>Project Start</a:t>
          </a:r>
        </a:p>
      </dgm:t>
    </dgm:pt>
    <dgm:pt modelId="{1DE15BA3-35FC-4AE7-9A36-475515604F49}" type="parTrans" cxnId="{AE9272C7-85BC-4416-960A-6A195A7A730C}">
      <dgm:prSet/>
      <dgm:spPr/>
      <dgm:t>
        <a:bodyPr/>
        <a:lstStyle/>
        <a:p>
          <a:endParaRPr lang="en-AU" sz="1400"/>
        </a:p>
      </dgm:t>
    </dgm:pt>
    <dgm:pt modelId="{C97A7A2B-433A-42FF-8F18-C67CC4888162}" type="sibTrans" cxnId="{AE9272C7-85BC-4416-960A-6A195A7A730C}">
      <dgm:prSet/>
      <dgm:spPr/>
      <dgm:t>
        <a:bodyPr/>
        <a:lstStyle/>
        <a:p>
          <a:endParaRPr lang="en-AU" sz="1400"/>
        </a:p>
      </dgm:t>
    </dgm:pt>
    <dgm:pt modelId="{3132F892-9B6D-47E9-82C2-CE151586DA74}">
      <dgm:prSet phldrT="[Text]" custT="1"/>
      <dgm:spPr/>
      <dgm:t>
        <a:bodyPr/>
        <a:lstStyle/>
        <a:p>
          <a:r>
            <a:rPr lang="en-AU" sz="1600"/>
            <a:t>Deliverable 1</a:t>
          </a:r>
        </a:p>
      </dgm:t>
    </dgm:pt>
    <dgm:pt modelId="{CCF34D73-AB5C-4A28-8A0E-DBC5535F99BE}" type="parTrans" cxnId="{C7CCBA80-42F9-4065-AFAB-A3D45534616C}">
      <dgm:prSet/>
      <dgm:spPr/>
      <dgm:t>
        <a:bodyPr/>
        <a:lstStyle/>
        <a:p>
          <a:endParaRPr lang="en-AU" sz="1400"/>
        </a:p>
      </dgm:t>
    </dgm:pt>
    <dgm:pt modelId="{2D730EA2-E171-446B-A365-0637EA73DED6}" type="sibTrans" cxnId="{C7CCBA80-42F9-4065-AFAB-A3D45534616C}">
      <dgm:prSet/>
      <dgm:spPr/>
      <dgm:t>
        <a:bodyPr/>
        <a:lstStyle/>
        <a:p>
          <a:endParaRPr lang="en-AU" sz="1400"/>
        </a:p>
      </dgm:t>
    </dgm:pt>
    <dgm:pt modelId="{1113BBA5-43B0-4213-A65D-FDBEC3F7F8D8}">
      <dgm:prSet phldrT="[Text]" custT="1"/>
      <dgm:spPr/>
      <dgm:t>
        <a:bodyPr/>
        <a:lstStyle/>
        <a:p>
          <a:r>
            <a:rPr lang="en-AU" sz="1600"/>
            <a:t>Deliverable 2</a:t>
          </a:r>
        </a:p>
      </dgm:t>
    </dgm:pt>
    <dgm:pt modelId="{412D3A90-2633-47D2-9A15-4B543622B596}" type="parTrans" cxnId="{F3FF3759-A4EB-4F57-B6B1-9134E261087D}">
      <dgm:prSet/>
      <dgm:spPr/>
      <dgm:t>
        <a:bodyPr/>
        <a:lstStyle/>
        <a:p>
          <a:endParaRPr lang="en-AU" sz="1400"/>
        </a:p>
      </dgm:t>
    </dgm:pt>
    <dgm:pt modelId="{F601556B-6ABA-446A-B032-925CD4E0E9B1}" type="sibTrans" cxnId="{F3FF3759-A4EB-4F57-B6B1-9134E261087D}">
      <dgm:prSet/>
      <dgm:spPr/>
      <dgm:t>
        <a:bodyPr/>
        <a:lstStyle/>
        <a:p>
          <a:endParaRPr lang="en-AU" sz="1400"/>
        </a:p>
      </dgm:t>
    </dgm:pt>
    <dgm:pt modelId="{4589D825-BFE8-43D8-AD27-98D32B9F069A}">
      <dgm:prSet phldrT="[Text]" custT="1"/>
      <dgm:spPr/>
      <dgm:t>
        <a:bodyPr/>
        <a:lstStyle/>
        <a:p>
          <a:r>
            <a:rPr lang="en-AU" sz="1600"/>
            <a:t>Deliverable 3</a:t>
          </a:r>
        </a:p>
      </dgm:t>
    </dgm:pt>
    <dgm:pt modelId="{E0355F1C-E391-440D-9CE4-DE96387EA0AA}" type="parTrans" cxnId="{4A456D21-080C-4D9C-9A97-02E593893477}">
      <dgm:prSet/>
      <dgm:spPr/>
      <dgm:t>
        <a:bodyPr/>
        <a:lstStyle/>
        <a:p>
          <a:endParaRPr lang="en-AU" sz="1400"/>
        </a:p>
      </dgm:t>
    </dgm:pt>
    <dgm:pt modelId="{E840C057-FF11-4E94-BC67-2D97A3E50151}" type="sibTrans" cxnId="{4A456D21-080C-4D9C-9A97-02E593893477}">
      <dgm:prSet/>
      <dgm:spPr/>
      <dgm:t>
        <a:bodyPr/>
        <a:lstStyle/>
        <a:p>
          <a:endParaRPr lang="en-AU" sz="1400"/>
        </a:p>
      </dgm:t>
    </dgm:pt>
    <dgm:pt modelId="{76D20F26-C6F2-42D8-AA9A-7AED26DC9DE3}">
      <dgm:prSet phldrT="[Text]" custT="1"/>
      <dgm:spPr/>
      <dgm:t>
        <a:bodyPr/>
        <a:lstStyle/>
        <a:p>
          <a:r>
            <a:rPr lang="en-AU" sz="1600"/>
            <a:t>Deliverable 4</a:t>
          </a:r>
        </a:p>
      </dgm:t>
    </dgm:pt>
    <dgm:pt modelId="{5E2CB1B8-2FB9-43F2-8CBE-841E19E58E88}" type="parTrans" cxnId="{95EFB9D2-57FF-4183-978B-437E6BB4A87C}">
      <dgm:prSet/>
      <dgm:spPr/>
      <dgm:t>
        <a:bodyPr/>
        <a:lstStyle/>
        <a:p>
          <a:endParaRPr lang="en-AU" sz="1400"/>
        </a:p>
      </dgm:t>
    </dgm:pt>
    <dgm:pt modelId="{071EDBFC-8316-4F6C-9360-1F42F53F6D6B}" type="sibTrans" cxnId="{95EFB9D2-57FF-4183-978B-437E6BB4A87C}">
      <dgm:prSet/>
      <dgm:spPr/>
      <dgm:t>
        <a:bodyPr/>
        <a:lstStyle/>
        <a:p>
          <a:endParaRPr lang="en-AU" sz="1400"/>
        </a:p>
      </dgm:t>
    </dgm:pt>
    <dgm:pt modelId="{E474A1D9-ADE7-4AC9-9729-56C4E6FD8F24}">
      <dgm:prSet phldrT="[Text]" custT="1"/>
      <dgm:spPr/>
      <dgm:t>
        <a:bodyPr/>
        <a:lstStyle/>
        <a:p>
          <a:r>
            <a:rPr lang="en-AU" sz="1600"/>
            <a:t>Project Finalized</a:t>
          </a:r>
        </a:p>
      </dgm:t>
    </dgm:pt>
    <dgm:pt modelId="{4D03EFBB-315E-46E9-B38C-F3B8EEC3B789}" type="parTrans" cxnId="{EF90EC0F-FEB8-41E0-B1A9-54BF696ED49D}">
      <dgm:prSet/>
      <dgm:spPr/>
      <dgm:t>
        <a:bodyPr/>
        <a:lstStyle/>
        <a:p>
          <a:endParaRPr lang="en-AU" sz="1400"/>
        </a:p>
      </dgm:t>
    </dgm:pt>
    <dgm:pt modelId="{ABBF966D-577B-403C-B902-20578CB669FA}" type="sibTrans" cxnId="{EF90EC0F-FEB8-41E0-B1A9-54BF696ED49D}">
      <dgm:prSet/>
      <dgm:spPr/>
      <dgm:t>
        <a:bodyPr/>
        <a:lstStyle/>
        <a:p>
          <a:endParaRPr lang="en-AU" sz="1400"/>
        </a:p>
      </dgm:t>
    </dgm:pt>
    <dgm:pt modelId="{C8DBB55E-3A07-49CE-9418-942137733EDF}" type="pres">
      <dgm:prSet presAssocID="{AF3C018D-27DF-48D3-AEBC-CD7E1B678210}" presName="Name0" presStyleCnt="0">
        <dgm:presLayoutVars>
          <dgm:dir/>
          <dgm:resizeHandles val="exact"/>
        </dgm:presLayoutVars>
      </dgm:prSet>
      <dgm:spPr/>
    </dgm:pt>
    <dgm:pt modelId="{1E12A400-B364-4A6C-9D69-32AB8EF772DC}" type="pres">
      <dgm:prSet presAssocID="{91B3D2C5-5A8C-4F79-91A3-DA844282ADDB}" presName="parTxOnly" presStyleLbl="node1" presStyleIdx="0" presStyleCnt="6">
        <dgm:presLayoutVars>
          <dgm:bulletEnabled val="1"/>
        </dgm:presLayoutVars>
      </dgm:prSet>
      <dgm:spPr/>
    </dgm:pt>
    <dgm:pt modelId="{39417EBC-D67F-43BA-B006-2B1A317C547A}" type="pres">
      <dgm:prSet presAssocID="{C97A7A2B-433A-42FF-8F18-C67CC4888162}" presName="parSpace" presStyleCnt="0"/>
      <dgm:spPr/>
    </dgm:pt>
    <dgm:pt modelId="{BD127BD7-841F-44CC-87B0-BCF25631249B}" type="pres">
      <dgm:prSet presAssocID="{3132F892-9B6D-47E9-82C2-CE151586DA74}" presName="parTxOnly" presStyleLbl="node1" presStyleIdx="1" presStyleCnt="6">
        <dgm:presLayoutVars>
          <dgm:bulletEnabled val="1"/>
        </dgm:presLayoutVars>
      </dgm:prSet>
      <dgm:spPr/>
    </dgm:pt>
    <dgm:pt modelId="{7A3A2247-638B-4B33-9FAC-D50F431194C1}" type="pres">
      <dgm:prSet presAssocID="{2D730EA2-E171-446B-A365-0637EA73DED6}" presName="parSpace" presStyleCnt="0"/>
      <dgm:spPr/>
    </dgm:pt>
    <dgm:pt modelId="{7F92CE3F-EEEC-4A09-9407-8206B0CCC6C1}" type="pres">
      <dgm:prSet presAssocID="{1113BBA5-43B0-4213-A65D-FDBEC3F7F8D8}" presName="parTxOnly" presStyleLbl="node1" presStyleIdx="2" presStyleCnt="6">
        <dgm:presLayoutVars>
          <dgm:bulletEnabled val="1"/>
        </dgm:presLayoutVars>
      </dgm:prSet>
      <dgm:spPr/>
    </dgm:pt>
    <dgm:pt modelId="{D48A2256-519F-4E9B-A7F5-3A5199A2FFC8}" type="pres">
      <dgm:prSet presAssocID="{F601556B-6ABA-446A-B032-925CD4E0E9B1}" presName="parSpace" presStyleCnt="0"/>
      <dgm:spPr/>
    </dgm:pt>
    <dgm:pt modelId="{26D10B76-28F1-4ADA-94D8-1E9D0AA0CA67}" type="pres">
      <dgm:prSet presAssocID="{4589D825-BFE8-43D8-AD27-98D32B9F069A}" presName="parTxOnly" presStyleLbl="node1" presStyleIdx="3" presStyleCnt="6">
        <dgm:presLayoutVars>
          <dgm:bulletEnabled val="1"/>
        </dgm:presLayoutVars>
      </dgm:prSet>
      <dgm:spPr/>
    </dgm:pt>
    <dgm:pt modelId="{BF0DC7F9-D91E-4809-8A1D-B47BE3C3A3E0}" type="pres">
      <dgm:prSet presAssocID="{E840C057-FF11-4E94-BC67-2D97A3E50151}" presName="parSpace" presStyleCnt="0"/>
      <dgm:spPr/>
    </dgm:pt>
    <dgm:pt modelId="{E6C58EBF-1E86-4201-A327-EDD090893B61}" type="pres">
      <dgm:prSet presAssocID="{76D20F26-C6F2-42D8-AA9A-7AED26DC9DE3}" presName="parTxOnly" presStyleLbl="node1" presStyleIdx="4" presStyleCnt="6">
        <dgm:presLayoutVars>
          <dgm:bulletEnabled val="1"/>
        </dgm:presLayoutVars>
      </dgm:prSet>
      <dgm:spPr/>
    </dgm:pt>
    <dgm:pt modelId="{43FADCF9-A774-4690-B986-676CAF8CFBC4}" type="pres">
      <dgm:prSet presAssocID="{071EDBFC-8316-4F6C-9360-1F42F53F6D6B}" presName="parSpace" presStyleCnt="0"/>
      <dgm:spPr/>
    </dgm:pt>
    <dgm:pt modelId="{7E397C47-0380-4F67-9DE1-2690D98AED04}" type="pres">
      <dgm:prSet presAssocID="{E474A1D9-ADE7-4AC9-9729-56C4E6FD8F24}" presName="parTxOnly" presStyleLbl="node1" presStyleIdx="5" presStyleCnt="6" custLinFactNeighborX="49915" custLinFactNeighborY="-416">
        <dgm:presLayoutVars>
          <dgm:bulletEnabled val="1"/>
        </dgm:presLayoutVars>
      </dgm:prSet>
      <dgm:spPr/>
    </dgm:pt>
  </dgm:ptLst>
  <dgm:cxnLst>
    <dgm:cxn modelId="{EF90EC0F-FEB8-41E0-B1A9-54BF696ED49D}" srcId="{AF3C018D-27DF-48D3-AEBC-CD7E1B678210}" destId="{E474A1D9-ADE7-4AC9-9729-56C4E6FD8F24}" srcOrd="5" destOrd="0" parTransId="{4D03EFBB-315E-46E9-B38C-F3B8EEC3B789}" sibTransId="{ABBF966D-577B-403C-B902-20578CB669FA}"/>
    <dgm:cxn modelId="{EC908716-494D-46AC-9B8B-7876BC4E8C3B}" type="presOf" srcId="{1113BBA5-43B0-4213-A65D-FDBEC3F7F8D8}" destId="{7F92CE3F-EEEC-4A09-9407-8206B0CCC6C1}" srcOrd="0" destOrd="0" presId="urn:microsoft.com/office/officeart/2005/8/layout/hChevron3"/>
    <dgm:cxn modelId="{4A456D21-080C-4D9C-9A97-02E593893477}" srcId="{AF3C018D-27DF-48D3-AEBC-CD7E1B678210}" destId="{4589D825-BFE8-43D8-AD27-98D32B9F069A}" srcOrd="3" destOrd="0" parTransId="{E0355F1C-E391-440D-9CE4-DE96387EA0AA}" sibTransId="{E840C057-FF11-4E94-BC67-2D97A3E50151}"/>
    <dgm:cxn modelId="{75E78B41-A7A9-451C-BEEC-BF5F67911121}" type="presOf" srcId="{4589D825-BFE8-43D8-AD27-98D32B9F069A}" destId="{26D10B76-28F1-4ADA-94D8-1E9D0AA0CA67}" srcOrd="0" destOrd="0" presId="urn:microsoft.com/office/officeart/2005/8/layout/hChevron3"/>
    <dgm:cxn modelId="{CEE9D74E-A89A-49CE-9F88-8E914E026FA7}" type="presOf" srcId="{AF3C018D-27DF-48D3-AEBC-CD7E1B678210}" destId="{C8DBB55E-3A07-49CE-9418-942137733EDF}" srcOrd="0" destOrd="0" presId="urn:microsoft.com/office/officeart/2005/8/layout/hChevron3"/>
    <dgm:cxn modelId="{D5754E51-2C9E-40EA-A903-4717FF65405F}" type="presOf" srcId="{76D20F26-C6F2-42D8-AA9A-7AED26DC9DE3}" destId="{E6C58EBF-1E86-4201-A327-EDD090893B61}" srcOrd="0" destOrd="0" presId="urn:microsoft.com/office/officeart/2005/8/layout/hChevron3"/>
    <dgm:cxn modelId="{55D20353-8045-4CF0-AFCE-22B210095568}" type="presOf" srcId="{E474A1D9-ADE7-4AC9-9729-56C4E6FD8F24}" destId="{7E397C47-0380-4F67-9DE1-2690D98AED04}" srcOrd="0" destOrd="0" presId="urn:microsoft.com/office/officeart/2005/8/layout/hChevron3"/>
    <dgm:cxn modelId="{F3FF3759-A4EB-4F57-B6B1-9134E261087D}" srcId="{AF3C018D-27DF-48D3-AEBC-CD7E1B678210}" destId="{1113BBA5-43B0-4213-A65D-FDBEC3F7F8D8}" srcOrd="2" destOrd="0" parTransId="{412D3A90-2633-47D2-9A15-4B543622B596}" sibTransId="{F601556B-6ABA-446A-B032-925CD4E0E9B1}"/>
    <dgm:cxn modelId="{C7CCBA80-42F9-4065-AFAB-A3D45534616C}" srcId="{AF3C018D-27DF-48D3-AEBC-CD7E1B678210}" destId="{3132F892-9B6D-47E9-82C2-CE151586DA74}" srcOrd="1" destOrd="0" parTransId="{CCF34D73-AB5C-4A28-8A0E-DBC5535F99BE}" sibTransId="{2D730EA2-E171-446B-A365-0637EA73DED6}"/>
    <dgm:cxn modelId="{55DC4186-989B-4B77-90CC-816CB7F4DC5F}" type="presOf" srcId="{3132F892-9B6D-47E9-82C2-CE151586DA74}" destId="{BD127BD7-841F-44CC-87B0-BCF25631249B}" srcOrd="0" destOrd="0" presId="urn:microsoft.com/office/officeart/2005/8/layout/hChevron3"/>
    <dgm:cxn modelId="{AE9272C7-85BC-4416-960A-6A195A7A730C}" srcId="{AF3C018D-27DF-48D3-AEBC-CD7E1B678210}" destId="{91B3D2C5-5A8C-4F79-91A3-DA844282ADDB}" srcOrd="0" destOrd="0" parTransId="{1DE15BA3-35FC-4AE7-9A36-475515604F49}" sibTransId="{C97A7A2B-433A-42FF-8F18-C67CC4888162}"/>
    <dgm:cxn modelId="{95EFB9D2-57FF-4183-978B-437E6BB4A87C}" srcId="{AF3C018D-27DF-48D3-AEBC-CD7E1B678210}" destId="{76D20F26-C6F2-42D8-AA9A-7AED26DC9DE3}" srcOrd="4" destOrd="0" parTransId="{5E2CB1B8-2FB9-43F2-8CBE-841E19E58E88}" sibTransId="{071EDBFC-8316-4F6C-9360-1F42F53F6D6B}"/>
    <dgm:cxn modelId="{BB8F18DE-B32E-409C-AD88-7C977D1CFCF1}" type="presOf" srcId="{91B3D2C5-5A8C-4F79-91A3-DA844282ADDB}" destId="{1E12A400-B364-4A6C-9D69-32AB8EF772DC}" srcOrd="0" destOrd="0" presId="urn:microsoft.com/office/officeart/2005/8/layout/hChevron3"/>
    <dgm:cxn modelId="{85EF1C74-9E27-4048-BEDC-CA9D78491F23}" type="presParOf" srcId="{C8DBB55E-3A07-49CE-9418-942137733EDF}" destId="{1E12A400-B364-4A6C-9D69-32AB8EF772DC}" srcOrd="0" destOrd="0" presId="urn:microsoft.com/office/officeart/2005/8/layout/hChevron3"/>
    <dgm:cxn modelId="{81377118-78B1-4C97-A7F1-437944D9043E}" type="presParOf" srcId="{C8DBB55E-3A07-49CE-9418-942137733EDF}" destId="{39417EBC-D67F-43BA-B006-2B1A317C547A}" srcOrd="1" destOrd="0" presId="urn:microsoft.com/office/officeart/2005/8/layout/hChevron3"/>
    <dgm:cxn modelId="{432EAFBB-7021-431E-AB1B-AF3C8B998D10}" type="presParOf" srcId="{C8DBB55E-3A07-49CE-9418-942137733EDF}" destId="{BD127BD7-841F-44CC-87B0-BCF25631249B}" srcOrd="2" destOrd="0" presId="urn:microsoft.com/office/officeart/2005/8/layout/hChevron3"/>
    <dgm:cxn modelId="{889D7CEC-E66A-4D9B-ADC6-831174BD8398}" type="presParOf" srcId="{C8DBB55E-3A07-49CE-9418-942137733EDF}" destId="{7A3A2247-638B-4B33-9FAC-D50F431194C1}" srcOrd="3" destOrd="0" presId="urn:microsoft.com/office/officeart/2005/8/layout/hChevron3"/>
    <dgm:cxn modelId="{DEDB6BA6-185E-4C4E-8BDC-596E1CCFB96B}" type="presParOf" srcId="{C8DBB55E-3A07-49CE-9418-942137733EDF}" destId="{7F92CE3F-EEEC-4A09-9407-8206B0CCC6C1}" srcOrd="4" destOrd="0" presId="urn:microsoft.com/office/officeart/2005/8/layout/hChevron3"/>
    <dgm:cxn modelId="{7B084220-15AF-48E4-98E7-A68953702455}" type="presParOf" srcId="{C8DBB55E-3A07-49CE-9418-942137733EDF}" destId="{D48A2256-519F-4E9B-A7F5-3A5199A2FFC8}" srcOrd="5" destOrd="0" presId="urn:microsoft.com/office/officeart/2005/8/layout/hChevron3"/>
    <dgm:cxn modelId="{D07D8FE5-F739-4437-8493-B070A952151D}" type="presParOf" srcId="{C8DBB55E-3A07-49CE-9418-942137733EDF}" destId="{26D10B76-28F1-4ADA-94D8-1E9D0AA0CA67}" srcOrd="6" destOrd="0" presId="urn:microsoft.com/office/officeart/2005/8/layout/hChevron3"/>
    <dgm:cxn modelId="{B45CD7CA-ADE9-4A72-84FB-5824CEA115B1}" type="presParOf" srcId="{C8DBB55E-3A07-49CE-9418-942137733EDF}" destId="{BF0DC7F9-D91E-4809-8A1D-B47BE3C3A3E0}" srcOrd="7" destOrd="0" presId="urn:microsoft.com/office/officeart/2005/8/layout/hChevron3"/>
    <dgm:cxn modelId="{8FE15B03-E19A-4EF9-9CA4-7636A7CD7F94}" type="presParOf" srcId="{C8DBB55E-3A07-49CE-9418-942137733EDF}" destId="{E6C58EBF-1E86-4201-A327-EDD090893B61}" srcOrd="8" destOrd="0" presId="urn:microsoft.com/office/officeart/2005/8/layout/hChevron3"/>
    <dgm:cxn modelId="{B0F34EE2-0DCF-4A07-A279-1A88E1AD0DC7}" type="presParOf" srcId="{C8DBB55E-3A07-49CE-9418-942137733EDF}" destId="{43FADCF9-A774-4690-B986-676CAF8CFBC4}" srcOrd="9" destOrd="0" presId="urn:microsoft.com/office/officeart/2005/8/layout/hChevron3"/>
    <dgm:cxn modelId="{3162DDE1-98F9-4DD0-A738-E0EDD9FBE82E}" type="presParOf" srcId="{C8DBB55E-3A07-49CE-9418-942137733EDF}" destId="{7E397C47-0380-4F67-9DE1-2690D98AED04}" srcOrd="10" destOrd="0" presId="urn:microsoft.com/office/officeart/2005/8/layout/hChevron3"/>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12A400-B364-4A6C-9D69-32AB8EF772DC}">
      <dsp:nvSpPr>
        <dsp:cNvPr id="0" name=""/>
        <dsp:cNvSpPr/>
      </dsp:nvSpPr>
      <dsp:spPr>
        <a:xfrm>
          <a:off x="1414" y="341478"/>
          <a:ext cx="2316922" cy="926768"/>
        </a:xfrm>
        <a:prstGeom prst="homePlate">
          <a:avLst/>
        </a:prstGeom>
        <a:solidFill>
          <a:schemeClr val="accent1">
            <a:shade val="80000"/>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5344" tIns="42672" rIns="21336" bIns="42672" numCol="1" spcCol="1270" anchor="ctr" anchorCtr="0">
          <a:noAutofit/>
        </a:bodyPr>
        <a:lstStyle/>
        <a:p>
          <a:pPr marL="0" lvl="0" indent="0" algn="ctr" defTabSz="711200">
            <a:lnSpc>
              <a:spcPct val="90000"/>
            </a:lnSpc>
            <a:spcBef>
              <a:spcPct val="0"/>
            </a:spcBef>
            <a:spcAft>
              <a:spcPct val="35000"/>
            </a:spcAft>
            <a:buNone/>
          </a:pPr>
          <a:r>
            <a:rPr lang="en-AU" sz="1600" kern="1200"/>
            <a:t>Project Start</a:t>
          </a:r>
        </a:p>
      </dsp:txBody>
      <dsp:txXfrm>
        <a:off x="1414" y="341478"/>
        <a:ext cx="2085230" cy="926768"/>
      </dsp:txXfrm>
    </dsp:sp>
    <dsp:sp modelId="{BD127BD7-841F-44CC-87B0-BCF25631249B}">
      <dsp:nvSpPr>
        <dsp:cNvPr id="0" name=""/>
        <dsp:cNvSpPr/>
      </dsp:nvSpPr>
      <dsp:spPr>
        <a:xfrm>
          <a:off x="1854952" y="341478"/>
          <a:ext cx="2316922" cy="926768"/>
        </a:xfrm>
        <a:prstGeom prst="chevron">
          <a:avLst/>
        </a:prstGeom>
        <a:solidFill>
          <a:schemeClr val="accent1">
            <a:shade val="80000"/>
            <a:hueOff val="150445"/>
            <a:satOff val="-18072"/>
            <a:lumOff val="888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008" tIns="42672" rIns="21336" bIns="42672" numCol="1" spcCol="1270" anchor="ctr" anchorCtr="0">
          <a:noAutofit/>
        </a:bodyPr>
        <a:lstStyle/>
        <a:p>
          <a:pPr marL="0" lvl="0" indent="0" algn="ctr" defTabSz="711200">
            <a:lnSpc>
              <a:spcPct val="90000"/>
            </a:lnSpc>
            <a:spcBef>
              <a:spcPct val="0"/>
            </a:spcBef>
            <a:spcAft>
              <a:spcPct val="35000"/>
            </a:spcAft>
            <a:buNone/>
          </a:pPr>
          <a:r>
            <a:rPr lang="en-AU" sz="1600" kern="1200"/>
            <a:t>Deliverable 1</a:t>
          </a:r>
        </a:p>
      </dsp:txBody>
      <dsp:txXfrm>
        <a:off x="2318336" y="341478"/>
        <a:ext cx="1390154" cy="926768"/>
      </dsp:txXfrm>
    </dsp:sp>
    <dsp:sp modelId="{7F92CE3F-EEEC-4A09-9407-8206B0CCC6C1}">
      <dsp:nvSpPr>
        <dsp:cNvPr id="0" name=""/>
        <dsp:cNvSpPr/>
      </dsp:nvSpPr>
      <dsp:spPr>
        <a:xfrm>
          <a:off x="3708490" y="341478"/>
          <a:ext cx="2316922" cy="926768"/>
        </a:xfrm>
        <a:prstGeom prst="chevron">
          <a:avLst/>
        </a:prstGeom>
        <a:solidFill>
          <a:schemeClr val="accent1">
            <a:shade val="80000"/>
            <a:hueOff val="300890"/>
            <a:satOff val="-36143"/>
            <a:lumOff val="1776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008" tIns="42672" rIns="21336" bIns="42672" numCol="1" spcCol="1270" anchor="ctr" anchorCtr="0">
          <a:noAutofit/>
        </a:bodyPr>
        <a:lstStyle/>
        <a:p>
          <a:pPr marL="0" lvl="0" indent="0" algn="ctr" defTabSz="711200">
            <a:lnSpc>
              <a:spcPct val="90000"/>
            </a:lnSpc>
            <a:spcBef>
              <a:spcPct val="0"/>
            </a:spcBef>
            <a:spcAft>
              <a:spcPct val="35000"/>
            </a:spcAft>
            <a:buNone/>
          </a:pPr>
          <a:r>
            <a:rPr lang="en-AU" sz="1600" kern="1200"/>
            <a:t>Deliverable 2</a:t>
          </a:r>
        </a:p>
      </dsp:txBody>
      <dsp:txXfrm>
        <a:off x="4171874" y="341478"/>
        <a:ext cx="1390154" cy="926768"/>
      </dsp:txXfrm>
    </dsp:sp>
    <dsp:sp modelId="{26D10B76-28F1-4ADA-94D8-1E9D0AA0CA67}">
      <dsp:nvSpPr>
        <dsp:cNvPr id="0" name=""/>
        <dsp:cNvSpPr/>
      </dsp:nvSpPr>
      <dsp:spPr>
        <a:xfrm>
          <a:off x="5562027" y="341478"/>
          <a:ext cx="2316922" cy="926768"/>
        </a:xfrm>
        <a:prstGeom prst="chevron">
          <a:avLst/>
        </a:prstGeom>
        <a:solidFill>
          <a:schemeClr val="accent1">
            <a:shade val="80000"/>
            <a:hueOff val="451334"/>
            <a:satOff val="-54215"/>
            <a:lumOff val="26652"/>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008" tIns="42672" rIns="21336" bIns="42672" numCol="1" spcCol="1270" anchor="ctr" anchorCtr="0">
          <a:noAutofit/>
        </a:bodyPr>
        <a:lstStyle/>
        <a:p>
          <a:pPr marL="0" lvl="0" indent="0" algn="ctr" defTabSz="711200">
            <a:lnSpc>
              <a:spcPct val="90000"/>
            </a:lnSpc>
            <a:spcBef>
              <a:spcPct val="0"/>
            </a:spcBef>
            <a:spcAft>
              <a:spcPct val="35000"/>
            </a:spcAft>
            <a:buNone/>
          </a:pPr>
          <a:r>
            <a:rPr lang="en-AU" sz="1600" kern="1200"/>
            <a:t>Deliverable 3</a:t>
          </a:r>
        </a:p>
      </dsp:txBody>
      <dsp:txXfrm>
        <a:off x="6025411" y="341478"/>
        <a:ext cx="1390154" cy="926768"/>
      </dsp:txXfrm>
    </dsp:sp>
    <dsp:sp modelId="{E6C58EBF-1E86-4201-A327-EDD090893B61}">
      <dsp:nvSpPr>
        <dsp:cNvPr id="0" name=""/>
        <dsp:cNvSpPr/>
      </dsp:nvSpPr>
      <dsp:spPr>
        <a:xfrm>
          <a:off x="7415565" y="341478"/>
          <a:ext cx="2316922" cy="926768"/>
        </a:xfrm>
        <a:prstGeom prst="chevron">
          <a:avLst/>
        </a:prstGeom>
        <a:solidFill>
          <a:schemeClr val="accent1">
            <a:shade val="80000"/>
            <a:hueOff val="601779"/>
            <a:satOff val="-72286"/>
            <a:lumOff val="35536"/>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008" tIns="42672" rIns="21336" bIns="42672" numCol="1" spcCol="1270" anchor="ctr" anchorCtr="0">
          <a:noAutofit/>
        </a:bodyPr>
        <a:lstStyle/>
        <a:p>
          <a:pPr marL="0" lvl="0" indent="0" algn="ctr" defTabSz="711200">
            <a:lnSpc>
              <a:spcPct val="90000"/>
            </a:lnSpc>
            <a:spcBef>
              <a:spcPct val="0"/>
            </a:spcBef>
            <a:spcAft>
              <a:spcPct val="35000"/>
            </a:spcAft>
            <a:buNone/>
          </a:pPr>
          <a:r>
            <a:rPr lang="en-AU" sz="1600" kern="1200"/>
            <a:t>Deliverable 4</a:t>
          </a:r>
        </a:p>
      </dsp:txBody>
      <dsp:txXfrm>
        <a:off x="7878949" y="341478"/>
        <a:ext cx="1390154" cy="926768"/>
      </dsp:txXfrm>
    </dsp:sp>
    <dsp:sp modelId="{7E397C47-0380-4F67-9DE1-2690D98AED04}">
      <dsp:nvSpPr>
        <dsp:cNvPr id="0" name=""/>
        <dsp:cNvSpPr/>
      </dsp:nvSpPr>
      <dsp:spPr>
        <a:xfrm>
          <a:off x="9270517" y="337622"/>
          <a:ext cx="2316922" cy="926768"/>
        </a:xfrm>
        <a:prstGeom prst="chevron">
          <a:avLst/>
        </a:prstGeom>
        <a:solidFill>
          <a:schemeClr val="accent1">
            <a:shade val="80000"/>
            <a:hueOff val="752224"/>
            <a:satOff val="-90358"/>
            <a:lumOff val="4442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008" tIns="42672" rIns="21336" bIns="42672" numCol="1" spcCol="1270" anchor="ctr" anchorCtr="0">
          <a:noAutofit/>
        </a:bodyPr>
        <a:lstStyle/>
        <a:p>
          <a:pPr marL="0" lvl="0" indent="0" algn="ctr" defTabSz="711200">
            <a:lnSpc>
              <a:spcPct val="90000"/>
            </a:lnSpc>
            <a:spcBef>
              <a:spcPct val="0"/>
            </a:spcBef>
            <a:spcAft>
              <a:spcPct val="35000"/>
            </a:spcAft>
            <a:buNone/>
          </a:pPr>
          <a:r>
            <a:rPr lang="en-AU" sz="1600" kern="1200"/>
            <a:t>Project Finalized</a:t>
          </a:r>
        </a:p>
      </dsp:txBody>
      <dsp:txXfrm>
        <a:off x="9733901" y="337622"/>
        <a:ext cx="1390154" cy="926768"/>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98ADEC2-7D83-4B72-92D5-C3E0DAAC945C}"/>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B8500B65-385B-4DE9-8370-3A8B1ABFAE68}"/>
              </a:ext>
            </a:extLst>
          </p:cNvPr>
          <p:cNvSpPr>
            <a:spLocks noGrp="1"/>
          </p:cNvSpPr>
          <p:nvPr>
            <p:ph type="dt" sz="quarter" idx="1"/>
          </p:nvPr>
        </p:nvSpPr>
        <p:spPr>
          <a:xfrm>
            <a:off x="3854450" y="0"/>
            <a:ext cx="2949575" cy="498475"/>
          </a:xfrm>
          <a:prstGeom prst="rect">
            <a:avLst/>
          </a:prstGeom>
        </p:spPr>
        <p:txBody>
          <a:bodyPr vert="horz" lIns="91440" tIns="45720" rIns="91440" bIns="45720" rtlCol="0"/>
          <a:lstStyle>
            <a:lvl1pPr algn="r">
              <a:defRPr sz="1200"/>
            </a:lvl1pPr>
          </a:lstStyle>
          <a:p>
            <a:fld id="{A147BEE9-5802-48E6-BC2E-590E2D0965A0}" type="datetimeFigureOut">
              <a:rPr lang="en-AU" smtClean="0"/>
              <a:t>31/10/2022</a:t>
            </a:fld>
            <a:endParaRPr lang="en-AU"/>
          </a:p>
        </p:txBody>
      </p:sp>
      <p:sp>
        <p:nvSpPr>
          <p:cNvPr id="4" name="Footer Placeholder 3">
            <a:extLst>
              <a:ext uri="{FF2B5EF4-FFF2-40B4-BE49-F238E27FC236}">
                <a16:creationId xmlns:a16="http://schemas.microsoft.com/office/drawing/2014/main" id="{B600484E-0644-4C83-AD54-550573E66A2A}"/>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9AD0F24D-7021-450B-8A6A-CA675518762C}"/>
              </a:ext>
            </a:extLst>
          </p:cNvPr>
          <p:cNvSpPr>
            <a:spLocks noGrp="1"/>
          </p:cNvSpPr>
          <p:nvPr>
            <p:ph type="sldNum" sz="quarter" idx="3"/>
          </p:nvPr>
        </p:nvSpPr>
        <p:spPr>
          <a:xfrm>
            <a:off x="3854450" y="9440863"/>
            <a:ext cx="2949575" cy="498475"/>
          </a:xfrm>
          <a:prstGeom prst="rect">
            <a:avLst/>
          </a:prstGeom>
        </p:spPr>
        <p:txBody>
          <a:bodyPr vert="horz" lIns="91440" tIns="45720" rIns="91440" bIns="45720" rtlCol="0" anchor="b"/>
          <a:lstStyle>
            <a:lvl1pPr algn="r">
              <a:defRPr sz="1200"/>
            </a:lvl1pPr>
          </a:lstStyle>
          <a:p>
            <a:fld id="{2C5C8888-0BFB-41A0-B456-548FE971C741}" type="slidenum">
              <a:rPr lang="en-AU" smtClean="0"/>
              <a:t>‹#›</a:t>
            </a:fld>
            <a:endParaRPr lang="en-AU"/>
          </a:p>
        </p:txBody>
      </p:sp>
    </p:spTree>
    <p:extLst>
      <p:ext uri="{BB962C8B-B14F-4D97-AF65-F5344CB8AC3E}">
        <p14:creationId xmlns:p14="http://schemas.microsoft.com/office/powerpoint/2010/main" val="19579467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a:lvl1pPr>
          </a:lstStyle>
          <a:p>
            <a:fld id="{A0BADC63-32B0-429C-B131-E286EFA2D9DE}" type="datetimeFigureOut">
              <a:rPr lang="en-AU" smtClean="0"/>
              <a:t>31/10/2022</a:t>
            </a:fld>
            <a:endParaRPr lang="en-AU"/>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a:lvl1pPr>
          </a:lstStyle>
          <a:p>
            <a:fld id="{243AE417-5B58-4D70-A844-FDC86CE43C5A}" type="slidenum">
              <a:rPr lang="en-AU" smtClean="0"/>
              <a:t>‹#›</a:t>
            </a:fld>
            <a:endParaRPr lang="en-AU"/>
          </a:p>
        </p:txBody>
      </p:sp>
    </p:spTree>
    <p:extLst>
      <p:ext uri="{BB962C8B-B14F-4D97-AF65-F5344CB8AC3E}">
        <p14:creationId xmlns:p14="http://schemas.microsoft.com/office/powerpoint/2010/main" val="16345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43AE417-5B58-4D70-A844-FDC86CE43C5A}" type="slidenum">
              <a:rPr lang="en-AU" smtClean="0"/>
              <a:t>11</a:t>
            </a:fld>
            <a:endParaRPr lang="en-AU"/>
          </a:p>
        </p:txBody>
      </p:sp>
    </p:spTree>
    <p:extLst>
      <p:ext uri="{BB962C8B-B14F-4D97-AF65-F5344CB8AC3E}">
        <p14:creationId xmlns:p14="http://schemas.microsoft.com/office/powerpoint/2010/main" val="37241086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43AE417-5B58-4D70-A844-FDC86CE43C5A}" type="slidenum">
              <a:rPr lang="en-AU" smtClean="0"/>
              <a:t>26</a:t>
            </a:fld>
            <a:endParaRPr lang="en-AU"/>
          </a:p>
        </p:txBody>
      </p:sp>
    </p:spTree>
    <p:extLst>
      <p:ext uri="{BB962C8B-B14F-4D97-AF65-F5344CB8AC3E}">
        <p14:creationId xmlns:p14="http://schemas.microsoft.com/office/powerpoint/2010/main" val="39771206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43AE417-5B58-4D70-A844-FDC86CE43C5A}" type="slidenum">
              <a:rPr lang="en-AU" smtClean="0"/>
              <a:t>31</a:t>
            </a:fld>
            <a:endParaRPr lang="en-AU"/>
          </a:p>
        </p:txBody>
      </p:sp>
    </p:spTree>
    <p:extLst>
      <p:ext uri="{BB962C8B-B14F-4D97-AF65-F5344CB8AC3E}">
        <p14:creationId xmlns:p14="http://schemas.microsoft.com/office/powerpoint/2010/main" val="28998338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43AE417-5B58-4D70-A844-FDC86CE43C5A}" type="slidenum">
              <a:rPr lang="en-AU" smtClean="0"/>
              <a:t>32</a:t>
            </a:fld>
            <a:endParaRPr lang="en-AU"/>
          </a:p>
        </p:txBody>
      </p:sp>
    </p:spTree>
    <p:extLst>
      <p:ext uri="{BB962C8B-B14F-4D97-AF65-F5344CB8AC3E}">
        <p14:creationId xmlns:p14="http://schemas.microsoft.com/office/powerpoint/2010/main" val="17962141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43AE417-5B58-4D70-A844-FDC86CE43C5A}" type="slidenum">
              <a:rPr lang="en-AU" smtClean="0"/>
              <a:t>33</a:t>
            </a:fld>
            <a:endParaRPr lang="en-AU"/>
          </a:p>
        </p:txBody>
      </p:sp>
    </p:spTree>
    <p:extLst>
      <p:ext uri="{BB962C8B-B14F-4D97-AF65-F5344CB8AC3E}">
        <p14:creationId xmlns:p14="http://schemas.microsoft.com/office/powerpoint/2010/main" val="29889010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43AE417-5B58-4D70-A844-FDC86CE43C5A}" type="slidenum">
              <a:rPr lang="en-AU" smtClean="0"/>
              <a:t>34</a:t>
            </a:fld>
            <a:endParaRPr lang="en-AU"/>
          </a:p>
        </p:txBody>
      </p:sp>
    </p:spTree>
    <p:extLst>
      <p:ext uri="{BB962C8B-B14F-4D97-AF65-F5344CB8AC3E}">
        <p14:creationId xmlns:p14="http://schemas.microsoft.com/office/powerpoint/2010/main" val="36194554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43AE417-5B58-4D70-A844-FDC86CE43C5A}" type="slidenum">
              <a:rPr lang="en-AU" smtClean="0"/>
              <a:t>35</a:t>
            </a:fld>
            <a:endParaRPr lang="en-AU"/>
          </a:p>
        </p:txBody>
      </p:sp>
    </p:spTree>
    <p:extLst>
      <p:ext uri="{BB962C8B-B14F-4D97-AF65-F5344CB8AC3E}">
        <p14:creationId xmlns:p14="http://schemas.microsoft.com/office/powerpoint/2010/main" val="38375802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43AE417-5B58-4D70-A844-FDC86CE43C5A}" type="slidenum">
              <a:rPr lang="en-AU" smtClean="0"/>
              <a:t>36</a:t>
            </a:fld>
            <a:endParaRPr lang="en-AU"/>
          </a:p>
        </p:txBody>
      </p:sp>
    </p:spTree>
    <p:extLst>
      <p:ext uri="{BB962C8B-B14F-4D97-AF65-F5344CB8AC3E}">
        <p14:creationId xmlns:p14="http://schemas.microsoft.com/office/powerpoint/2010/main" val="1610833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243AE417-5B58-4D70-A844-FDC86CE43C5A}" type="slidenum">
              <a:rPr lang="en-AU" smtClean="0"/>
              <a:t>14</a:t>
            </a:fld>
            <a:endParaRPr lang="en-AU"/>
          </a:p>
        </p:txBody>
      </p:sp>
    </p:spTree>
    <p:extLst>
      <p:ext uri="{BB962C8B-B14F-4D97-AF65-F5344CB8AC3E}">
        <p14:creationId xmlns:p14="http://schemas.microsoft.com/office/powerpoint/2010/main" val="1436352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3AE417-5B58-4D70-A844-FDC86CE43C5A}"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0540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3AE417-5B58-4D70-A844-FDC86CE43C5A}"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79492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3AE417-5B58-4D70-A844-FDC86CE43C5A}"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6883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3AE417-5B58-4D70-A844-FDC86CE43C5A}"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85081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3AE417-5B58-4D70-A844-FDC86CE43C5A}"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6978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3AE417-5B58-4D70-A844-FDC86CE43C5A}"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075156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3AE417-5B58-4D70-A844-FDC86CE43C5A}"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29510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3.emf"/><Relationship Id="rId5" Type="http://schemas.openxmlformats.org/officeDocument/2006/relationships/oleObject" Target="../embeddings/oleObject5.bin"/><Relationship Id="rId4"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image" Target="../media/image3.emf"/><Relationship Id="rId5" Type="http://schemas.openxmlformats.org/officeDocument/2006/relationships/oleObject" Target="../embeddings/oleObject7.bin"/><Relationship Id="rId4"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3.emf"/><Relationship Id="rId5" Type="http://schemas.openxmlformats.org/officeDocument/2006/relationships/oleObject" Target="../embeddings/oleObject2.bin"/><Relationship Id="rId4"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17503" y="842442"/>
            <a:ext cx="7543799" cy="1935684"/>
          </a:xfrm>
          <a:prstGeom prst="rect">
            <a:avLst/>
          </a:prstGeom>
        </p:spPr>
        <p:txBody>
          <a:bodyPr anchor="b">
            <a:noAutofit/>
          </a:bodyPr>
          <a:lstStyle>
            <a:lvl1pPr>
              <a:lnSpc>
                <a:spcPts val="5080"/>
              </a:lnSpc>
              <a:defRPr sz="3500" b="1">
                <a:solidFill>
                  <a:schemeClr val="bg1"/>
                </a:solidFill>
              </a:defRPr>
            </a:lvl1pPr>
          </a:lstStyle>
          <a:p>
            <a:r>
              <a:rPr lang="en-AU"/>
              <a:t>Click to edit Master title style</a:t>
            </a:r>
            <a:endParaRPr lang="en-US"/>
          </a:p>
        </p:txBody>
      </p:sp>
      <p:sp>
        <p:nvSpPr>
          <p:cNvPr id="3" name="Subtitle 2"/>
          <p:cNvSpPr>
            <a:spLocks noGrp="1"/>
          </p:cNvSpPr>
          <p:nvPr>
            <p:ph type="subTitle" idx="1"/>
          </p:nvPr>
        </p:nvSpPr>
        <p:spPr>
          <a:xfrm>
            <a:off x="317500" y="3146428"/>
            <a:ext cx="6248400" cy="952499"/>
          </a:xfrm>
          <a:prstGeom prst="rect">
            <a:avLst/>
          </a:prstGeom>
          <a:noFill/>
          <a:ln>
            <a:noFill/>
          </a:ln>
        </p:spPr>
        <p:txBody>
          <a:bodyPr anchor="t">
            <a:normAutofit/>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cxnSp>
        <p:nvCxnSpPr>
          <p:cNvPr id="8" name="Straight Connector 7"/>
          <p:cNvCxnSpPr/>
          <p:nvPr userDrawn="1"/>
        </p:nvCxnSpPr>
        <p:spPr>
          <a:xfrm>
            <a:off x="317500" y="2917826"/>
            <a:ext cx="6248400"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68336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17503" y="1600204"/>
            <a:ext cx="5676900" cy="4525963"/>
          </a:xfrm>
          <a:prstGeom prst="rect">
            <a:avLst/>
          </a:prstGeom>
        </p:spPr>
        <p:txBody>
          <a:bodyPr/>
          <a:lstStyle>
            <a:lvl1pPr marL="342900" indent="-342900">
              <a:buClr>
                <a:srgbClr val="00ABE6"/>
              </a:buClr>
              <a:buFont typeface="Wingdings" panose="05000000000000000000" pitchFamily="2" charset="2"/>
              <a:buChar char="§"/>
              <a:defRPr sz="2000">
                <a:solidFill>
                  <a:srgbClr val="4F4F4F"/>
                </a:solidFill>
              </a:defRPr>
            </a:lvl1pPr>
            <a:lvl2pPr marL="742950" indent="-285750">
              <a:buClr>
                <a:srgbClr val="00ABE6"/>
              </a:buClr>
              <a:buFont typeface="Wingdings" panose="05000000000000000000" pitchFamily="2" charset="2"/>
              <a:buChar char="§"/>
              <a:defRPr sz="1800">
                <a:solidFill>
                  <a:srgbClr val="4F4F4F"/>
                </a:solidFill>
              </a:defRPr>
            </a:lvl2pPr>
            <a:lvl3pPr marL="1143000" indent="-228600">
              <a:buClr>
                <a:srgbClr val="00ABE6"/>
              </a:buClr>
              <a:buFont typeface="Wingdings" panose="05000000000000000000" pitchFamily="2" charset="2"/>
              <a:buChar char="§"/>
              <a:defRPr sz="1600">
                <a:solidFill>
                  <a:srgbClr val="4F4F4F"/>
                </a:solidFill>
              </a:defRPr>
            </a:lvl3pPr>
            <a:lvl4pPr marL="1600200" indent="-228600">
              <a:buClr>
                <a:srgbClr val="00ABE6"/>
              </a:buClr>
              <a:buFont typeface="Wingdings" panose="05000000000000000000" pitchFamily="2" charset="2"/>
              <a:buChar char="§"/>
              <a:defRPr sz="1400">
                <a:solidFill>
                  <a:srgbClr val="4F4F4F"/>
                </a:solidFill>
              </a:defRPr>
            </a:lvl4pPr>
            <a:lvl5pPr marL="2057400" indent="-228600">
              <a:buClr>
                <a:srgbClr val="00ABE6"/>
              </a:buClr>
              <a:buFont typeface="Wingdings" panose="05000000000000000000" pitchFamily="2" charset="2"/>
              <a:buChar char="§"/>
              <a:defRPr sz="1400">
                <a:solidFill>
                  <a:srgbClr val="4F4F4F"/>
                </a:solidFill>
              </a:defRPr>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6197602" y="1600204"/>
            <a:ext cx="5651500" cy="4525963"/>
          </a:xfrm>
          <a:prstGeom prst="rect">
            <a:avLst/>
          </a:prstGeom>
        </p:spPr>
        <p:txBody>
          <a:bodyPr/>
          <a:lstStyle>
            <a:lvl1pPr marL="342900" indent="-342900">
              <a:buClr>
                <a:srgbClr val="00ABE6"/>
              </a:buClr>
              <a:buFont typeface="Wingdings" panose="05000000000000000000" pitchFamily="2" charset="2"/>
              <a:buChar char="§"/>
              <a:defRPr sz="2000">
                <a:solidFill>
                  <a:srgbClr val="4F4F4F"/>
                </a:solidFill>
              </a:defRPr>
            </a:lvl1pPr>
            <a:lvl2pPr marL="742950" indent="-285750">
              <a:buClr>
                <a:srgbClr val="00ABE6"/>
              </a:buClr>
              <a:buFont typeface="Wingdings" panose="05000000000000000000" pitchFamily="2" charset="2"/>
              <a:buChar char="§"/>
              <a:defRPr sz="1800">
                <a:solidFill>
                  <a:srgbClr val="4F4F4F"/>
                </a:solidFill>
              </a:defRPr>
            </a:lvl2pPr>
            <a:lvl3pPr marL="1143000" indent="-228600">
              <a:buClr>
                <a:srgbClr val="00ABE6"/>
              </a:buClr>
              <a:buFont typeface="Wingdings" panose="05000000000000000000" pitchFamily="2" charset="2"/>
              <a:buChar char="§"/>
              <a:defRPr sz="1600">
                <a:solidFill>
                  <a:srgbClr val="4F4F4F"/>
                </a:solidFill>
              </a:defRPr>
            </a:lvl3pPr>
            <a:lvl4pPr marL="1600200" indent="-228600">
              <a:buClr>
                <a:srgbClr val="00ABE6"/>
              </a:buClr>
              <a:buFont typeface="Wingdings" panose="05000000000000000000" pitchFamily="2" charset="2"/>
              <a:buChar char="§"/>
              <a:defRPr sz="1400">
                <a:solidFill>
                  <a:srgbClr val="4F4F4F"/>
                </a:solidFill>
              </a:defRPr>
            </a:lvl4pPr>
            <a:lvl5pPr marL="2057400" indent="-228600">
              <a:buClr>
                <a:srgbClr val="00ABE6"/>
              </a:buClr>
              <a:buFont typeface="Wingdings" panose="05000000000000000000" pitchFamily="2" charset="2"/>
              <a:buChar char="§"/>
              <a:defRPr sz="1400">
                <a:solidFill>
                  <a:srgbClr val="4F4F4F"/>
                </a:solidFill>
              </a:defRPr>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19" name="Title 1"/>
          <p:cNvSpPr>
            <a:spLocks noGrp="1"/>
          </p:cNvSpPr>
          <p:nvPr>
            <p:ph type="title"/>
          </p:nvPr>
        </p:nvSpPr>
        <p:spPr>
          <a:xfrm>
            <a:off x="317500" y="274637"/>
            <a:ext cx="11531600" cy="1143000"/>
          </a:xfrm>
          <a:prstGeom prst="rect">
            <a:avLst/>
          </a:prstGeom>
        </p:spPr>
        <p:txBody>
          <a:bodyPr>
            <a:normAutofit/>
          </a:bodyPr>
          <a:lstStyle>
            <a:lvl1pPr>
              <a:defRPr sz="3000" b="0" i="0">
                <a:solidFill>
                  <a:srgbClr val="002664"/>
                </a:solidFill>
                <a:latin typeface="Arial"/>
                <a:cs typeface="Arial"/>
              </a:defRPr>
            </a:lvl1pPr>
          </a:lstStyle>
          <a:p>
            <a:r>
              <a:rPr lang="en-AU"/>
              <a:t>Click to edit Master title style</a:t>
            </a:r>
            <a:endParaRPr lang="en-US"/>
          </a:p>
        </p:txBody>
      </p:sp>
      <p:sp>
        <p:nvSpPr>
          <p:cNvPr id="9" name="Text Placeholder 14"/>
          <p:cNvSpPr>
            <a:spLocks noGrp="1"/>
          </p:cNvSpPr>
          <p:nvPr>
            <p:ph type="body" sz="quarter" idx="15"/>
          </p:nvPr>
        </p:nvSpPr>
        <p:spPr>
          <a:xfrm>
            <a:off x="317502" y="6295183"/>
            <a:ext cx="8648700" cy="365751"/>
          </a:xfrm>
          <a:prstGeom prst="rect">
            <a:avLst/>
          </a:prstGeom>
        </p:spPr>
        <p:txBody>
          <a:bodyPr vert="horz" anchor="ctr"/>
          <a:lstStyle>
            <a:lvl1pPr>
              <a:buNone/>
              <a:defRPr sz="1200" b="1">
                <a:solidFill>
                  <a:srgbClr val="4F4F4F"/>
                </a:solidFill>
              </a:defRPr>
            </a:lvl1pPr>
          </a:lstStyle>
          <a:p>
            <a:pPr lvl="0"/>
            <a:r>
              <a:rPr lang="en-AU"/>
              <a:t>Click to edit</a:t>
            </a:r>
            <a:endParaRPr lang="en-US"/>
          </a:p>
        </p:txBody>
      </p:sp>
      <p:sp>
        <p:nvSpPr>
          <p:cNvPr id="12" name="Slide Number Placeholder 5"/>
          <p:cNvSpPr>
            <a:spLocks noGrp="1"/>
          </p:cNvSpPr>
          <p:nvPr>
            <p:ph type="sldNum" sz="quarter" idx="12"/>
          </p:nvPr>
        </p:nvSpPr>
        <p:spPr>
          <a:xfrm>
            <a:off x="11366502" y="6295496"/>
            <a:ext cx="825500" cy="365125"/>
          </a:xfrm>
          <a:prstGeom prst="rect">
            <a:avLst/>
          </a:prstGeom>
          <a:solidFill>
            <a:schemeClr val="accent2"/>
          </a:solidFill>
        </p:spPr>
        <p:txBody>
          <a:bodyPr anchor="ctr"/>
          <a:lstStyle>
            <a:lvl1pPr algn="l">
              <a:defRPr sz="1200">
                <a:solidFill>
                  <a:schemeClr val="bg1"/>
                </a:solidFill>
              </a:defRPr>
            </a:lvl1pPr>
          </a:lstStyle>
          <a:p>
            <a:fld id="{5AC0C722-A5E6-5E49-9B9F-A87F4B86BF73}" type="slidenum">
              <a:rPr lang="en-US" smtClean="0"/>
              <a:pPr/>
              <a:t>‹#›</a:t>
            </a:fld>
            <a:endParaRPr lang="en-US"/>
          </a:p>
        </p:txBody>
      </p:sp>
      <p:sp>
        <p:nvSpPr>
          <p:cNvPr id="13" name="TextBox 12"/>
          <p:cNvSpPr txBox="1"/>
          <p:nvPr userDrawn="1"/>
        </p:nvSpPr>
        <p:spPr>
          <a:xfrm>
            <a:off x="9372599" y="6339559"/>
            <a:ext cx="1638300" cy="276999"/>
          </a:xfrm>
          <a:prstGeom prst="rect">
            <a:avLst/>
          </a:prstGeom>
          <a:noFill/>
        </p:spPr>
        <p:txBody>
          <a:bodyPr wrap="square" rtlCol="0">
            <a:spAutoFit/>
          </a:bodyPr>
          <a:lstStyle/>
          <a:p>
            <a:r>
              <a:rPr lang="en-AU" sz="1200" b="1">
                <a:solidFill>
                  <a:srgbClr val="4F4F4F"/>
                </a:solidFill>
              </a:rPr>
              <a:t>NSW Treasury</a:t>
            </a:r>
          </a:p>
        </p:txBody>
      </p:sp>
      <p:cxnSp>
        <p:nvCxnSpPr>
          <p:cNvPr id="10" name="Straight Connector 9">
            <a:extLst>
              <a:ext uri="{FF2B5EF4-FFF2-40B4-BE49-F238E27FC236}">
                <a16:creationId xmlns:a16="http://schemas.microsoft.com/office/drawing/2014/main" id="{4A1146C4-9F10-49FD-9EA5-703841132F77}"/>
              </a:ext>
            </a:extLst>
          </p:cNvPr>
          <p:cNvCxnSpPr/>
          <p:nvPr userDrawn="1"/>
        </p:nvCxnSpPr>
        <p:spPr>
          <a:xfrm flipV="1">
            <a:off x="317500" y="1417641"/>
            <a:ext cx="11531600" cy="1589"/>
          </a:xfrm>
          <a:prstGeom prst="line">
            <a:avLst/>
          </a:prstGeom>
          <a:ln w="12700">
            <a:solidFill>
              <a:srgbClr val="00ABE6"/>
            </a:solidFill>
          </a:ln>
          <a:effectLst/>
        </p:spPr>
        <p:style>
          <a:lnRef idx="2">
            <a:schemeClr val="accent1"/>
          </a:lnRef>
          <a:fillRef idx="0">
            <a:schemeClr val="accent1"/>
          </a:fillRef>
          <a:effectRef idx="1">
            <a:schemeClr val="accent1"/>
          </a:effectRef>
          <a:fontRef idx="minor">
            <a:schemeClr val="tx1"/>
          </a:fontRef>
        </p:style>
      </p:cxnSp>
      <p:sp>
        <p:nvSpPr>
          <p:cNvPr id="11" name="Text Placeholder 12">
            <a:extLst>
              <a:ext uri="{FF2B5EF4-FFF2-40B4-BE49-F238E27FC236}">
                <a16:creationId xmlns:a16="http://schemas.microsoft.com/office/drawing/2014/main" id="{4EAC33C6-F4E2-4EF4-B80C-2832E7699A93}"/>
              </a:ext>
            </a:extLst>
          </p:cNvPr>
          <p:cNvSpPr>
            <a:spLocks noGrp="1"/>
          </p:cNvSpPr>
          <p:nvPr>
            <p:ph type="body" sz="quarter" idx="14"/>
          </p:nvPr>
        </p:nvSpPr>
        <p:spPr>
          <a:xfrm>
            <a:off x="317500" y="862017"/>
            <a:ext cx="11531600" cy="557213"/>
          </a:xfrm>
          <a:prstGeom prst="rect">
            <a:avLst/>
          </a:prstGeom>
        </p:spPr>
        <p:txBody>
          <a:bodyPr vert="horz" anchor="ctr"/>
          <a:lstStyle>
            <a:lvl1pPr marL="0" marR="0" indent="0" algn="l" defTabSz="457200" rtl="0" eaLnBrk="1" fontAlgn="auto" latinLnBrk="0" hangingPunct="1">
              <a:lnSpc>
                <a:spcPts val="2000"/>
              </a:lnSpc>
              <a:spcBef>
                <a:spcPts val="0"/>
              </a:spcBef>
              <a:spcAft>
                <a:spcPts val="600"/>
              </a:spcAft>
              <a:buClr>
                <a:schemeClr val="accent3"/>
              </a:buClr>
              <a:buSzTx/>
              <a:buFont typeface="Arial"/>
              <a:buNone/>
              <a:tabLst/>
              <a:defRPr sz="1600">
                <a:solidFill>
                  <a:srgbClr val="00ABE6"/>
                </a:solidFill>
              </a:defRPr>
            </a:lvl1pPr>
          </a:lstStyle>
          <a:p>
            <a:pPr lvl="0"/>
            <a:r>
              <a:rPr lang="en-AU"/>
              <a:t>Click to edit Master text</a:t>
            </a:r>
          </a:p>
        </p:txBody>
      </p:sp>
    </p:spTree>
    <p:extLst>
      <p:ext uri="{BB962C8B-B14F-4D97-AF65-F5344CB8AC3E}">
        <p14:creationId xmlns:p14="http://schemas.microsoft.com/office/powerpoint/2010/main" val="2573715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7504" y="1535116"/>
            <a:ext cx="5679017" cy="639763"/>
          </a:xfrm>
          <a:prstGeom prst="rect">
            <a:avLst/>
          </a:prstGeom>
        </p:spPr>
        <p:txBody>
          <a:bodyPr anchor="b"/>
          <a:lstStyle>
            <a:lvl1pPr marL="0" indent="0">
              <a:buNone/>
              <a:defRPr sz="2000" b="1">
                <a:solidFill>
                  <a:srgbClr val="00ABE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317504" y="2174875"/>
            <a:ext cx="5679017" cy="3951288"/>
          </a:xfrm>
          <a:prstGeom prst="rect">
            <a:avLst/>
          </a:prstGeom>
        </p:spPr>
        <p:txBody>
          <a:bodyPr/>
          <a:lstStyle>
            <a:lvl1pPr marL="342900" indent="-342900">
              <a:buClr>
                <a:srgbClr val="00ABE6"/>
              </a:buClr>
              <a:buFont typeface="Wingdings" panose="05000000000000000000" pitchFamily="2" charset="2"/>
              <a:buChar char="§"/>
              <a:defRPr sz="2000">
                <a:solidFill>
                  <a:srgbClr val="4F4F4F"/>
                </a:solidFill>
              </a:defRPr>
            </a:lvl1pPr>
            <a:lvl2pPr marL="742950" indent="-285750">
              <a:buClr>
                <a:srgbClr val="00ABE6"/>
              </a:buClr>
              <a:buFont typeface="Wingdings" panose="05000000000000000000" pitchFamily="2" charset="2"/>
              <a:buChar char="§"/>
              <a:defRPr sz="1800">
                <a:solidFill>
                  <a:srgbClr val="4F4F4F"/>
                </a:solidFill>
              </a:defRPr>
            </a:lvl2pPr>
            <a:lvl3pPr marL="1143000" indent="-228600">
              <a:buClr>
                <a:srgbClr val="00ABE6"/>
              </a:buClr>
              <a:buFont typeface="Wingdings" panose="05000000000000000000" pitchFamily="2" charset="2"/>
              <a:buChar char="§"/>
              <a:defRPr sz="1600">
                <a:solidFill>
                  <a:srgbClr val="4F4F4F"/>
                </a:solidFill>
              </a:defRPr>
            </a:lvl3pPr>
            <a:lvl4pPr marL="1600200" indent="-228600">
              <a:buClr>
                <a:srgbClr val="00ABE6"/>
              </a:buClr>
              <a:buFont typeface="Wingdings" panose="05000000000000000000" pitchFamily="2" charset="2"/>
              <a:buChar char="§"/>
              <a:defRPr sz="1400">
                <a:solidFill>
                  <a:srgbClr val="4F4F4F"/>
                </a:solidFill>
              </a:defRPr>
            </a:lvl4pPr>
            <a:lvl5pPr marL="2057400" indent="-228600">
              <a:buClr>
                <a:srgbClr val="00ABE6"/>
              </a:buClr>
              <a:buFont typeface="Wingdings" panose="05000000000000000000" pitchFamily="2" charset="2"/>
              <a:buChar char="§"/>
              <a:defRPr sz="1400">
                <a:solidFill>
                  <a:srgbClr val="4F4F4F"/>
                </a:solidFill>
              </a:defRPr>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6193371" y="1535116"/>
            <a:ext cx="5655732" cy="639763"/>
          </a:xfrm>
          <a:prstGeom prst="rect">
            <a:avLst/>
          </a:prstGeom>
        </p:spPr>
        <p:txBody>
          <a:bodyPr anchor="b"/>
          <a:lstStyle>
            <a:lvl1pPr marL="0" indent="0">
              <a:buNone/>
              <a:defRPr sz="2000" b="1">
                <a:solidFill>
                  <a:srgbClr val="00ABE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6193371" y="2174875"/>
            <a:ext cx="5655732" cy="3951288"/>
          </a:xfrm>
          <a:prstGeom prst="rect">
            <a:avLst/>
          </a:prstGeom>
        </p:spPr>
        <p:txBody>
          <a:bodyPr/>
          <a:lstStyle>
            <a:lvl1pPr marL="342900" indent="-342900">
              <a:buClr>
                <a:srgbClr val="00ABE6"/>
              </a:buClr>
              <a:buFont typeface="Wingdings" panose="05000000000000000000" pitchFamily="2" charset="2"/>
              <a:buChar char="§"/>
              <a:defRPr sz="2000">
                <a:solidFill>
                  <a:srgbClr val="4F4F4F"/>
                </a:solidFill>
              </a:defRPr>
            </a:lvl1pPr>
            <a:lvl2pPr marL="742950" indent="-285750">
              <a:buClr>
                <a:srgbClr val="00ABE6"/>
              </a:buClr>
              <a:buFont typeface="Wingdings" panose="05000000000000000000" pitchFamily="2" charset="2"/>
              <a:buChar char="§"/>
              <a:defRPr sz="1800">
                <a:solidFill>
                  <a:srgbClr val="4F4F4F"/>
                </a:solidFill>
              </a:defRPr>
            </a:lvl2pPr>
            <a:lvl3pPr marL="1143000" indent="-228600">
              <a:buClr>
                <a:srgbClr val="00ABE6"/>
              </a:buClr>
              <a:buFont typeface="Wingdings" panose="05000000000000000000" pitchFamily="2" charset="2"/>
              <a:buChar char="§"/>
              <a:defRPr sz="1600">
                <a:solidFill>
                  <a:srgbClr val="4F4F4F"/>
                </a:solidFill>
              </a:defRPr>
            </a:lvl3pPr>
            <a:lvl4pPr marL="1600200" indent="-228600">
              <a:buClr>
                <a:srgbClr val="00ABE6"/>
              </a:buClr>
              <a:buFont typeface="Wingdings" panose="05000000000000000000" pitchFamily="2" charset="2"/>
              <a:buChar char="§"/>
              <a:defRPr sz="1400">
                <a:solidFill>
                  <a:srgbClr val="4F4F4F"/>
                </a:solidFill>
              </a:defRPr>
            </a:lvl4pPr>
            <a:lvl5pPr marL="2057400" indent="-228600">
              <a:buClr>
                <a:srgbClr val="00ABE6"/>
              </a:buClr>
              <a:buFont typeface="Wingdings" panose="05000000000000000000" pitchFamily="2" charset="2"/>
              <a:buChar char="§"/>
              <a:defRPr sz="1400">
                <a:solidFill>
                  <a:srgbClr val="4F4F4F"/>
                </a:solidFill>
              </a:defRPr>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21" name="Title 1"/>
          <p:cNvSpPr>
            <a:spLocks noGrp="1"/>
          </p:cNvSpPr>
          <p:nvPr>
            <p:ph type="title"/>
          </p:nvPr>
        </p:nvSpPr>
        <p:spPr>
          <a:xfrm>
            <a:off x="317500" y="274637"/>
            <a:ext cx="11531600" cy="1143000"/>
          </a:xfrm>
          <a:prstGeom prst="rect">
            <a:avLst/>
          </a:prstGeom>
        </p:spPr>
        <p:txBody>
          <a:bodyPr>
            <a:normAutofit/>
          </a:bodyPr>
          <a:lstStyle>
            <a:lvl1pPr>
              <a:defRPr sz="3000" b="0" i="0">
                <a:solidFill>
                  <a:srgbClr val="002664"/>
                </a:solidFill>
                <a:latin typeface="Arial"/>
                <a:cs typeface="Arial"/>
              </a:defRPr>
            </a:lvl1pPr>
          </a:lstStyle>
          <a:p>
            <a:r>
              <a:rPr lang="en-AU"/>
              <a:t>Click to edit Master title style</a:t>
            </a:r>
            <a:endParaRPr lang="en-US"/>
          </a:p>
        </p:txBody>
      </p:sp>
      <p:sp>
        <p:nvSpPr>
          <p:cNvPr id="11" name="Text Placeholder 14"/>
          <p:cNvSpPr>
            <a:spLocks noGrp="1"/>
          </p:cNvSpPr>
          <p:nvPr>
            <p:ph type="body" sz="quarter" idx="15"/>
          </p:nvPr>
        </p:nvSpPr>
        <p:spPr>
          <a:xfrm>
            <a:off x="317502" y="6295183"/>
            <a:ext cx="8648700" cy="365751"/>
          </a:xfrm>
          <a:prstGeom prst="rect">
            <a:avLst/>
          </a:prstGeom>
        </p:spPr>
        <p:txBody>
          <a:bodyPr vert="horz" anchor="ctr"/>
          <a:lstStyle>
            <a:lvl1pPr>
              <a:buNone/>
              <a:defRPr sz="1200" b="1">
                <a:solidFill>
                  <a:srgbClr val="4F4F4F"/>
                </a:solidFill>
              </a:defRPr>
            </a:lvl1pPr>
          </a:lstStyle>
          <a:p>
            <a:pPr lvl="0"/>
            <a:r>
              <a:rPr lang="en-AU"/>
              <a:t>Click to edit</a:t>
            </a:r>
            <a:endParaRPr lang="en-US"/>
          </a:p>
        </p:txBody>
      </p:sp>
      <p:sp>
        <p:nvSpPr>
          <p:cNvPr id="14" name="Slide Number Placeholder 5"/>
          <p:cNvSpPr>
            <a:spLocks noGrp="1"/>
          </p:cNvSpPr>
          <p:nvPr>
            <p:ph type="sldNum" sz="quarter" idx="12"/>
          </p:nvPr>
        </p:nvSpPr>
        <p:spPr>
          <a:xfrm>
            <a:off x="11366502" y="6295496"/>
            <a:ext cx="825500" cy="365125"/>
          </a:xfrm>
          <a:prstGeom prst="rect">
            <a:avLst/>
          </a:prstGeom>
          <a:solidFill>
            <a:schemeClr val="accent2"/>
          </a:solidFill>
        </p:spPr>
        <p:txBody>
          <a:bodyPr anchor="ctr"/>
          <a:lstStyle>
            <a:lvl1pPr algn="l">
              <a:defRPr sz="1200">
                <a:solidFill>
                  <a:schemeClr val="bg1"/>
                </a:solidFill>
              </a:defRPr>
            </a:lvl1pPr>
          </a:lstStyle>
          <a:p>
            <a:fld id="{5AC0C722-A5E6-5E49-9B9F-A87F4B86BF73}" type="slidenum">
              <a:rPr lang="en-US" smtClean="0"/>
              <a:pPr/>
              <a:t>‹#›</a:t>
            </a:fld>
            <a:endParaRPr lang="en-US"/>
          </a:p>
        </p:txBody>
      </p:sp>
      <p:sp>
        <p:nvSpPr>
          <p:cNvPr id="15" name="TextBox 14"/>
          <p:cNvSpPr txBox="1"/>
          <p:nvPr userDrawn="1"/>
        </p:nvSpPr>
        <p:spPr>
          <a:xfrm>
            <a:off x="9372599" y="6339559"/>
            <a:ext cx="1638300" cy="276999"/>
          </a:xfrm>
          <a:prstGeom prst="rect">
            <a:avLst/>
          </a:prstGeom>
          <a:noFill/>
        </p:spPr>
        <p:txBody>
          <a:bodyPr wrap="square" rtlCol="0">
            <a:spAutoFit/>
          </a:bodyPr>
          <a:lstStyle/>
          <a:p>
            <a:r>
              <a:rPr lang="en-AU" sz="1200" b="1">
                <a:solidFill>
                  <a:srgbClr val="4F4F4F"/>
                </a:solidFill>
              </a:rPr>
              <a:t>NSW Treasury</a:t>
            </a:r>
          </a:p>
        </p:txBody>
      </p:sp>
      <p:cxnSp>
        <p:nvCxnSpPr>
          <p:cNvPr id="12" name="Straight Connector 11">
            <a:extLst>
              <a:ext uri="{FF2B5EF4-FFF2-40B4-BE49-F238E27FC236}">
                <a16:creationId xmlns:a16="http://schemas.microsoft.com/office/drawing/2014/main" id="{F6E8812A-FFDD-491F-B9E2-71F2D5B1F7FC}"/>
              </a:ext>
            </a:extLst>
          </p:cNvPr>
          <p:cNvCxnSpPr/>
          <p:nvPr userDrawn="1"/>
        </p:nvCxnSpPr>
        <p:spPr>
          <a:xfrm flipV="1">
            <a:off x="317500" y="1417641"/>
            <a:ext cx="11531600" cy="1589"/>
          </a:xfrm>
          <a:prstGeom prst="line">
            <a:avLst/>
          </a:prstGeom>
          <a:ln w="12700">
            <a:solidFill>
              <a:srgbClr val="00ABE6"/>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a:extLst>
              <a:ext uri="{FF2B5EF4-FFF2-40B4-BE49-F238E27FC236}">
                <a16:creationId xmlns:a16="http://schemas.microsoft.com/office/drawing/2014/main" id="{F053B6F5-EADA-44F2-BD79-C86132763172}"/>
              </a:ext>
            </a:extLst>
          </p:cNvPr>
          <p:cNvSpPr>
            <a:spLocks noGrp="1"/>
          </p:cNvSpPr>
          <p:nvPr>
            <p:ph type="body" sz="quarter" idx="14"/>
          </p:nvPr>
        </p:nvSpPr>
        <p:spPr>
          <a:xfrm>
            <a:off x="317500" y="862017"/>
            <a:ext cx="11531600" cy="557213"/>
          </a:xfrm>
          <a:prstGeom prst="rect">
            <a:avLst/>
          </a:prstGeom>
        </p:spPr>
        <p:txBody>
          <a:bodyPr vert="horz" anchor="ctr"/>
          <a:lstStyle>
            <a:lvl1pPr marL="0" marR="0" indent="0" algn="l" defTabSz="457200" rtl="0" eaLnBrk="1" fontAlgn="auto" latinLnBrk="0" hangingPunct="1">
              <a:lnSpc>
                <a:spcPts val="2000"/>
              </a:lnSpc>
              <a:spcBef>
                <a:spcPts val="0"/>
              </a:spcBef>
              <a:spcAft>
                <a:spcPts val="600"/>
              </a:spcAft>
              <a:buClr>
                <a:schemeClr val="accent3"/>
              </a:buClr>
              <a:buSzTx/>
              <a:buFont typeface="Arial"/>
              <a:buNone/>
              <a:tabLst/>
              <a:defRPr sz="1600">
                <a:solidFill>
                  <a:srgbClr val="00ABE6"/>
                </a:solidFill>
              </a:defRPr>
            </a:lvl1pPr>
          </a:lstStyle>
          <a:p>
            <a:pPr lvl="0"/>
            <a:r>
              <a:rPr lang="en-AU"/>
              <a:t>Click to edit Master text</a:t>
            </a:r>
          </a:p>
        </p:txBody>
      </p:sp>
    </p:spTree>
    <p:extLst>
      <p:ext uri="{BB962C8B-B14F-4D97-AF65-F5344CB8AC3E}">
        <p14:creationId xmlns:p14="http://schemas.microsoft.com/office/powerpoint/2010/main" val="767207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15" name="Title 1"/>
          <p:cNvSpPr>
            <a:spLocks noGrp="1"/>
          </p:cNvSpPr>
          <p:nvPr>
            <p:ph type="title"/>
          </p:nvPr>
        </p:nvSpPr>
        <p:spPr>
          <a:xfrm>
            <a:off x="317500" y="274637"/>
            <a:ext cx="11531600" cy="1143000"/>
          </a:xfrm>
          <a:prstGeom prst="rect">
            <a:avLst/>
          </a:prstGeom>
        </p:spPr>
        <p:txBody>
          <a:bodyPr>
            <a:normAutofit/>
          </a:bodyPr>
          <a:lstStyle>
            <a:lvl1pPr>
              <a:defRPr sz="3000" b="0" i="0">
                <a:solidFill>
                  <a:srgbClr val="002664"/>
                </a:solidFill>
                <a:latin typeface="Arial"/>
                <a:cs typeface="Arial"/>
              </a:defRPr>
            </a:lvl1pPr>
          </a:lstStyle>
          <a:p>
            <a:r>
              <a:rPr lang="en-AU"/>
              <a:t>Click to edit Master title style</a:t>
            </a:r>
            <a:endParaRPr lang="en-US"/>
          </a:p>
        </p:txBody>
      </p:sp>
      <p:sp>
        <p:nvSpPr>
          <p:cNvPr id="7" name="Text Placeholder 14"/>
          <p:cNvSpPr>
            <a:spLocks noGrp="1"/>
          </p:cNvSpPr>
          <p:nvPr>
            <p:ph type="body" sz="quarter" idx="15"/>
          </p:nvPr>
        </p:nvSpPr>
        <p:spPr>
          <a:xfrm>
            <a:off x="317502" y="6295183"/>
            <a:ext cx="8648700" cy="365751"/>
          </a:xfrm>
          <a:prstGeom prst="rect">
            <a:avLst/>
          </a:prstGeom>
        </p:spPr>
        <p:txBody>
          <a:bodyPr vert="horz" anchor="ctr"/>
          <a:lstStyle>
            <a:lvl1pPr>
              <a:buNone/>
              <a:defRPr sz="1200" b="1">
                <a:solidFill>
                  <a:srgbClr val="4F4F4F"/>
                </a:solidFill>
              </a:defRPr>
            </a:lvl1pPr>
          </a:lstStyle>
          <a:p>
            <a:pPr lvl="0"/>
            <a:r>
              <a:rPr lang="en-AU"/>
              <a:t>Click to edit</a:t>
            </a:r>
            <a:endParaRPr lang="en-US"/>
          </a:p>
        </p:txBody>
      </p:sp>
      <p:sp>
        <p:nvSpPr>
          <p:cNvPr id="10" name="Slide Number Placeholder 5"/>
          <p:cNvSpPr>
            <a:spLocks noGrp="1"/>
          </p:cNvSpPr>
          <p:nvPr>
            <p:ph type="sldNum" sz="quarter" idx="12"/>
          </p:nvPr>
        </p:nvSpPr>
        <p:spPr>
          <a:xfrm>
            <a:off x="11366502" y="6295496"/>
            <a:ext cx="825500" cy="365125"/>
          </a:xfrm>
          <a:prstGeom prst="rect">
            <a:avLst/>
          </a:prstGeom>
          <a:solidFill>
            <a:schemeClr val="accent2"/>
          </a:solidFill>
        </p:spPr>
        <p:txBody>
          <a:bodyPr anchor="ctr"/>
          <a:lstStyle>
            <a:lvl1pPr algn="l">
              <a:defRPr sz="1200">
                <a:solidFill>
                  <a:schemeClr val="bg1"/>
                </a:solidFill>
              </a:defRPr>
            </a:lvl1pPr>
          </a:lstStyle>
          <a:p>
            <a:fld id="{5AC0C722-A5E6-5E49-9B9F-A87F4B86BF73}" type="slidenum">
              <a:rPr lang="en-US" smtClean="0"/>
              <a:pPr/>
              <a:t>‹#›</a:t>
            </a:fld>
            <a:endParaRPr lang="en-US"/>
          </a:p>
        </p:txBody>
      </p:sp>
      <p:sp>
        <p:nvSpPr>
          <p:cNvPr id="11" name="TextBox 10"/>
          <p:cNvSpPr txBox="1"/>
          <p:nvPr userDrawn="1"/>
        </p:nvSpPr>
        <p:spPr>
          <a:xfrm>
            <a:off x="9372599" y="6339559"/>
            <a:ext cx="1638300" cy="276999"/>
          </a:xfrm>
          <a:prstGeom prst="rect">
            <a:avLst/>
          </a:prstGeom>
          <a:noFill/>
        </p:spPr>
        <p:txBody>
          <a:bodyPr wrap="square" rtlCol="0">
            <a:spAutoFit/>
          </a:bodyPr>
          <a:lstStyle/>
          <a:p>
            <a:r>
              <a:rPr lang="en-AU" sz="1200" b="1">
                <a:solidFill>
                  <a:srgbClr val="4F4F4F"/>
                </a:solidFill>
              </a:rPr>
              <a:t>NSW Treasury</a:t>
            </a:r>
          </a:p>
        </p:txBody>
      </p:sp>
      <p:cxnSp>
        <p:nvCxnSpPr>
          <p:cNvPr id="8" name="Straight Connector 7">
            <a:extLst>
              <a:ext uri="{FF2B5EF4-FFF2-40B4-BE49-F238E27FC236}">
                <a16:creationId xmlns:a16="http://schemas.microsoft.com/office/drawing/2014/main" id="{2A19416F-3003-4767-B1BC-0B51961B42E4}"/>
              </a:ext>
            </a:extLst>
          </p:cNvPr>
          <p:cNvCxnSpPr/>
          <p:nvPr userDrawn="1"/>
        </p:nvCxnSpPr>
        <p:spPr>
          <a:xfrm flipV="1">
            <a:off x="317500" y="1417641"/>
            <a:ext cx="11531600" cy="1589"/>
          </a:xfrm>
          <a:prstGeom prst="line">
            <a:avLst/>
          </a:prstGeom>
          <a:ln w="12700">
            <a:solidFill>
              <a:srgbClr val="00ABE6"/>
            </a:solidFill>
          </a:ln>
          <a:effectLst/>
        </p:spPr>
        <p:style>
          <a:lnRef idx="2">
            <a:schemeClr val="accent1"/>
          </a:lnRef>
          <a:fillRef idx="0">
            <a:schemeClr val="accent1"/>
          </a:fillRef>
          <a:effectRef idx="1">
            <a:schemeClr val="accent1"/>
          </a:effectRef>
          <a:fontRef idx="minor">
            <a:schemeClr val="tx1"/>
          </a:fontRef>
        </p:style>
      </p:cxnSp>
      <p:sp>
        <p:nvSpPr>
          <p:cNvPr id="9" name="Text Placeholder 12">
            <a:extLst>
              <a:ext uri="{FF2B5EF4-FFF2-40B4-BE49-F238E27FC236}">
                <a16:creationId xmlns:a16="http://schemas.microsoft.com/office/drawing/2014/main" id="{A3D46E1F-3948-4482-9158-94184EAAE942}"/>
              </a:ext>
            </a:extLst>
          </p:cNvPr>
          <p:cNvSpPr>
            <a:spLocks noGrp="1"/>
          </p:cNvSpPr>
          <p:nvPr>
            <p:ph type="body" sz="quarter" idx="14"/>
          </p:nvPr>
        </p:nvSpPr>
        <p:spPr>
          <a:xfrm>
            <a:off x="317500" y="862017"/>
            <a:ext cx="11531600" cy="557213"/>
          </a:xfrm>
          <a:prstGeom prst="rect">
            <a:avLst/>
          </a:prstGeom>
        </p:spPr>
        <p:txBody>
          <a:bodyPr vert="horz" anchor="ctr"/>
          <a:lstStyle>
            <a:lvl1pPr marL="0" marR="0" indent="0" algn="l" defTabSz="457200" rtl="0" eaLnBrk="1" fontAlgn="auto" latinLnBrk="0" hangingPunct="1">
              <a:lnSpc>
                <a:spcPts val="2000"/>
              </a:lnSpc>
              <a:spcBef>
                <a:spcPts val="0"/>
              </a:spcBef>
              <a:spcAft>
                <a:spcPts val="600"/>
              </a:spcAft>
              <a:buClr>
                <a:schemeClr val="accent3"/>
              </a:buClr>
              <a:buSzTx/>
              <a:buFont typeface="Arial"/>
              <a:buNone/>
              <a:tabLst/>
              <a:defRPr sz="1600">
                <a:solidFill>
                  <a:srgbClr val="00ABE6"/>
                </a:solidFill>
              </a:defRPr>
            </a:lvl1pPr>
          </a:lstStyle>
          <a:p>
            <a:pPr lvl="0"/>
            <a:r>
              <a:rPr lang="en-AU"/>
              <a:t>Click to edit Master text</a:t>
            </a:r>
          </a:p>
        </p:txBody>
      </p:sp>
    </p:spTree>
    <p:extLst>
      <p:ext uri="{BB962C8B-B14F-4D97-AF65-F5344CB8AC3E}">
        <p14:creationId xmlns:p14="http://schemas.microsoft.com/office/powerpoint/2010/main" val="3333347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2979831689"/>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5" imgW="540" imgH="541" progId="TCLayout.ActiveDocument.1">
                  <p:embed/>
                </p:oleObj>
              </mc:Choice>
              <mc:Fallback>
                <p:oleObj name="think-cell Slide" r:id="rId5" imgW="540" imgH="541" progId="TCLayout.ActiveDocument.1">
                  <p:embed/>
                  <p:pic>
                    <p:nvPicPr>
                      <p:cNvPr id="2" name="Object 1" hidden="1"/>
                      <p:cNvPicPr/>
                      <p:nvPr/>
                    </p:nvPicPr>
                    <p:blipFill>
                      <a:blip r:embed="rId6"/>
                      <a:stretch>
                        <a:fillRect/>
                      </a:stretch>
                    </p:blipFill>
                    <p:spPr>
                      <a:xfrm>
                        <a:off x="2118" y="1589"/>
                        <a:ext cx="2116" cy="1587"/>
                      </a:xfrm>
                      <a:prstGeom prst="rect">
                        <a:avLst/>
                      </a:prstGeom>
                    </p:spPr>
                  </p:pic>
                </p:oleObj>
              </mc:Fallback>
            </mc:AlternateContent>
          </a:graphicData>
        </a:graphic>
      </p:graphicFrame>
      <p:sp>
        <p:nvSpPr>
          <p:cNvPr id="4" name="Rectangle 4"/>
          <p:cNvSpPr>
            <a:spLocks noGrp="1" noChangeArrowheads="1"/>
          </p:cNvSpPr>
          <p:nvPr>
            <p:ph type="sldNum" sz="quarter" idx="10"/>
          </p:nvPr>
        </p:nvSpPr>
        <p:spPr>
          <a:xfrm>
            <a:off x="4673600" y="6475915"/>
            <a:ext cx="2844800" cy="287338"/>
          </a:xfrm>
          <a:ln/>
        </p:spPr>
        <p:txBody>
          <a:bodyPr/>
          <a:lstStyle>
            <a:lvl1pPr>
              <a:defRPr/>
            </a:lvl1pPr>
          </a:lstStyle>
          <a:p>
            <a:pPr>
              <a:defRPr/>
            </a:pPr>
            <a:fld id="{CDD50959-04E5-4C3F-9D5D-4E7076C16036}" type="slidenum">
              <a:rPr lang="en-US"/>
              <a:pPr>
                <a:defRPr/>
              </a:pPr>
              <a:t>‹#›</a:t>
            </a:fld>
            <a:endParaRPr lang="en-US"/>
          </a:p>
        </p:txBody>
      </p:sp>
      <p:sp>
        <p:nvSpPr>
          <p:cNvPr id="7" name="Text Placeholder 10"/>
          <p:cNvSpPr>
            <a:spLocks noGrp="1"/>
          </p:cNvSpPr>
          <p:nvPr>
            <p:ph type="body" sz="quarter" idx="13" hasCustomPrompt="1"/>
            <p:custDataLst>
              <p:tags r:id="rId2"/>
            </p:custDataLst>
          </p:nvPr>
        </p:nvSpPr>
        <p:spPr>
          <a:xfrm>
            <a:off x="164579" y="569906"/>
            <a:ext cx="11809972" cy="814836"/>
          </a:xfrm>
          <a:prstGeom prst="rect">
            <a:avLst/>
          </a:prstGeom>
        </p:spPr>
        <p:txBody>
          <a:bodyPr>
            <a:noAutofit/>
          </a:bodyPr>
          <a:lstStyle>
            <a:lvl1pPr marL="0" indent="0">
              <a:spcBef>
                <a:spcPts val="0"/>
              </a:spcBef>
              <a:spcAft>
                <a:spcPts val="0"/>
              </a:spcAft>
              <a:buNone/>
              <a:defRPr sz="1662" b="1">
                <a:solidFill>
                  <a:schemeClr val="bg2">
                    <a:lumMod val="75000"/>
                  </a:schemeClr>
                </a:solidFill>
                <a:latin typeface="+mn-lt"/>
              </a:defRPr>
            </a:lvl1pPr>
          </a:lstStyle>
          <a:p>
            <a:pPr lvl="0"/>
            <a:r>
              <a:rPr lang="en-US"/>
              <a:t>[Insert Page Lead In here…..]</a:t>
            </a:r>
          </a:p>
          <a:p>
            <a:pPr lvl="0"/>
            <a:endParaRPr lang="en-US"/>
          </a:p>
          <a:p>
            <a:pPr lvl="0"/>
            <a:endParaRPr lang="en-US"/>
          </a:p>
        </p:txBody>
      </p:sp>
      <p:sp>
        <p:nvSpPr>
          <p:cNvPr id="10" name="Text Placeholder 13"/>
          <p:cNvSpPr>
            <a:spLocks noGrp="1"/>
          </p:cNvSpPr>
          <p:nvPr>
            <p:ph type="body" sz="quarter" idx="16" hasCustomPrompt="1"/>
            <p:custDataLst>
              <p:tags r:id="rId3"/>
            </p:custDataLst>
          </p:nvPr>
        </p:nvSpPr>
        <p:spPr>
          <a:xfrm>
            <a:off x="162212" y="6360695"/>
            <a:ext cx="5385891" cy="462812"/>
          </a:xfrm>
          <a:prstGeom prst="rect">
            <a:avLst/>
          </a:prstGeom>
        </p:spPr>
        <p:txBody>
          <a:bodyPr anchor="t">
            <a:normAutofit/>
          </a:bodyPr>
          <a:lstStyle>
            <a:lvl1pPr marL="87925" marR="0" indent="-87925" algn="l" defTabSz="844083" rtl="0" eaLnBrk="0" fontAlgn="base" latinLnBrk="0" hangingPunct="0">
              <a:lnSpc>
                <a:spcPct val="100000"/>
              </a:lnSpc>
              <a:spcBef>
                <a:spcPct val="20000"/>
              </a:spcBef>
              <a:spcAft>
                <a:spcPct val="0"/>
              </a:spcAft>
              <a:buClrTx/>
              <a:buSzTx/>
              <a:buFontTx/>
              <a:buNone/>
              <a:tabLst>
                <a:tab pos="87925" algn="l"/>
              </a:tabLst>
              <a:defRPr sz="738" b="1" baseline="0">
                <a:solidFill>
                  <a:schemeClr val="bg1"/>
                </a:solidFill>
                <a:latin typeface="+mn-lt"/>
              </a:defRPr>
            </a:lvl1pPr>
          </a:lstStyle>
          <a:p>
            <a:pPr lvl="0"/>
            <a:r>
              <a:rPr lang="en-US"/>
              <a:t>Source: [Insert source information here]</a:t>
            </a:r>
          </a:p>
        </p:txBody>
      </p:sp>
      <p:sp>
        <p:nvSpPr>
          <p:cNvPr id="9" name="Text Placeholder 8"/>
          <p:cNvSpPr>
            <a:spLocks noGrp="1"/>
          </p:cNvSpPr>
          <p:nvPr>
            <p:ph type="body" sz="quarter" idx="18" hasCustomPrompt="1"/>
          </p:nvPr>
        </p:nvSpPr>
        <p:spPr>
          <a:xfrm>
            <a:off x="358155" y="1612901"/>
            <a:ext cx="11475692" cy="4336963"/>
          </a:xfrm>
          <a:prstGeom prst="rect">
            <a:avLst/>
          </a:prstGeom>
        </p:spPr>
        <p:txBody>
          <a:bodyPr/>
          <a:lstStyle>
            <a:lvl1pPr>
              <a:buClr>
                <a:schemeClr val="accent1"/>
              </a:buClr>
              <a:defRPr>
                <a:solidFill>
                  <a:schemeClr val="bg2">
                    <a:lumMod val="75000"/>
                  </a:schemeClr>
                </a:solidFill>
              </a:defRPr>
            </a:lvl1pPr>
            <a:lvl2pPr>
              <a:buClr>
                <a:schemeClr val="accent1"/>
              </a:buClr>
              <a:buFont typeface="Courier New" pitchFamily="49" charset="0"/>
              <a:buChar char="o"/>
              <a:defRPr>
                <a:solidFill>
                  <a:schemeClr val="bg2">
                    <a:lumMod val="75000"/>
                  </a:schemeClr>
                </a:solidFill>
              </a:defRPr>
            </a:lvl2pPr>
            <a:lvl3pPr>
              <a:buClr>
                <a:schemeClr val="accent1"/>
              </a:buClr>
              <a:buFont typeface="Arial" pitchFamily="34" charset="0"/>
              <a:buChar char="-"/>
              <a:defRPr>
                <a:solidFill>
                  <a:schemeClr val="bg2">
                    <a:lumMod val="75000"/>
                  </a:schemeClr>
                </a:solidFill>
              </a:defRPr>
            </a:lvl3pPr>
            <a:lvl4pPr>
              <a:buClr>
                <a:schemeClr val="accent1"/>
              </a:buClr>
              <a:buFont typeface="Arial" pitchFamily="34" charset="0"/>
              <a:buChar char="›"/>
              <a:defRPr>
                <a:solidFill>
                  <a:schemeClr val="bg2">
                    <a:lumMod val="75000"/>
                  </a:schemeClr>
                </a:solidFill>
              </a:defRPr>
            </a:lvl4pPr>
            <a:lvl5pPr marL="1535761" indent="-211021">
              <a:buClr>
                <a:schemeClr val="accent1"/>
              </a:buClr>
              <a:buFont typeface="Arial" pitchFamily="34" charset="0"/>
              <a:buChar char="»"/>
              <a:defRPr>
                <a:solidFill>
                  <a:schemeClr val="bg2">
                    <a:lumMod val="75000"/>
                  </a:schemeClr>
                </a:solidFill>
              </a:defRPr>
            </a:lvl5pPr>
          </a:lstStyle>
          <a:p>
            <a:pPr lvl="0"/>
            <a:r>
              <a:rPr lang="en-US"/>
              <a:t>[Insert text in here]</a:t>
            </a:r>
          </a:p>
          <a:p>
            <a:pPr lvl="1"/>
            <a:r>
              <a:rPr lang="en-US"/>
              <a:t>Second level</a:t>
            </a:r>
          </a:p>
          <a:p>
            <a:pPr lvl="2"/>
            <a:r>
              <a:rPr lang="en-US"/>
              <a:t>Third level</a:t>
            </a:r>
          </a:p>
          <a:p>
            <a:pPr lvl="3"/>
            <a:r>
              <a:rPr lang="en-US"/>
              <a:t>Fourth level</a:t>
            </a:r>
          </a:p>
          <a:p>
            <a:pPr lvl="4"/>
            <a:r>
              <a:rPr lang="en-US"/>
              <a:t>Fifth level</a:t>
            </a:r>
            <a:endParaRPr lang="en-AU"/>
          </a:p>
        </p:txBody>
      </p:sp>
      <p:sp>
        <p:nvSpPr>
          <p:cNvPr id="14" name="Text Placeholder 12"/>
          <p:cNvSpPr>
            <a:spLocks noGrp="1"/>
          </p:cNvSpPr>
          <p:nvPr>
            <p:ph type="body" sz="quarter" idx="17" hasCustomPrompt="1"/>
          </p:nvPr>
        </p:nvSpPr>
        <p:spPr>
          <a:xfrm>
            <a:off x="1733383" y="0"/>
            <a:ext cx="10236655" cy="463550"/>
          </a:xfrm>
          <a:prstGeom prst="rect">
            <a:avLst/>
          </a:prstGeom>
        </p:spPr>
        <p:txBody>
          <a:bodyPr anchor="ctr"/>
          <a:lstStyle>
            <a:lvl1pPr algn="r">
              <a:buNone/>
              <a:defRPr sz="1477" b="1" cap="none" baseline="0">
                <a:solidFill>
                  <a:srgbClr val="00626E"/>
                </a:solidFill>
              </a:defRPr>
            </a:lvl1pPr>
          </a:lstStyle>
          <a:p>
            <a:pPr lvl="0"/>
            <a:r>
              <a:rPr lang="en-AU"/>
              <a:t>[Insert page title]</a:t>
            </a:r>
          </a:p>
        </p:txBody>
      </p:sp>
    </p:spTree>
    <p:extLst>
      <p:ext uri="{BB962C8B-B14F-4D97-AF65-F5344CB8AC3E}">
        <p14:creationId xmlns:p14="http://schemas.microsoft.com/office/powerpoint/2010/main" val="21082065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17503" y="842442"/>
            <a:ext cx="7543799" cy="1935684"/>
          </a:xfrm>
          <a:prstGeom prst="rect">
            <a:avLst/>
          </a:prstGeom>
        </p:spPr>
        <p:txBody>
          <a:bodyPr anchor="b">
            <a:noAutofit/>
          </a:bodyPr>
          <a:lstStyle>
            <a:lvl1pPr>
              <a:lnSpc>
                <a:spcPts val="5080"/>
              </a:lnSpc>
              <a:defRPr sz="3500" b="1">
                <a:solidFill>
                  <a:schemeClr val="bg1"/>
                </a:solidFill>
              </a:defRPr>
            </a:lvl1pPr>
          </a:lstStyle>
          <a:p>
            <a:r>
              <a:rPr lang="en-AU"/>
              <a:t>Click to edit Master title style</a:t>
            </a:r>
            <a:endParaRPr lang="en-US"/>
          </a:p>
        </p:txBody>
      </p:sp>
      <p:sp>
        <p:nvSpPr>
          <p:cNvPr id="3" name="Subtitle 2"/>
          <p:cNvSpPr>
            <a:spLocks noGrp="1"/>
          </p:cNvSpPr>
          <p:nvPr>
            <p:ph type="subTitle" idx="1"/>
          </p:nvPr>
        </p:nvSpPr>
        <p:spPr>
          <a:xfrm>
            <a:off x="317500" y="3146428"/>
            <a:ext cx="6248400" cy="952499"/>
          </a:xfrm>
          <a:prstGeom prst="rect">
            <a:avLst/>
          </a:prstGeom>
          <a:noFill/>
          <a:ln>
            <a:noFill/>
          </a:ln>
        </p:spPr>
        <p:txBody>
          <a:bodyPr anchor="t">
            <a:normAutofit/>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cxnSp>
        <p:nvCxnSpPr>
          <p:cNvPr id="8" name="Straight Connector 7"/>
          <p:cNvCxnSpPr/>
          <p:nvPr userDrawn="1"/>
        </p:nvCxnSpPr>
        <p:spPr>
          <a:xfrm>
            <a:off x="317500" y="2917826"/>
            <a:ext cx="6248400"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725982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17500" y="274637"/>
            <a:ext cx="11531600" cy="1143000"/>
          </a:xfrm>
          <a:prstGeom prst="rect">
            <a:avLst/>
          </a:prstGeom>
        </p:spPr>
        <p:txBody>
          <a:bodyPr>
            <a:normAutofit/>
          </a:bodyPr>
          <a:lstStyle>
            <a:lvl1pPr>
              <a:defRPr sz="3000" b="0" i="0">
                <a:solidFill>
                  <a:srgbClr val="002664"/>
                </a:solidFill>
                <a:latin typeface="Arial"/>
                <a:cs typeface="Arial"/>
              </a:defRPr>
            </a:lvl1pPr>
          </a:lstStyle>
          <a:p>
            <a:r>
              <a:rPr lang="en-AU"/>
              <a:t>Click to edit Master title style</a:t>
            </a:r>
            <a:endParaRPr lang="en-US"/>
          </a:p>
        </p:txBody>
      </p:sp>
      <p:sp>
        <p:nvSpPr>
          <p:cNvPr id="3" name="Content Placeholder 2"/>
          <p:cNvSpPr>
            <a:spLocks noGrp="1"/>
          </p:cNvSpPr>
          <p:nvPr>
            <p:ph idx="1"/>
          </p:nvPr>
        </p:nvSpPr>
        <p:spPr>
          <a:xfrm>
            <a:off x="317500" y="1600204"/>
            <a:ext cx="11531600" cy="4525963"/>
          </a:xfrm>
          <a:prstGeom prst="rect">
            <a:avLst/>
          </a:prstGeom>
        </p:spPr>
        <p:txBody>
          <a:bodyPr/>
          <a:lstStyle>
            <a:lvl1pPr marL="342900" indent="-342900">
              <a:buClr>
                <a:srgbClr val="00ABE6"/>
              </a:buClr>
              <a:buFont typeface="Wingdings" panose="05000000000000000000" pitchFamily="2" charset="2"/>
              <a:buChar char="§"/>
              <a:defRPr sz="2600">
                <a:solidFill>
                  <a:srgbClr val="4F4F4F"/>
                </a:solidFill>
              </a:defRPr>
            </a:lvl1pPr>
            <a:lvl2pPr marL="742950" indent="-285750">
              <a:buClr>
                <a:srgbClr val="00ABE6"/>
              </a:buClr>
              <a:buFont typeface="Wingdings" panose="05000000000000000000" pitchFamily="2" charset="2"/>
              <a:buChar char="§"/>
              <a:defRPr sz="2200" b="0">
                <a:solidFill>
                  <a:srgbClr val="4F4F4F"/>
                </a:solidFill>
              </a:defRPr>
            </a:lvl2pPr>
            <a:lvl3pPr marL="1143000" indent="-228600">
              <a:buClr>
                <a:srgbClr val="00ABE6"/>
              </a:buClr>
              <a:buFont typeface="Wingdings" panose="05000000000000000000" pitchFamily="2" charset="2"/>
              <a:buChar char="§"/>
              <a:defRPr sz="1800">
                <a:solidFill>
                  <a:srgbClr val="4F4F4F"/>
                </a:solidFill>
              </a:defRPr>
            </a:lvl3pPr>
            <a:lvl4pPr marL="1600200" indent="-228600">
              <a:buClr>
                <a:srgbClr val="00ABE6"/>
              </a:buClr>
              <a:buFont typeface="Wingdings" panose="05000000000000000000" pitchFamily="2" charset="2"/>
              <a:buChar char="§"/>
              <a:defRPr sz="1600">
                <a:solidFill>
                  <a:srgbClr val="4F4F4F"/>
                </a:solidFill>
              </a:defRPr>
            </a:lvl4pPr>
            <a:lvl5pPr marL="2057400" indent="-228600">
              <a:buClr>
                <a:srgbClr val="00ABE6"/>
              </a:buClr>
              <a:buFont typeface="Wingdings" panose="05000000000000000000" pitchFamily="2" charset="2"/>
              <a:buChar char="§"/>
              <a:defRPr sz="1600">
                <a:solidFill>
                  <a:srgbClr val="4F4F4F"/>
                </a:solidFill>
              </a:defRPr>
            </a:lvl5pPr>
            <a:lvl6pPr marL="2514600" indent="-228600">
              <a:buClr>
                <a:srgbClr val="D7153A"/>
              </a:buClr>
              <a:buFont typeface="Wingdings" panose="05000000000000000000" pitchFamily="2" charset="2"/>
              <a:buChar char="§"/>
              <a:defRPr sz="1400">
                <a:solidFill>
                  <a:srgbClr val="4F4F4F"/>
                </a:solidFill>
              </a:defRPr>
            </a:lvl6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Slide Number Placeholder 5"/>
          <p:cNvSpPr>
            <a:spLocks noGrp="1"/>
          </p:cNvSpPr>
          <p:nvPr>
            <p:ph type="sldNum" sz="quarter" idx="12"/>
          </p:nvPr>
        </p:nvSpPr>
        <p:spPr>
          <a:xfrm>
            <a:off x="11366502" y="6295496"/>
            <a:ext cx="825500" cy="365125"/>
          </a:xfrm>
          <a:prstGeom prst="rect">
            <a:avLst/>
          </a:prstGeom>
          <a:solidFill>
            <a:schemeClr val="accent2"/>
          </a:solidFill>
        </p:spPr>
        <p:txBody>
          <a:bodyPr anchor="ctr"/>
          <a:lstStyle>
            <a:lvl1pPr algn="l">
              <a:defRPr sz="1200">
                <a:solidFill>
                  <a:schemeClr val="bg1"/>
                </a:solidFill>
              </a:defRPr>
            </a:lvl1pPr>
          </a:lstStyle>
          <a:p>
            <a:fld id="{5AC0C722-A5E6-5E49-9B9F-A87F4B86BF73}" type="slidenum">
              <a:rPr lang="en-US" smtClean="0"/>
              <a:pPr/>
              <a:t>‹#›</a:t>
            </a:fld>
            <a:endParaRPr lang="en-US"/>
          </a:p>
        </p:txBody>
      </p:sp>
      <p:cxnSp>
        <p:nvCxnSpPr>
          <p:cNvPr id="9" name="Straight Connector 8"/>
          <p:cNvCxnSpPr/>
          <p:nvPr userDrawn="1"/>
        </p:nvCxnSpPr>
        <p:spPr>
          <a:xfrm flipV="1">
            <a:off x="317500" y="1417641"/>
            <a:ext cx="11531600" cy="1589"/>
          </a:xfrm>
          <a:prstGeom prst="line">
            <a:avLst/>
          </a:prstGeom>
          <a:ln w="12700">
            <a:solidFill>
              <a:srgbClr val="00ABE6"/>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p:cNvSpPr>
            <a:spLocks noGrp="1"/>
          </p:cNvSpPr>
          <p:nvPr>
            <p:ph type="body" sz="quarter" idx="14"/>
          </p:nvPr>
        </p:nvSpPr>
        <p:spPr>
          <a:xfrm>
            <a:off x="317500" y="862017"/>
            <a:ext cx="11531600" cy="557213"/>
          </a:xfrm>
          <a:prstGeom prst="rect">
            <a:avLst/>
          </a:prstGeom>
        </p:spPr>
        <p:txBody>
          <a:bodyPr vert="horz" anchor="ctr"/>
          <a:lstStyle>
            <a:lvl1pPr marL="0" marR="0" indent="0" algn="l" defTabSz="457200" rtl="0" eaLnBrk="1" fontAlgn="auto" latinLnBrk="0" hangingPunct="1">
              <a:lnSpc>
                <a:spcPts val="2000"/>
              </a:lnSpc>
              <a:spcBef>
                <a:spcPts val="0"/>
              </a:spcBef>
              <a:spcAft>
                <a:spcPts val="600"/>
              </a:spcAft>
              <a:buClr>
                <a:schemeClr val="accent3"/>
              </a:buClr>
              <a:buSzTx/>
              <a:buFont typeface="Arial"/>
              <a:buNone/>
              <a:tabLst/>
              <a:defRPr sz="1600">
                <a:solidFill>
                  <a:srgbClr val="00ABE6"/>
                </a:solidFill>
              </a:defRPr>
            </a:lvl1pPr>
          </a:lstStyle>
          <a:p>
            <a:pPr lvl="0"/>
            <a:r>
              <a:rPr lang="en-AU"/>
              <a:t>Click to edit Master text</a:t>
            </a:r>
          </a:p>
        </p:txBody>
      </p:sp>
      <p:sp>
        <p:nvSpPr>
          <p:cNvPr id="15" name="Text Placeholder 14"/>
          <p:cNvSpPr>
            <a:spLocks noGrp="1"/>
          </p:cNvSpPr>
          <p:nvPr>
            <p:ph type="body" sz="quarter" idx="15"/>
          </p:nvPr>
        </p:nvSpPr>
        <p:spPr>
          <a:xfrm>
            <a:off x="317502" y="6295183"/>
            <a:ext cx="8648700" cy="365751"/>
          </a:xfrm>
          <a:prstGeom prst="rect">
            <a:avLst/>
          </a:prstGeom>
        </p:spPr>
        <p:txBody>
          <a:bodyPr vert="horz" anchor="ctr"/>
          <a:lstStyle>
            <a:lvl1pPr>
              <a:buNone/>
              <a:defRPr sz="1200" b="1">
                <a:solidFill>
                  <a:srgbClr val="4F4F4F"/>
                </a:solidFill>
              </a:defRPr>
            </a:lvl1pPr>
          </a:lstStyle>
          <a:p>
            <a:pPr lvl="0"/>
            <a:r>
              <a:rPr lang="en-AU"/>
              <a:t>Click to edit</a:t>
            </a:r>
            <a:endParaRPr lang="en-US"/>
          </a:p>
        </p:txBody>
      </p:sp>
      <p:sp>
        <p:nvSpPr>
          <p:cNvPr id="4" name="TextBox 3"/>
          <p:cNvSpPr txBox="1"/>
          <p:nvPr userDrawn="1"/>
        </p:nvSpPr>
        <p:spPr>
          <a:xfrm>
            <a:off x="9372599" y="6339559"/>
            <a:ext cx="1638300" cy="276999"/>
          </a:xfrm>
          <a:prstGeom prst="rect">
            <a:avLst/>
          </a:prstGeom>
          <a:noFill/>
        </p:spPr>
        <p:txBody>
          <a:bodyPr wrap="square" rtlCol="0">
            <a:spAutoFit/>
          </a:bodyPr>
          <a:lstStyle/>
          <a:p>
            <a:r>
              <a:rPr lang="en-AU" sz="1200" b="1">
                <a:solidFill>
                  <a:srgbClr val="4F4F4F"/>
                </a:solidFill>
              </a:rPr>
              <a:t>NSW Treasury</a:t>
            </a:r>
          </a:p>
        </p:txBody>
      </p:sp>
    </p:spTree>
    <p:extLst>
      <p:ext uri="{BB962C8B-B14F-4D97-AF65-F5344CB8AC3E}">
        <p14:creationId xmlns:p14="http://schemas.microsoft.com/office/powerpoint/2010/main" val="38415746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17503" y="1600204"/>
            <a:ext cx="5676900" cy="4525963"/>
          </a:xfrm>
          <a:prstGeom prst="rect">
            <a:avLst/>
          </a:prstGeom>
        </p:spPr>
        <p:txBody>
          <a:bodyPr/>
          <a:lstStyle>
            <a:lvl1pPr marL="342900" indent="-342900">
              <a:buClr>
                <a:srgbClr val="00ABE6"/>
              </a:buClr>
              <a:buFont typeface="Wingdings" panose="05000000000000000000" pitchFamily="2" charset="2"/>
              <a:buChar char="§"/>
              <a:defRPr sz="2000">
                <a:solidFill>
                  <a:srgbClr val="4F4F4F"/>
                </a:solidFill>
              </a:defRPr>
            </a:lvl1pPr>
            <a:lvl2pPr marL="742950" indent="-285750">
              <a:buClr>
                <a:srgbClr val="00ABE6"/>
              </a:buClr>
              <a:buFont typeface="Wingdings" panose="05000000000000000000" pitchFamily="2" charset="2"/>
              <a:buChar char="§"/>
              <a:defRPr sz="1800">
                <a:solidFill>
                  <a:srgbClr val="4F4F4F"/>
                </a:solidFill>
              </a:defRPr>
            </a:lvl2pPr>
            <a:lvl3pPr marL="1143000" indent="-228600">
              <a:buClr>
                <a:srgbClr val="00ABE6"/>
              </a:buClr>
              <a:buFont typeface="Wingdings" panose="05000000000000000000" pitchFamily="2" charset="2"/>
              <a:buChar char="§"/>
              <a:defRPr sz="1600">
                <a:solidFill>
                  <a:srgbClr val="4F4F4F"/>
                </a:solidFill>
              </a:defRPr>
            </a:lvl3pPr>
            <a:lvl4pPr marL="1600200" indent="-228600">
              <a:buClr>
                <a:srgbClr val="00ABE6"/>
              </a:buClr>
              <a:buFont typeface="Wingdings" panose="05000000000000000000" pitchFamily="2" charset="2"/>
              <a:buChar char="§"/>
              <a:defRPr sz="1400">
                <a:solidFill>
                  <a:srgbClr val="4F4F4F"/>
                </a:solidFill>
              </a:defRPr>
            </a:lvl4pPr>
            <a:lvl5pPr marL="2057400" indent="-228600">
              <a:buClr>
                <a:srgbClr val="00ABE6"/>
              </a:buClr>
              <a:buFont typeface="Wingdings" panose="05000000000000000000" pitchFamily="2" charset="2"/>
              <a:buChar char="§"/>
              <a:defRPr sz="1400">
                <a:solidFill>
                  <a:srgbClr val="4F4F4F"/>
                </a:solidFill>
              </a:defRPr>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6197602" y="1600204"/>
            <a:ext cx="5651500" cy="4525963"/>
          </a:xfrm>
          <a:prstGeom prst="rect">
            <a:avLst/>
          </a:prstGeom>
        </p:spPr>
        <p:txBody>
          <a:bodyPr/>
          <a:lstStyle>
            <a:lvl1pPr marL="342900" indent="-342900">
              <a:buClr>
                <a:srgbClr val="00ABE6"/>
              </a:buClr>
              <a:buFont typeface="Wingdings" panose="05000000000000000000" pitchFamily="2" charset="2"/>
              <a:buChar char="§"/>
              <a:defRPr sz="2000">
                <a:solidFill>
                  <a:srgbClr val="4F4F4F"/>
                </a:solidFill>
              </a:defRPr>
            </a:lvl1pPr>
            <a:lvl2pPr marL="742950" indent="-285750">
              <a:buClr>
                <a:srgbClr val="00ABE6"/>
              </a:buClr>
              <a:buFont typeface="Wingdings" panose="05000000000000000000" pitchFamily="2" charset="2"/>
              <a:buChar char="§"/>
              <a:defRPr sz="1800">
                <a:solidFill>
                  <a:srgbClr val="4F4F4F"/>
                </a:solidFill>
              </a:defRPr>
            </a:lvl2pPr>
            <a:lvl3pPr marL="1143000" indent="-228600">
              <a:buClr>
                <a:srgbClr val="00ABE6"/>
              </a:buClr>
              <a:buFont typeface="Wingdings" panose="05000000000000000000" pitchFamily="2" charset="2"/>
              <a:buChar char="§"/>
              <a:defRPr sz="1600">
                <a:solidFill>
                  <a:srgbClr val="4F4F4F"/>
                </a:solidFill>
              </a:defRPr>
            </a:lvl3pPr>
            <a:lvl4pPr marL="1600200" indent="-228600">
              <a:buClr>
                <a:srgbClr val="00ABE6"/>
              </a:buClr>
              <a:buFont typeface="Wingdings" panose="05000000000000000000" pitchFamily="2" charset="2"/>
              <a:buChar char="§"/>
              <a:defRPr sz="1400">
                <a:solidFill>
                  <a:srgbClr val="4F4F4F"/>
                </a:solidFill>
              </a:defRPr>
            </a:lvl4pPr>
            <a:lvl5pPr marL="2057400" indent="-228600">
              <a:buClr>
                <a:srgbClr val="00ABE6"/>
              </a:buClr>
              <a:buFont typeface="Wingdings" panose="05000000000000000000" pitchFamily="2" charset="2"/>
              <a:buChar char="§"/>
              <a:defRPr sz="1400">
                <a:solidFill>
                  <a:srgbClr val="4F4F4F"/>
                </a:solidFill>
              </a:defRPr>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19" name="Title 1"/>
          <p:cNvSpPr>
            <a:spLocks noGrp="1"/>
          </p:cNvSpPr>
          <p:nvPr>
            <p:ph type="title"/>
          </p:nvPr>
        </p:nvSpPr>
        <p:spPr>
          <a:xfrm>
            <a:off x="317500" y="274637"/>
            <a:ext cx="11531600" cy="1143000"/>
          </a:xfrm>
          <a:prstGeom prst="rect">
            <a:avLst/>
          </a:prstGeom>
        </p:spPr>
        <p:txBody>
          <a:bodyPr>
            <a:normAutofit/>
          </a:bodyPr>
          <a:lstStyle>
            <a:lvl1pPr>
              <a:defRPr sz="3000" b="0" i="0">
                <a:solidFill>
                  <a:srgbClr val="002664"/>
                </a:solidFill>
                <a:latin typeface="Arial"/>
                <a:cs typeface="Arial"/>
              </a:defRPr>
            </a:lvl1pPr>
          </a:lstStyle>
          <a:p>
            <a:r>
              <a:rPr lang="en-AU"/>
              <a:t>Click to edit Master title style</a:t>
            </a:r>
            <a:endParaRPr lang="en-US"/>
          </a:p>
        </p:txBody>
      </p:sp>
      <p:sp>
        <p:nvSpPr>
          <p:cNvPr id="9" name="Text Placeholder 14"/>
          <p:cNvSpPr>
            <a:spLocks noGrp="1"/>
          </p:cNvSpPr>
          <p:nvPr>
            <p:ph type="body" sz="quarter" idx="15"/>
          </p:nvPr>
        </p:nvSpPr>
        <p:spPr>
          <a:xfrm>
            <a:off x="317502" y="6295183"/>
            <a:ext cx="8648700" cy="365751"/>
          </a:xfrm>
          <a:prstGeom prst="rect">
            <a:avLst/>
          </a:prstGeom>
        </p:spPr>
        <p:txBody>
          <a:bodyPr vert="horz" anchor="ctr"/>
          <a:lstStyle>
            <a:lvl1pPr>
              <a:buNone/>
              <a:defRPr sz="1200" b="1">
                <a:solidFill>
                  <a:srgbClr val="4F4F4F"/>
                </a:solidFill>
              </a:defRPr>
            </a:lvl1pPr>
          </a:lstStyle>
          <a:p>
            <a:pPr lvl="0"/>
            <a:r>
              <a:rPr lang="en-AU"/>
              <a:t>Click to edit</a:t>
            </a:r>
            <a:endParaRPr lang="en-US"/>
          </a:p>
        </p:txBody>
      </p:sp>
      <p:sp>
        <p:nvSpPr>
          <p:cNvPr id="12" name="Slide Number Placeholder 5"/>
          <p:cNvSpPr>
            <a:spLocks noGrp="1"/>
          </p:cNvSpPr>
          <p:nvPr>
            <p:ph type="sldNum" sz="quarter" idx="12"/>
          </p:nvPr>
        </p:nvSpPr>
        <p:spPr>
          <a:xfrm>
            <a:off x="11366502" y="6295496"/>
            <a:ext cx="825500" cy="365125"/>
          </a:xfrm>
          <a:prstGeom prst="rect">
            <a:avLst/>
          </a:prstGeom>
          <a:solidFill>
            <a:schemeClr val="accent2"/>
          </a:solidFill>
        </p:spPr>
        <p:txBody>
          <a:bodyPr anchor="ctr"/>
          <a:lstStyle>
            <a:lvl1pPr algn="l">
              <a:defRPr sz="1200">
                <a:solidFill>
                  <a:schemeClr val="bg1"/>
                </a:solidFill>
              </a:defRPr>
            </a:lvl1pPr>
          </a:lstStyle>
          <a:p>
            <a:fld id="{5AC0C722-A5E6-5E49-9B9F-A87F4B86BF73}" type="slidenum">
              <a:rPr lang="en-US" smtClean="0"/>
              <a:pPr/>
              <a:t>‹#›</a:t>
            </a:fld>
            <a:endParaRPr lang="en-US"/>
          </a:p>
        </p:txBody>
      </p:sp>
      <p:sp>
        <p:nvSpPr>
          <p:cNvPr id="13" name="TextBox 12"/>
          <p:cNvSpPr txBox="1"/>
          <p:nvPr userDrawn="1"/>
        </p:nvSpPr>
        <p:spPr>
          <a:xfrm>
            <a:off x="9372599" y="6339559"/>
            <a:ext cx="1638300" cy="276999"/>
          </a:xfrm>
          <a:prstGeom prst="rect">
            <a:avLst/>
          </a:prstGeom>
          <a:noFill/>
        </p:spPr>
        <p:txBody>
          <a:bodyPr wrap="square" rtlCol="0">
            <a:spAutoFit/>
          </a:bodyPr>
          <a:lstStyle/>
          <a:p>
            <a:r>
              <a:rPr lang="en-AU" sz="1200" b="1">
                <a:solidFill>
                  <a:srgbClr val="4F4F4F"/>
                </a:solidFill>
              </a:rPr>
              <a:t>NSW Treasury</a:t>
            </a:r>
          </a:p>
        </p:txBody>
      </p:sp>
      <p:cxnSp>
        <p:nvCxnSpPr>
          <p:cNvPr id="10" name="Straight Connector 9">
            <a:extLst>
              <a:ext uri="{FF2B5EF4-FFF2-40B4-BE49-F238E27FC236}">
                <a16:creationId xmlns:a16="http://schemas.microsoft.com/office/drawing/2014/main" id="{4A1146C4-9F10-49FD-9EA5-703841132F77}"/>
              </a:ext>
            </a:extLst>
          </p:cNvPr>
          <p:cNvCxnSpPr/>
          <p:nvPr userDrawn="1"/>
        </p:nvCxnSpPr>
        <p:spPr>
          <a:xfrm flipV="1">
            <a:off x="317500" y="1417641"/>
            <a:ext cx="11531600" cy="1589"/>
          </a:xfrm>
          <a:prstGeom prst="line">
            <a:avLst/>
          </a:prstGeom>
          <a:ln w="12700">
            <a:solidFill>
              <a:srgbClr val="00ABE6"/>
            </a:solidFill>
          </a:ln>
          <a:effectLst/>
        </p:spPr>
        <p:style>
          <a:lnRef idx="2">
            <a:schemeClr val="accent1"/>
          </a:lnRef>
          <a:fillRef idx="0">
            <a:schemeClr val="accent1"/>
          </a:fillRef>
          <a:effectRef idx="1">
            <a:schemeClr val="accent1"/>
          </a:effectRef>
          <a:fontRef idx="minor">
            <a:schemeClr val="tx1"/>
          </a:fontRef>
        </p:style>
      </p:cxnSp>
      <p:sp>
        <p:nvSpPr>
          <p:cNvPr id="11" name="Text Placeholder 12">
            <a:extLst>
              <a:ext uri="{FF2B5EF4-FFF2-40B4-BE49-F238E27FC236}">
                <a16:creationId xmlns:a16="http://schemas.microsoft.com/office/drawing/2014/main" id="{4EAC33C6-F4E2-4EF4-B80C-2832E7699A93}"/>
              </a:ext>
            </a:extLst>
          </p:cNvPr>
          <p:cNvSpPr>
            <a:spLocks noGrp="1"/>
          </p:cNvSpPr>
          <p:nvPr>
            <p:ph type="body" sz="quarter" idx="14"/>
          </p:nvPr>
        </p:nvSpPr>
        <p:spPr>
          <a:xfrm>
            <a:off x="317500" y="862017"/>
            <a:ext cx="11531600" cy="557213"/>
          </a:xfrm>
          <a:prstGeom prst="rect">
            <a:avLst/>
          </a:prstGeom>
        </p:spPr>
        <p:txBody>
          <a:bodyPr vert="horz" anchor="ctr"/>
          <a:lstStyle>
            <a:lvl1pPr marL="0" marR="0" indent="0" algn="l" defTabSz="457200" rtl="0" eaLnBrk="1" fontAlgn="auto" latinLnBrk="0" hangingPunct="1">
              <a:lnSpc>
                <a:spcPts val="2000"/>
              </a:lnSpc>
              <a:spcBef>
                <a:spcPts val="0"/>
              </a:spcBef>
              <a:spcAft>
                <a:spcPts val="600"/>
              </a:spcAft>
              <a:buClr>
                <a:schemeClr val="accent3"/>
              </a:buClr>
              <a:buSzTx/>
              <a:buFont typeface="Arial"/>
              <a:buNone/>
              <a:tabLst/>
              <a:defRPr sz="1600">
                <a:solidFill>
                  <a:srgbClr val="00ABE6"/>
                </a:solidFill>
              </a:defRPr>
            </a:lvl1pPr>
          </a:lstStyle>
          <a:p>
            <a:pPr lvl="0"/>
            <a:r>
              <a:rPr lang="en-AU"/>
              <a:t>Click to edit Master text</a:t>
            </a:r>
          </a:p>
        </p:txBody>
      </p:sp>
    </p:spTree>
    <p:extLst>
      <p:ext uri="{BB962C8B-B14F-4D97-AF65-F5344CB8AC3E}">
        <p14:creationId xmlns:p14="http://schemas.microsoft.com/office/powerpoint/2010/main" val="39793640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7504" y="1535116"/>
            <a:ext cx="5679017" cy="639763"/>
          </a:xfrm>
          <a:prstGeom prst="rect">
            <a:avLst/>
          </a:prstGeom>
        </p:spPr>
        <p:txBody>
          <a:bodyPr anchor="b"/>
          <a:lstStyle>
            <a:lvl1pPr marL="0" indent="0">
              <a:buNone/>
              <a:defRPr sz="2000" b="1">
                <a:solidFill>
                  <a:srgbClr val="00ABE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317504" y="2174875"/>
            <a:ext cx="5679017" cy="3951288"/>
          </a:xfrm>
          <a:prstGeom prst="rect">
            <a:avLst/>
          </a:prstGeom>
        </p:spPr>
        <p:txBody>
          <a:bodyPr/>
          <a:lstStyle>
            <a:lvl1pPr marL="342900" indent="-342900">
              <a:buClr>
                <a:srgbClr val="00ABE6"/>
              </a:buClr>
              <a:buFont typeface="Wingdings" panose="05000000000000000000" pitchFamily="2" charset="2"/>
              <a:buChar char="§"/>
              <a:defRPr sz="2000">
                <a:solidFill>
                  <a:srgbClr val="4F4F4F"/>
                </a:solidFill>
              </a:defRPr>
            </a:lvl1pPr>
            <a:lvl2pPr marL="742950" indent="-285750">
              <a:buClr>
                <a:srgbClr val="00ABE6"/>
              </a:buClr>
              <a:buFont typeface="Wingdings" panose="05000000000000000000" pitchFamily="2" charset="2"/>
              <a:buChar char="§"/>
              <a:defRPr sz="1800">
                <a:solidFill>
                  <a:srgbClr val="4F4F4F"/>
                </a:solidFill>
              </a:defRPr>
            </a:lvl2pPr>
            <a:lvl3pPr marL="1143000" indent="-228600">
              <a:buClr>
                <a:srgbClr val="00ABE6"/>
              </a:buClr>
              <a:buFont typeface="Wingdings" panose="05000000000000000000" pitchFamily="2" charset="2"/>
              <a:buChar char="§"/>
              <a:defRPr sz="1600">
                <a:solidFill>
                  <a:srgbClr val="4F4F4F"/>
                </a:solidFill>
              </a:defRPr>
            </a:lvl3pPr>
            <a:lvl4pPr marL="1600200" indent="-228600">
              <a:buClr>
                <a:srgbClr val="00ABE6"/>
              </a:buClr>
              <a:buFont typeface="Wingdings" panose="05000000000000000000" pitchFamily="2" charset="2"/>
              <a:buChar char="§"/>
              <a:defRPr sz="1400">
                <a:solidFill>
                  <a:srgbClr val="4F4F4F"/>
                </a:solidFill>
              </a:defRPr>
            </a:lvl4pPr>
            <a:lvl5pPr marL="2057400" indent="-228600">
              <a:buClr>
                <a:srgbClr val="00ABE6"/>
              </a:buClr>
              <a:buFont typeface="Wingdings" panose="05000000000000000000" pitchFamily="2" charset="2"/>
              <a:buChar char="§"/>
              <a:defRPr sz="1400">
                <a:solidFill>
                  <a:srgbClr val="4F4F4F"/>
                </a:solidFill>
              </a:defRPr>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6193371" y="1535116"/>
            <a:ext cx="5655732" cy="639763"/>
          </a:xfrm>
          <a:prstGeom prst="rect">
            <a:avLst/>
          </a:prstGeom>
        </p:spPr>
        <p:txBody>
          <a:bodyPr anchor="b"/>
          <a:lstStyle>
            <a:lvl1pPr marL="0" indent="0">
              <a:buNone/>
              <a:defRPr sz="2000" b="1">
                <a:solidFill>
                  <a:srgbClr val="00ABE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6193371" y="2174875"/>
            <a:ext cx="5655732" cy="3951288"/>
          </a:xfrm>
          <a:prstGeom prst="rect">
            <a:avLst/>
          </a:prstGeom>
        </p:spPr>
        <p:txBody>
          <a:bodyPr/>
          <a:lstStyle>
            <a:lvl1pPr marL="342900" indent="-342900">
              <a:buClr>
                <a:srgbClr val="00ABE6"/>
              </a:buClr>
              <a:buFont typeface="Wingdings" panose="05000000000000000000" pitchFamily="2" charset="2"/>
              <a:buChar char="§"/>
              <a:defRPr sz="2000">
                <a:solidFill>
                  <a:srgbClr val="4F4F4F"/>
                </a:solidFill>
              </a:defRPr>
            </a:lvl1pPr>
            <a:lvl2pPr marL="742950" indent="-285750">
              <a:buClr>
                <a:srgbClr val="00ABE6"/>
              </a:buClr>
              <a:buFont typeface="Wingdings" panose="05000000000000000000" pitchFamily="2" charset="2"/>
              <a:buChar char="§"/>
              <a:defRPr sz="1800">
                <a:solidFill>
                  <a:srgbClr val="4F4F4F"/>
                </a:solidFill>
              </a:defRPr>
            </a:lvl2pPr>
            <a:lvl3pPr marL="1143000" indent="-228600">
              <a:buClr>
                <a:srgbClr val="00ABE6"/>
              </a:buClr>
              <a:buFont typeface="Wingdings" panose="05000000000000000000" pitchFamily="2" charset="2"/>
              <a:buChar char="§"/>
              <a:defRPr sz="1600">
                <a:solidFill>
                  <a:srgbClr val="4F4F4F"/>
                </a:solidFill>
              </a:defRPr>
            </a:lvl3pPr>
            <a:lvl4pPr marL="1600200" indent="-228600">
              <a:buClr>
                <a:srgbClr val="00ABE6"/>
              </a:buClr>
              <a:buFont typeface="Wingdings" panose="05000000000000000000" pitchFamily="2" charset="2"/>
              <a:buChar char="§"/>
              <a:defRPr sz="1400">
                <a:solidFill>
                  <a:srgbClr val="4F4F4F"/>
                </a:solidFill>
              </a:defRPr>
            </a:lvl4pPr>
            <a:lvl5pPr marL="2057400" indent="-228600">
              <a:buClr>
                <a:srgbClr val="00ABE6"/>
              </a:buClr>
              <a:buFont typeface="Wingdings" panose="05000000000000000000" pitchFamily="2" charset="2"/>
              <a:buChar char="§"/>
              <a:defRPr sz="1400">
                <a:solidFill>
                  <a:srgbClr val="4F4F4F"/>
                </a:solidFill>
              </a:defRPr>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21" name="Title 1"/>
          <p:cNvSpPr>
            <a:spLocks noGrp="1"/>
          </p:cNvSpPr>
          <p:nvPr>
            <p:ph type="title"/>
          </p:nvPr>
        </p:nvSpPr>
        <p:spPr>
          <a:xfrm>
            <a:off x="317500" y="274637"/>
            <a:ext cx="11531600" cy="1143000"/>
          </a:xfrm>
          <a:prstGeom prst="rect">
            <a:avLst/>
          </a:prstGeom>
        </p:spPr>
        <p:txBody>
          <a:bodyPr>
            <a:normAutofit/>
          </a:bodyPr>
          <a:lstStyle>
            <a:lvl1pPr>
              <a:defRPr sz="3000" b="0" i="0">
                <a:solidFill>
                  <a:srgbClr val="002664"/>
                </a:solidFill>
                <a:latin typeface="Arial"/>
                <a:cs typeface="Arial"/>
              </a:defRPr>
            </a:lvl1pPr>
          </a:lstStyle>
          <a:p>
            <a:r>
              <a:rPr lang="en-AU"/>
              <a:t>Click to edit Master title style</a:t>
            </a:r>
            <a:endParaRPr lang="en-US"/>
          </a:p>
        </p:txBody>
      </p:sp>
      <p:sp>
        <p:nvSpPr>
          <p:cNvPr id="11" name="Text Placeholder 14"/>
          <p:cNvSpPr>
            <a:spLocks noGrp="1"/>
          </p:cNvSpPr>
          <p:nvPr>
            <p:ph type="body" sz="quarter" idx="15"/>
          </p:nvPr>
        </p:nvSpPr>
        <p:spPr>
          <a:xfrm>
            <a:off x="317502" y="6295183"/>
            <a:ext cx="8648700" cy="365751"/>
          </a:xfrm>
          <a:prstGeom prst="rect">
            <a:avLst/>
          </a:prstGeom>
        </p:spPr>
        <p:txBody>
          <a:bodyPr vert="horz" anchor="ctr"/>
          <a:lstStyle>
            <a:lvl1pPr>
              <a:buNone/>
              <a:defRPr sz="1200" b="1">
                <a:solidFill>
                  <a:srgbClr val="4F4F4F"/>
                </a:solidFill>
              </a:defRPr>
            </a:lvl1pPr>
          </a:lstStyle>
          <a:p>
            <a:pPr lvl="0"/>
            <a:r>
              <a:rPr lang="en-AU"/>
              <a:t>Click to edit</a:t>
            </a:r>
            <a:endParaRPr lang="en-US"/>
          </a:p>
        </p:txBody>
      </p:sp>
      <p:sp>
        <p:nvSpPr>
          <p:cNvPr id="14" name="Slide Number Placeholder 5"/>
          <p:cNvSpPr>
            <a:spLocks noGrp="1"/>
          </p:cNvSpPr>
          <p:nvPr>
            <p:ph type="sldNum" sz="quarter" idx="12"/>
          </p:nvPr>
        </p:nvSpPr>
        <p:spPr>
          <a:xfrm>
            <a:off x="11366502" y="6295496"/>
            <a:ext cx="825500" cy="365125"/>
          </a:xfrm>
          <a:prstGeom prst="rect">
            <a:avLst/>
          </a:prstGeom>
          <a:solidFill>
            <a:schemeClr val="accent2"/>
          </a:solidFill>
        </p:spPr>
        <p:txBody>
          <a:bodyPr anchor="ctr"/>
          <a:lstStyle>
            <a:lvl1pPr algn="l">
              <a:defRPr sz="1200">
                <a:solidFill>
                  <a:schemeClr val="bg1"/>
                </a:solidFill>
              </a:defRPr>
            </a:lvl1pPr>
          </a:lstStyle>
          <a:p>
            <a:fld id="{5AC0C722-A5E6-5E49-9B9F-A87F4B86BF73}" type="slidenum">
              <a:rPr lang="en-US" smtClean="0"/>
              <a:pPr/>
              <a:t>‹#›</a:t>
            </a:fld>
            <a:endParaRPr lang="en-US"/>
          </a:p>
        </p:txBody>
      </p:sp>
      <p:sp>
        <p:nvSpPr>
          <p:cNvPr id="15" name="TextBox 14"/>
          <p:cNvSpPr txBox="1"/>
          <p:nvPr userDrawn="1"/>
        </p:nvSpPr>
        <p:spPr>
          <a:xfrm>
            <a:off x="9372599" y="6339559"/>
            <a:ext cx="1638300" cy="276999"/>
          </a:xfrm>
          <a:prstGeom prst="rect">
            <a:avLst/>
          </a:prstGeom>
          <a:noFill/>
        </p:spPr>
        <p:txBody>
          <a:bodyPr wrap="square" rtlCol="0">
            <a:spAutoFit/>
          </a:bodyPr>
          <a:lstStyle/>
          <a:p>
            <a:r>
              <a:rPr lang="en-AU" sz="1200" b="1">
                <a:solidFill>
                  <a:srgbClr val="4F4F4F"/>
                </a:solidFill>
              </a:rPr>
              <a:t>NSW Treasury</a:t>
            </a:r>
          </a:p>
        </p:txBody>
      </p:sp>
      <p:cxnSp>
        <p:nvCxnSpPr>
          <p:cNvPr id="12" name="Straight Connector 11">
            <a:extLst>
              <a:ext uri="{FF2B5EF4-FFF2-40B4-BE49-F238E27FC236}">
                <a16:creationId xmlns:a16="http://schemas.microsoft.com/office/drawing/2014/main" id="{F6E8812A-FFDD-491F-B9E2-71F2D5B1F7FC}"/>
              </a:ext>
            </a:extLst>
          </p:cNvPr>
          <p:cNvCxnSpPr/>
          <p:nvPr userDrawn="1"/>
        </p:nvCxnSpPr>
        <p:spPr>
          <a:xfrm flipV="1">
            <a:off x="317500" y="1417641"/>
            <a:ext cx="11531600" cy="1589"/>
          </a:xfrm>
          <a:prstGeom prst="line">
            <a:avLst/>
          </a:prstGeom>
          <a:ln w="12700">
            <a:solidFill>
              <a:srgbClr val="00ABE6"/>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a:extLst>
              <a:ext uri="{FF2B5EF4-FFF2-40B4-BE49-F238E27FC236}">
                <a16:creationId xmlns:a16="http://schemas.microsoft.com/office/drawing/2014/main" id="{F053B6F5-EADA-44F2-BD79-C86132763172}"/>
              </a:ext>
            </a:extLst>
          </p:cNvPr>
          <p:cNvSpPr>
            <a:spLocks noGrp="1"/>
          </p:cNvSpPr>
          <p:nvPr>
            <p:ph type="body" sz="quarter" idx="14"/>
          </p:nvPr>
        </p:nvSpPr>
        <p:spPr>
          <a:xfrm>
            <a:off x="317500" y="862017"/>
            <a:ext cx="11531600" cy="557213"/>
          </a:xfrm>
          <a:prstGeom prst="rect">
            <a:avLst/>
          </a:prstGeom>
        </p:spPr>
        <p:txBody>
          <a:bodyPr vert="horz" anchor="ctr"/>
          <a:lstStyle>
            <a:lvl1pPr marL="0" marR="0" indent="0" algn="l" defTabSz="457200" rtl="0" eaLnBrk="1" fontAlgn="auto" latinLnBrk="0" hangingPunct="1">
              <a:lnSpc>
                <a:spcPts val="2000"/>
              </a:lnSpc>
              <a:spcBef>
                <a:spcPts val="0"/>
              </a:spcBef>
              <a:spcAft>
                <a:spcPts val="600"/>
              </a:spcAft>
              <a:buClr>
                <a:schemeClr val="accent3"/>
              </a:buClr>
              <a:buSzTx/>
              <a:buFont typeface="Arial"/>
              <a:buNone/>
              <a:tabLst/>
              <a:defRPr sz="1600">
                <a:solidFill>
                  <a:srgbClr val="00ABE6"/>
                </a:solidFill>
              </a:defRPr>
            </a:lvl1pPr>
          </a:lstStyle>
          <a:p>
            <a:pPr lvl="0"/>
            <a:r>
              <a:rPr lang="en-AU"/>
              <a:t>Click to edit Master text</a:t>
            </a:r>
          </a:p>
        </p:txBody>
      </p:sp>
    </p:spTree>
    <p:extLst>
      <p:ext uri="{BB962C8B-B14F-4D97-AF65-F5344CB8AC3E}">
        <p14:creationId xmlns:p14="http://schemas.microsoft.com/office/powerpoint/2010/main" val="28037108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15" name="Title 1"/>
          <p:cNvSpPr>
            <a:spLocks noGrp="1"/>
          </p:cNvSpPr>
          <p:nvPr>
            <p:ph type="title"/>
          </p:nvPr>
        </p:nvSpPr>
        <p:spPr>
          <a:xfrm>
            <a:off x="317500" y="274637"/>
            <a:ext cx="11531600" cy="1143000"/>
          </a:xfrm>
          <a:prstGeom prst="rect">
            <a:avLst/>
          </a:prstGeom>
        </p:spPr>
        <p:txBody>
          <a:bodyPr>
            <a:normAutofit/>
          </a:bodyPr>
          <a:lstStyle>
            <a:lvl1pPr>
              <a:defRPr sz="3000" b="0" i="0">
                <a:solidFill>
                  <a:srgbClr val="002664"/>
                </a:solidFill>
                <a:latin typeface="Arial"/>
                <a:cs typeface="Arial"/>
              </a:defRPr>
            </a:lvl1pPr>
          </a:lstStyle>
          <a:p>
            <a:r>
              <a:rPr lang="en-AU"/>
              <a:t>Click to edit Master title style</a:t>
            </a:r>
            <a:endParaRPr lang="en-US"/>
          </a:p>
        </p:txBody>
      </p:sp>
      <p:sp>
        <p:nvSpPr>
          <p:cNvPr id="7" name="Text Placeholder 14"/>
          <p:cNvSpPr>
            <a:spLocks noGrp="1"/>
          </p:cNvSpPr>
          <p:nvPr>
            <p:ph type="body" sz="quarter" idx="15"/>
          </p:nvPr>
        </p:nvSpPr>
        <p:spPr>
          <a:xfrm>
            <a:off x="317502" y="6295183"/>
            <a:ext cx="8648700" cy="365751"/>
          </a:xfrm>
          <a:prstGeom prst="rect">
            <a:avLst/>
          </a:prstGeom>
        </p:spPr>
        <p:txBody>
          <a:bodyPr vert="horz" anchor="ctr"/>
          <a:lstStyle>
            <a:lvl1pPr>
              <a:buNone/>
              <a:defRPr sz="1200" b="1">
                <a:solidFill>
                  <a:srgbClr val="4F4F4F"/>
                </a:solidFill>
              </a:defRPr>
            </a:lvl1pPr>
          </a:lstStyle>
          <a:p>
            <a:pPr lvl="0"/>
            <a:r>
              <a:rPr lang="en-AU"/>
              <a:t>Click to edit</a:t>
            </a:r>
            <a:endParaRPr lang="en-US"/>
          </a:p>
        </p:txBody>
      </p:sp>
      <p:sp>
        <p:nvSpPr>
          <p:cNvPr id="10" name="Slide Number Placeholder 5"/>
          <p:cNvSpPr>
            <a:spLocks noGrp="1"/>
          </p:cNvSpPr>
          <p:nvPr>
            <p:ph type="sldNum" sz="quarter" idx="12"/>
          </p:nvPr>
        </p:nvSpPr>
        <p:spPr>
          <a:xfrm>
            <a:off x="11366502" y="6295496"/>
            <a:ext cx="825500" cy="365125"/>
          </a:xfrm>
          <a:prstGeom prst="rect">
            <a:avLst/>
          </a:prstGeom>
          <a:solidFill>
            <a:schemeClr val="accent2"/>
          </a:solidFill>
        </p:spPr>
        <p:txBody>
          <a:bodyPr anchor="ctr"/>
          <a:lstStyle>
            <a:lvl1pPr algn="l">
              <a:defRPr sz="1200">
                <a:solidFill>
                  <a:schemeClr val="bg1"/>
                </a:solidFill>
              </a:defRPr>
            </a:lvl1pPr>
          </a:lstStyle>
          <a:p>
            <a:fld id="{5AC0C722-A5E6-5E49-9B9F-A87F4B86BF73}" type="slidenum">
              <a:rPr lang="en-US" smtClean="0"/>
              <a:pPr/>
              <a:t>‹#›</a:t>
            </a:fld>
            <a:endParaRPr lang="en-US"/>
          </a:p>
        </p:txBody>
      </p:sp>
      <p:sp>
        <p:nvSpPr>
          <p:cNvPr id="11" name="TextBox 10"/>
          <p:cNvSpPr txBox="1"/>
          <p:nvPr userDrawn="1"/>
        </p:nvSpPr>
        <p:spPr>
          <a:xfrm>
            <a:off x="9372599" y="6339559"/>
            <a:ext cx="1638300" cy="276999"/>
          </a:xfrm>
          <a:prstGeom prst="rect">
            <a:avLst/>
          </a:prstGeom>
          <a:noFill/>
        </p:spPr>
        <p:txBody>
          <a:bodyPr wrap="square" rtlCol="0">
            <a:spAutoFit/>
          </a:bodyPr>
          <a:lstStyle/>
          <a:p>
            <a:r>
              <a:rPr lang="en-AU" sz="1200" b="1">
                <a:solidFill>
                  <a:srgbClr val="4F4F4F"/>
                </a:solidFill>
              </a:rPr>
              <a:t>NSW Treasury</a:t>
            </a:r>
          </a:p>
        </p:txBody>
      </p:sp>
      <p:cxnSp>
        <p:nvCxnSpPr>
          <p:cNvPr id="8" name="Straight Connector 7">
            <a:extLst>
              <a:ext uri="{FF2B5EF4-FFF2-40B4-BE49-F238E27FC236}">
                <a16:creationId xmlns:a16="http://schemas.microsoft.com/office/drawing/2014/main" id="{2A19416F-3003-4767-B1BC-0B51961B42E4}"/>
              </a:ext>
            </a:extLst>
          </p:cNvPr>
          <p:cNvCxnSpPr/>
          <p:nvPr userDrawn="1"/>
        </p:nvCxnSpPr>
        <p:spPr>
          <a:xfrm flipV="1">
            <a:off x="317500" y="1417641"/>
            <a:ext cx="11531600" cy="1589"/>
          </a:xfrm>
          <a:prstGeom prst="line">
            <a:avLst/>
          </a:prstGeom>
          <a:ln w="12700">
            <a:solidFill>
              <a:srgbClr val="00ABE6"/>
            </a:solidFill>
          </a:ln>
          <a:effectLst/>
        </p:spPr>
        <p:style>
          <a:lnRef idx="2">
            <a:schemeClr val="accent1"/>
          </a:lnRef>
          <a:fillRef idx="0">
            <a:schemeClr val="accent1"/>
          </a:fillRef>
          <a:effectRef idx="1">
            <a:schemeClr val="accent1"/>
          </a:effectRef>
          <a:fontRef idx="minor">
            <a:schemeClr val="tx1"/>
          </a:fontRef>
        </p:style>
      </p:cxnSp>
      <p:sp>
        <p:nvSpPr>
          <p:cNvPr id="9" name="Text Placeholder 12">
            <a:extLst>
              <a:ext uri="{FF2B5EF4-FFF2-40B4-BE49-F238E27FC236}">
                <a16:creationId xmlns:a16="http://schemas.microsoft.com/office/drawing/2014/main" id="{A3D46E1F-3948-4482-9158-94184EAAE942}"/>
              </a:ext>
            </a:extLst>
          </p:cNvPr>
          <p:cNvSpPr>
            <a:spLocks noGrp="1"/>
          </p:cNvSpPr>
          <p:nvPr>
            <p:ph type="body" sz="quarter" idx="14"/>
          </p:nvPr>
        </p:nvSpPr>
        <p:spPr>
          <a:xfrm>
            <a:off x="317500" y="862017"/>
            <a:ext cx="11531600" cy="557213"/>
          </a:xfrm>
          <a:prstGeom prst="rect">
            <a:avLst/>
          </a:prstGeom>
        </p:spPr>
        <p:txBody>
          <a:bodyPr vert="horz" anchor="ctr"/>
          <a:lstStyle>
            <a:lvl1pPr marL="0" marR="0" indent="0" algn="l" defTabSz="457200" rtl="0" eaLnBrk="1" fontAlgn="auto" latinLnBrk="0" hangingPunct="1">
              <a:lnSpc>
                <a:spcPts val="2000"/>
              </a:lnSpc>
              <a:spcBef>
                <a:spcPts val="0"/>
              </a:spcBef>
              <a:spcAft>
                <a:spcPts val="600"/>
              </a:spcAft>
              <a:buClr>
                <a:schemeClr val="accent3"/>
              </a:buClr>
              <a:buSzTx/>
              <a:buFont typeface="Arial"/>
              <a:buNone/>
              <a:tabLst/>
              <a:defRPr sz="1600">
                <a:solidFill>
                  <a:srgbClr val="00ABE6"/>
                </a:solidFill>
              </a:defRPr>
            </a:lvl1pPr>
          </a:lstStyle>
          <a:p>
            <a:pPr lvl="0"/>
            <a:r>
              <a:rPr lang="en-AU"/>
              <a:t>Click to edit Master text</a:t>
            </a:r>
          </a:p>
        </p:txBody>
      </p:sp>
    </p:spTree>
    <p:extLst>
      <p:ext uri="{BB962C8B-B14F-4D97-AF65-F5344CB8AC3E}">
        <p14:creationId xmlns:p14="http://schemas.microsoft.com/office/powerpoint/2010/main" val="40475164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532508543"/>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5" imgW="540" imgH="541" progId="TCLayout.ActiveDocument.1">
                  <p:embed/>
                </p:oleObj>
              </mc:Choice>
              <mc:Fallback>
                <p:oleObj name="think-cell Slide" r:id="rId5" imgW="540" imgH="541" progId="TCLayout.ActiveDocument.1">
                  <p:embed/>
                  <p:pic>
                    <p:nvPicPr>
                      <p:cNvPr id="2" name="Object 1" hidden="1"/>
                      <p:cNvPicPr/>
                      <p:nvPr/>
                    </p:nvPicPr>
                    <p:blipFill>
                      <a:blip r:embed="rId6"/>
                      <a:stretch>
                        <a:fillRect/>
                      </a:stretch>
                    </p:blipFill>
                    <p:spPr>
                      <a:xfrm>
                        <a:off x="2118" y="1589"/>
                        <a:ext cx="2116" cy="1587"/>
                      </a:xfrm>
                      <a:prstGeom prst="rect">
                        <a:avLst/>
                      </a:prstGeom>
                    </p:spPr>
                  </p:pic>
                </p:oleObj>
              </mc:Fallback>
            </mc:AlternateContent>
          </a:graphicData>
        </a:graphic>
      </p:graphicFrame>
      <p:sp>
        <p:nvSpPr>
          <p:cNvPr id="4" name="Rectangle 4"/>
          <p:cNvSpPr>
            <a:spLocks noGrp="1" noChangeArrowheads="1"/>
          </p:cNvSpPr>
          <p:nvPr>
            <p:ph type="sldNum" sz="quarter" idx="10"/>
          </p:nvPr>
        </p:nvSpPr>
        <p:spPr>
          <a:xfrm>
            <a:off x="4673600" y="6475915"/>
            <a:ext cx="2844800" cy="287338"/>
          </a:xfrm>
          <a:ln/>
        </p:spPr>
        <p:txBody>
          <a:bodyPr/>
          <a:lstStyle>
            <a:lvl1pPr>
              <a:defRPr/>
            </a:lvl1pPr>
          </a:lstStyle>
          <a:p>
            <a:pPr>
              <a:defRPr/>
            </a:pPr>
            <a:fld id="{CDD50959-04E5-4C3F-9D5D-4E7076C16036}" type="slidenum">
              <a:rPr lang="en-US"/>
              <a:pPr>
                <a:defRPr/>
              </a:pPr>
              <a:t>‹#›</a:t>
            </a:fld>
            <a:endParaRPr lang="en-US"/>
          </a:p>
        </p:txBody>
      </p:sp>
      <p:sp>
        <p:nvSpPr>
          <p:cNvPr id="7" name="Text Placeholder 10"/>
          <p:cNvSpPr>
            <a:spLocks noGrp="1"/>
          </p:cNvSpPr>
          <p:nvPr>
            <p:ph type="body" sz="quarter" idx="13" hasCustomPrompt="1"/>
            <p:custDataLst>
              <p:tags r:id="rId2"/>
            </p:custDataLst>
          </p:nvPr>
        </p:nvSpPr>
        <p:spPr>
          <a:xfrm>
            <a:off x="164579" y="569906"/>
            <a:ext cx="11809972" cy="814836"/>
          </a:xfrm>
          <a:prstGeom prst="rect">
            <a:avLst/>
          </a:prstGeom>
        </p:spPr>
        <p:txBody>
          <a:bodyPr>
            <a:noAutofit/>
          </a:bodyPr>
          <a:lstStyle>
            <a:lvl1pPr marL="0" indent="0">
              <a:spcBef>
                <a:spcPts val="0"/>
              </a:spcBef>
              <a:spcAft>
                <a:spcPts val="0"/>
              </a:spcAft>
              <a:buNone/>
              <a:defRPr sz="1662" b="1">
                <a:solidFill>
                  <a:schemeClr val="bg2">
                    <a:lumMod val="75000"/>
                  </a:schemeClr>
                </a:solidFill>
                <a:latin typeface="+mn-lt"/>
              </a:defRPr>
            </a:lvl1pPr>
          </a:lstStyle>
          <a:p>
            <a:pPr lvl="0"/>
            <a:r>
              <a:rPr lang="en-US"/>
              <a:t>[Insert Page Lead In here…..]</a:t>
            </a:r>
          </a:p>
          <a:p>
            <a:pPr lvl="0"/>
            <a:endParaRPr lang="en-US"/>
          </a:p>
          <a:p>
            <a:pPr lvl="0"/>
            <a:endParaRPr lang="en-US"/>
          </a:p>
        </p:txBody>
      </p:sp>
      <p:sp>
        <p:nvSpPr>
          <p:cNvPr id="10" name="Text Placeholder 13"/>
          <p:cNvSpPr>
            <a:spLocks noGrp="1"/>
          </p:cNvSpPr>
          <p:nvPr>
            <p:ph type="body" sz="quarter" idx="16" hasCustomPrompt="1"/>
            <p:custDataLst>
              <p:tags r:id="rId3"/>
            </p:custDataLst>
          </p:nvPr>
        </p:nvSpPr>
        <p:spPr>
          <a:xfrm>
            <a:off x="162212" y="6360695"/>
            <a:ext cx="5385891" cy="462812"/>
          </a:xfrm>
          <a:prstGeom prst="rect">
            <a:avLst/>
          </a:prstGeom>
        </p:spPr>
        <p:txBody>
          <a:bodyPr anchor="t">
            <a:normAutofit/>
          </a:bodyPr>
          <a:lstStyle>
            <a:lvl1pPr marL="87925" marR="0" indent="-87925" algn="l" defTabSz="844083" rtl="0" eaLnBrk="0" fontAlgn="base" latinLnBrk="0" hangingPunct="0">
              <a:lnSpc>
                <a:spcPct val="100000"/>
              </a:lnSpc>
              <a:spcBef>
                <a:spcPct val="20000"/>
              </a:spcBef>
              <a:spcAft>
                <a:spcPct val="0"/>
              </a:spcAft>
              <a:buClrTx/>
              <a:buSzTx/>
              <a:buFontTx/>
              <a:buNone/>
              <a:tabLst>
                <a:tab pos="87925" algn="l"/>
              </a:tabLst>
              <a:defRPr sz="738" b="1" baseline="0">
                <a:solidFill>
                  <a:schemeClr val="bg1"/>
                </a:solidFill>
                <a:latin typeface="+mn-lt"/>
              </a:defRPr>
            </a:lvl1pPr>
          </a:lstStyle>
          <a:p>
            <a:pPr lvl="0"/>
            <a:r>
              <a:rPr lang="en-US"/>
              <a:t>Source: [Insert source information here]</a:t>
            </a:r>
          </a:p>
        </p:txBody>
      </p:sp>
      <p:sp>
        <p:nvSpPr>
          <p:cNvPr id="9" name="Text Placeholder 8"/>
          <p:cNvSpPr>
            <a:spLocks noGrp="1"/>
          </p:cNvSpPr>
          <p:nvPr>
            <p:ph type="body" sz="quarter" idx="18" hasCustomPrompt="1"/>
          </p:nvPr>
        </p:nvSpPr>
        <p:spPr>
          <a:xfrm>
            <a:off x="358155" y="1612901"/>
            <a:ext cx="11475692" cy="4336963"/>
          </a:xfrm>
          <a:prstGeom prst="rect">
            <a:avLst/>
          </a:prstGeom>
        </p:spPr>
        <p:txBody>
          <a:bodyPr/>
          <a:lstStyle>
            <a:lvl1pPr>
              <a:buClr>
                <a:schemeClr val="accent1"/>
              </a:buClr>
              <a:defRPr>
                <a:solidFill>
                  <a:schemeClr val="bg2">
                    <a:lumMod val="75000"/>
                  </a:schemeClr>
                </a:solidFill>
              </a:defRPr>
            </a:lvl1pPr>
            <a:lvl2pPr>
              <a:buClr>
                <a:schemeClr val="accent1"/>
              </a:buClr>
              <a:buFont typeface="Courier New" pitchFamily="49" charset="0"/>
              <a:buChar char="o"/>
              <a:defRPr>
                <a:solidFill>
                  <a:schemeClr val="bg2">
                    <a:lumMod val="75000"/>
                  </a:schemeClr>
                </a:solidFill>
              </a:defRPr>
            </a:lvl2pPr>
            <a:lvl3pPr>
              <a:buClr>
                <a:schemeClr val="accent1"/>
              </a:buClr>
              <a:buFont typeface="Arial" pitchFamily="34" charset="0"/>
              <a:buChar char="-"/>
              <a:defRPr>
                <a:solidFill>
                  <a:schemeClr val="bg2">
                    <a:lumMod val="75000"/>
                  </a:schemeClr>
                </a:solidFill>
              </a:defRPr>
            </a:lvl3pPr>
            <a:lvl4pPr>
              <a:buClr>
                <a:schemeClr val="accent1"/>
              </a:buClr>
              <a:buFont typeface="Arial" pitchFamily="34" charset="0"/>
              <a:buChar char="›"/>
              <a:defRPr>
                <a:solidFill>
                  <a:schemeClr val="bg2">
                    <a:lumMod val="75000"/>
                  </a:schemeClr>
                </a:solidFill>
              </a:defRPr>
            </a:lvl4pPr>
            <a:lvl5pPr marL="1535761" indent="-211021">
              <a:buClr>
                <a:schemeClr val="accent1"/>
              </a:buClr>
              <a:buFont typeface="Arial" pitchFamily="34" charset="0"/>
              <a:buChar char="»"/>
              <a:defRPr>
                <a:solidFill>
                  <a:schemeClr val="bg2">
                    <a:lumMod val="75000"/>
                  </a:schemeClr>
                </a:solidFill>
              </a:defRPr>
            </a:lvl5pPr>
          </a:lstStyle>
          <a:p>
            <a:pPr lvl="0"/>
            <a:r>
              <a:rPr lang="en-US"/>
              <a:t>[Insert text in here]</a:t>
            </a:r>
          </a:p>
          <a:p>
            <a:pPr lvl="1"/>
            <a:r>
              <a:rPr lang="en-US"/>
              <a:t>Second level</a:t>
            </a:r>
          </a:p>
          <a:p>
            <a:pPr lvl="2"/>
            <a:r>
              <a:rPr lang="en-US"/>
              <a:t>Third level</a:t>
            </a:r>
          </a:p>
          <a:p>
            <a:pPr lvl="3"/>
            <a:r>
              <a:rPr lang="en-US"/>
              <a:t>Fourth level</a:t>
            </a:r>
          </a:p>
          <a:p>
            <a:pPr lvl="4"/>
            <a:r>
              <a:rPr lang="en-US"/>
              <a:t>Fifth level</a:t>
            </a:r>
            <a:endParaRPr lang="en-AU"/>
          </a:p>
        </p:txBody>
      </p:sp>
      <p:sp>
        <p:nvSpPr>
          <p:cNvPr id="14" name="Text Placeholder 12"/>
          <p:cNvSpPr>
            <a:spLocks noGrp="1"/>
          </p:cNvSpPr>
          <p:nvPr>
            <p:ph type="body" sz="quarter" idx="17" hasCustomPrompt="1"/>
          </p:nvPr>
        </p:nvSpPr>
        <p:spPr>
          <a:xfrm>
            <a:off x="1733383" y="0"/>
            <a:ext cx="10236655" cy="463550"/>
          </a:xfrm>
          <a:prstGeom prst="rect">
            <a:avLst/>
          </a:prstGeom>
        </p:spPr>
        <p:txBody>
          <a:bodyPr anchor="ctr"/>
          <a:lstStyle>
            <a:lvl1pPr algn="r">
              <a:buNone/>
              <a:defRPr sz="1477" b="1" cap="none" baseline="0">
                <a:solidFill>
                  <a:srgbClr val="00626E"/>
                </a:solidFill>
              </a:defRPr>
            </a:lvl1pPr>
          </a:lstStyle>
          <a:p>
            <a:pPr lvl="0"/>
            <a:r>
              <a:rPr lang="en-AU"/>
              <a:t>[Insert page title]</a:t>
            </a:r>
          </a:p>
        </p:txBody>
      </p:sp>
    </p:spTree>
    <p:extLst>
      <p:ext uri="{BB962C8B-B14F-4D97-AF65-F5344CB8AC3E}">
        <p14:creationId xmlns:p14="http://schemas.microsoft.com/office/powerpoint/2010/main" val="2861598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17500" y="274637"/>
            <a:ext cx="11531600" cy="1143000"/>
          </a:xfrm>
          <a:prstGeom prst="rect">
            <a:avLst/>
          </a:prstGeom>
        </p:spPr>
        <p:txBody>
          <a:bodyPr>
            <a:normAutofit/>
          </a:bodyPr>
          <a:lstStyle>
            <a:lvl1pPr>
              <a:defRPr sz="3000" b="0" i="0">
                <a:solidFill>
                  <a:srgbClr val="002664"/>
                </a:solidFill>
                <a:latin typeface="Arial"/>
                <a:cs typeface="Arial"/>
              </a:defRPr>
            </a:lvl1pPr>
          </a:lstStyle>
          <a:p>
            <a:r>
              <a:rPr lang="en-AU"/>
              <a:t>Click to edit Master title style</a:t>
            </a:r>
            <a:endParaRPr lang="en-US"/>
          </a:p>
        </p:txBody>
      </p:sp>
      <p:sp>
        <p:nvSpPr>
          <p:cNvPr id="3" name="Content Placeholder 2"/>
          <p:cNvSpPr>
            <a:spLocks noGrp="1"/>
          </p:cNvSpPr>
          <p:nvPr>
            <p:ph idx="1"/>
          </p:nvPr>
        </p:nvSpPr>
        <p:spPr>
          <a:xfrm>
            <a:off x="317500" y="1600204"/>
            <a:ext cx="11531600" cy="4525963"/>
          </a:xfrm>
          <a:prstGeom prst="rect">
            <a:avLst/>
          </a:prstGeom>
        </p:spPr>
        <p:txBody>
          <a:bodyPr/>
          <a:lstStyle>
            <a:lvl1pPr marL="342900" indent="-342900">
              <a:buClr>
                <a:srgbClr val="00ABE6"/>
              </a:buClr>
              <a:buFont typeface="Wingdings" panose="05000000000000000000" pitchFamily="2" charset="2"/>
              <a:buChar char="§"/>
              <a:defRPr sz="2600">
                <a:solidFill>
                  <a:srgbClr val="4F4F4F"/>
                </a:solidFill>
              </a:defRPr>
            </a:lvl1pPr>
            <a:lvl2pPr marL="742950" indent="-285750">
              <a:buClr>
                <a:srgbClr val="00ABE6"/>
              </a:buClr>
              <a:buFont typeface="Wingdings" panose="05000000000000000000" pitchFamily="2" charset="2"/>
              <a:buChar char="§"/>
              <a:defRPr sz="2200" b="0">
                <a:solidFill>
                  <a:srgbClr val="4F4F4F"/>
                </a:solidFill>
              </a:defRPr>
            </a:lvl2pPr>
            <a:lvl3pPr marL="1143000" indent="-228600">
              <a:buClr>
                <a:srgbClr val="00ABE6"/>
              </a:buClr>
              <a:buFont typeface="Wingdings" panose="05000000000000000000" pitchFamily="2" charset="2"/>
              <a:buChar char="§"/>
              <a:defRPr sz="1800">
                <a:solidFill>
                  <a:srgbClr val="4F4F4F"/>
                </a:solidFill>
              </a:defRPr>
            </a:lvl3pPr>
            <a:lvl4pPr marL="1600200" indent="-228600">
              <a:buClr>
                <a:srgbClr val="00ABE6"/>
              </a:buClr>
              <a:buFont typeface="Wingdings" panose="05000000000000000000" pitchFamily="2" charset="2"/>
              <a:buChar char="§"/>
              <a:defRPr sz="1600">
                <a:solidFill>
                  <a:srgbClr val="4F4F4F"/>
                </a:solidFill>
              </a:defRPr>
            </a:lvl4pPr>
            <a:lvl5pPr marL="2057400" indent="-228600">
              <a:buClr>
                <a:srgbClr val="00ABE6"/>
              </a:buClr>
              <a:buFont typeface="Wingdings" panose="05000000000000000000" pitchFamily="2" charset="2"/>
              <a:buChar char="§"/>
              <a:defRPr sz="1600">
                <a:solidFill>
                  <a:srgbClr val="4F4F4F"/>
                </a:solidFill>
              </a:defRPr>
            </a:lvl5pPr>
            <a:lvl6pPr marL="2514600" indent="-228600">
              <a:buClr>
                <a:srgbClr val="D7153A"/>
              </a:buClr>
              <a:buFont typeface="Wingdings" panose="05000000000000000000" pitchFamily="2" charset="2"/>
              <a:buChar char="§"/>
              <a:defRPr sz="1400">
                <a:solidFill>
                  <a:srgbClr val="4F4F4F"/>
                </a:solidFill>
              </a:defRPr>
            </a:lvl6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Slide Number Placeholder 5"/>
          <p:cNvSpPr>
            <a:spLocks noGrp="1"/>
          </p:cNvSpPr>
          <p:nvPr>
            <p:ph type="sldNum" sz="quarter" idx="12"/>
          </p:nvPr>
        </p:nvSpPr>
        <p:spPr>
          <a:xfrm>
            <a:off x="11366502" y="6295496"/>
            <a:ext cx="825500" cy="365125"/>
          </a:xfrm>
          <a:prstGeom prst="rect">
            <a:avLst/>
          </a:prstGeom>
          <a:solidFill>
            <a:schemeClr val="accent2"/>
          </a:solidFill>
        </p:spPr>
        <p:txBody>
          <a:bodyPr anchor="ctr"/>
          <a:lstStyle>
            <a:lvl1pPr algn="l">
              <a:defRPr sz="1200">
                <a:solidFill>
                  <a:schemeClr val="bg1"/>
                </a:solidFill>
              </a:defRPr>
            </a:lvl1pPr>
          </a:lstStyle>
          <a:p>
            <a:fld id="{5AC0C722-A5E6-5E49-9B9F-A87F4B86BF73}" type="slidenum">
              <a:rPr lang="en-US" smtClean="0"/>
              <a:pPr/>
              <a:t>‹#›</a:t>
            </a:fld>
            <a:endParaRPr lang="en-US"/>
          </a:p>
        </p:txBody>
      </p:sp>
      <p:cxnSp>
        <p:nvCxnSpPr>
          <p:cNvPr id="9" name="Straight Connector 8"/>
          <p:cNvCxnSpPr/>
          <p:nvPr userDrawn="1"/>
        </p:nvCxnSpPr>
        <p:spPr>
          <a:xfrm flipV="1">
            <a:off x="317500" y="1417641"/>
            <a:ext cx="11531600" cy="1589"/>
          </a:xfrm>
          <a:prstGeom prst="line">
            <a:avLst/>
          </a:prstGeom>
          <a:ln w="12700">
            <a:solidFill>
              <a:srgbClr val="00ABE6"/>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p:cNvSpPr>
            <a:spLocks noGrp="1"/>
          </p:cNvSpPr>
          <p:nvPr>
            <p:ph type="body" sz="quarter" idx="14"/>
          </p:nvPr>
        </p:nvSpPr>
        <p:spPr>
          <a:xfrm>
            <a:off x="317500" y="862017"/>
            <a:ext cx="11531600" cy="557213"/>
          </a:xfrm>
          <a:prstGeom prst="rect">
            <a:avLst/>
          </a:prstGeom>
        </p:spPr>
        <p:txBody>
          <a:bodyPr vert="horz" anchor="ctr"/>
          <a:lstStyle>
            <a:lvl1pPr marL="0" marR="0" indent="0" algn="l" defTabSz="457200" rtl="0" eaLnBrk="1" fontAlgn="auto" latinLnBrk="0" hangingPunct="1">
              <a:lnSpc>
                <a:spcPts val="2000"/>
              </a:lnSpc>
              <a:spcBef>
                <a:spcPts val="0"/>
              </a:spcBef>
              <a:spcAft>
                <a:spcPts val="600"/>
              </a:spcAft>
              <a:buClr>
                <a:schemeClr val="accent3"/>
              </a:buClr>
              <a:buSzTx/>
              <a:buFont typeface="Arial"/>
              <a:buNone/>
              <a:tabLst/>
              <a:defRPr sz="1600">
                <a:solidFill>
                  <a:srgbClr val="00ABE6"/>
                </a:solidFill>
              </a:defRPr>
            </a:lvl1pPr>
          </a:lstStyle>
          <a:p>
            <a:pPr lvl="0"/>
            <a:r>
              <a:rPr lang="en-AU"/>
              <a:t>Click to edit Master text</a:t>
            </a:r>
          </a:p>
        </p:txBody>
      </p:sp>
      <p:sp>
        <p:nvSpPr>
          <p:cNvPr id="15" name="Text Placeholder 14"/>
          <p:cNvSpPr>
            <a:spLocks noGrp="1"/>
          </p:cNvSpPr>
          <p:nvPr>
            <p:ph type="body" sz="quarter" idx="15"/>
          </p:nvPr>
        </p:nvSpPr>
        <p:spPr>
          <a:xfrm>
            <a:off x="317502" y="6295183"/>
            <a:ext cx="8648700" cy="365751"/>
          </a:xfrm>
          <a:prstGeom prst="rect">
            <a:avLst/>
          </a:prstGeom>
        </p:spPr>
        <p:txBody>
          <a:bodyPr vert="horz" anchor="ctr"/>
          <a:lstStyle>
            <a:lvl1pPr>
              <a:buNone/>
              <a:defRPr sz="1200" b="1">
                <a:solidFill>
                  <a:srgbClr val="4F4F4F"/>
                </a:solidFill>
              </a:defRPr>
            </a:lvl1pPr>
          </a:lstStyle>
          <a:p>
            <a:pPr lvl="0"/>
            <a:r>
              <a:rPr lang="en-AU"/>
              <a:t>Click to edit</a:t>
            </a:r>
            <a:endParaRPr lang="en-US"/>
          </a:p>
        </p:txBody>
      </p:sp>
      <p:sp>
        <p:nvSpPr>
          <p:cNvPr id="4" name="TextBox 3"/>
          <p:cNvSpPr txBox="1"/>
          <p:nvPr userDrawn="1"/>
        </p:nvSpPr>
        <p:spPr>
          <a:xfrm>
            <a:off x="9372599" y="6339559"/>
            <a:ext cx="1638300" cy="276999"/>
          </a:xfrm>
          <a:prstGeom prst="rect">
            <a:avLst/>
          </a:prstGeom>
          <a:noFill/>
        </p:spPr>
        <p:txBody>
          <a:bodyPr wrap="square" rtlCol="0">
            <a:spAutoFit/>
          </a:bodyPr>
          <a:lstStyle/>
          <a:p>
            <a:r>
              <a:rPr lang="en-AU" sz="1200" b="1">
                <a:solidFill>
                  <a:srgbClr val="4F4F4F"/>
                </a:solidFill>
              </a:rPr>
              <a:t>NSW Treasury</a:t>
            </a:r>
          </a:p>
        </p:txBody>
      </p:sp>
    </p:spTree>
    <p:extLst>
      <p:ext uri="{BB962C8B-B14F-4D97-AF65-F5344CB8AC3E}">
        <p14:creationId xmlns:p14="http://schemas.microsoft.com/office/powerpoint/2010/main" val="6049777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XTERNAL - Template - Title and Sub 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AFD3957F-B592-8A49-8ACD-AAE8FE277967}"/>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A98A5103-FB01-D944-901A-FDFAB875FF24}"/>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6" name="Holder 3">
            <a:extLst>
              <a:ext uri="{FF2B5EF4-FFF2-40B4-BE49-F238E27FC236}">
                <a16:creationId xmlns:a16="http://schemas.microsoft.com/office/drawing/2014/main" id="{103D6EAA-9EB3-7B4F-B382-7AF2CFAE618E}"/>
              </a:ext>
            </a:extLst>
          </p:cNvPr>
          <p:cNvSpPr>
            <a:spLocks noGrp="1"/>
          </p:cNvSpPr>
          <p:nvPr>
            <p:ph sz="half" idx="2" hasCustomPrompt="1"/>
          </p:nvPr>
        </p:nvSpPr>
        <p:spPr>
          <a:xfrm>
            <a:off x="479395" y="942876"/>
            <a:ext cx="10847294" cy="553998"/>
          </a:xfrm>
          <a:prstGeom prst="rect">
            <a:avLst/>
          </a:prstGeom>
        </p:spPr>
        <p:txBody>
          <a:bodyPr wrap="square" lIns="0" tIns="0" rIns="0" bIns="0">
            <a:spAutoFit/>
          </a:bodyPr>
          <a:lstStyle>
            <a:lvl1pPr>
              <a:defRPr sz="1800" b="1" i="0" baseline="0">
                <a:solidFill>
                  <a:schemeClr val="bg2"/>
                </a:solidFill>
                <a:latin typeface="Arial" panose="020B0604020202020204" pitchFamily="34" charset="0"/>
                <a:cs typeface="Arial" panose="020B0604020202020204" pitchFamily="34" charset="0"/>
              </a:defRPr>
            </a:lvl1pPr>
          </a:lstStyle>
          <a:p>
            <a:pPr lvl="0"/>
            <a:r>
              <a:rPr lang="en-GB"/>
              <a:t>Click to add Sub-Title </a:t>
            </a:r>
          </a:p>
          <a:p>
            <a:pPr lvl="0"/>
            <a:endParaRPr lang="en-GB"/>
          </a:p>
        </p:txBody>
      </p:sp>
      <p:sp>
        <p:nvSpPr>
          <p:cNvPr id="7" name="Holder 2">
            <a:extLst>
              <a:ext uri="{FF2B5EF4-FFF2-40B4-BE49-F238E27FC236}">
                <a16:creationId xmlns:a16="http://schemas.microsoft.com/office/drawing/2014/main" id="{90B6A48B-B35F-A343-AF92-2BDF07A13E19}"/>
              </a:ext>
            </a:extLst>
          </p:cNvPr>
          <p:cNvSpPr>
            <a:spLocks noGrp="1"/>
          </p:cNvSpPr>
          <p:nvPr>
            <p:ph type="title" hasCustomPrompt="1"/>
          </p:nvPr>
        </p:nvSpPr>
        <p:spPr>
          <a:xfrm>
            <a:off x="479395" y="433469"/>
            <a:ext cx="7482582" cy="63979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Title </a:t>
            </a:r>
            <a:endParaRPr/>
          </a:p>
        </p:txBody>
      </p:sp>
    </p:spTree>
    <p:extLst>
      <p:ext uri="{BB962C8B-B14F-4D97-AF65-F5344CB8AC3E}">
        <p14:creationId xmlns:p14="http://schemas.microsoft.com/office/powerpoint/2010/main" val="9928361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EXTERNAL - Template - 2 line Title and Sub 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AFD3957F-B592-8A49-8ACD-AAE8FE277967}"/>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A98A5103-FB01-D944-901A-FDFAB875FF24}"/>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8" name="Holder 3">
            <a:extLst>
              <a:ext uri="{FF2B5EF4-FFF2-40B4-BE49-F238E27FC236}">
                <a16:creationId xmlns:a16="http://schemas.microsoft.com/office/drawing/2014/main" id="{7B05C8C7-8D92-E449-A730-F109A6929598}"/>
              </a:ext>
            </a:extLst>
          </p:cNvPr>
          <p:cNvSpPr>
            <a:spLocks noGrp="1"/>
          </p:cNvSpPr>
          <p:nvPr>
            <p:ph sz="half" idx="2" hasCustomPrompt="1"/>
          </p:nvPr>
        </p:nvSpPr>
        <p:spPr>
          <a:xfrm>
            <a:off x="479395" y="1386627"/>
            <a:ext cx="10847294" cy="553998"/>
          </a:xfrm>
          <a:prstGeom prst="rect">
            <a:avLst/>
          </a:prstGeom>
        </p:spPr>
        <p:txBody>
          <a:bodyPr wrap="square" lIns="0" tIns="0" rIns="0" bIns="0">
            <a:spAutoFit/>
          </a:bodyPr>
          <a:lstStyle>
            <a:lvl1pPr>
              <a:defRPr sz="1800" b="1" i="0" baseline="0">
                <a:solidFill>
                  <a:schemeClr val="bg2"/>
                </a:solidFill>
                <a:latin typeface="Arial" panose="020B0604020202020204" pitchFamily="34" charset="0"/>
                <a:cs typeface="Arial" panose="020B0604020202020204" pitchFamily="34" charset="0"/>
              </a:defRPr>
            </a:lvl1pPr>
          </a:lstStyle>
          <a:p>
            <a:pPr lvl="0"/>
            <a:r>
              <a:rPr lang="en-GB"/>
              <a:t>Click to add Sub-Title </a:t>
            </a:r>
          </a:p>
          <a:p>
            <a:pPr lvl="0"/>
            <a:endParaRPr lang="en-GB"/>
          </a:p>
        </p:txBody>
      </p:sp>
      <p:sp>
        <p:nvSpPr>
          <p:cNvPr id="9" name="Holder 2">
            <a:extLst>
              <a:ext uri="{FF2B5EF4-FFF2-40B4-BE49-F238E27FC236}">
                <a16:creationId xmlns:a16="http://schemas.microsoft.com/office/drawing/2014/main" id="{1FB6927E-B23C-BC4B-B21B-64B663C63EE4}"/>
              </a:ext>
            </a:extLst>
          </p:cNvPr>
          <p:cNvSpPr>
            <a:spLocks noGrp="1"/>
          </p:cNvSpPr>
          <p:nvPr>
            <p:ph type="title" hasCustomPrompt="1"/>
          </p:nvPr>
        </p:nvSpPr>
        <p:spPr>
          <a:xfrm>
            <a:off x="479395" y="433469"/>
            <a:ext cx="3621958" cy="63979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2 line</a:t>
            </a:r>
            <a:br>
              <a:rPr lang="en-GB"/>
            </a:br>
            <a:r>
              <a:rPr lang="en-GB"/>
              <a:t>Title</a:t>
            </a:r>
            <a:endParaRPr/>
          </a:p>
        </p:txBody>
      </p:sp>
    </p:spTree>
    <p:extLst>
      <p:ext uri="{BB962C8B-B14F-4D97-AF65-F5344CB8AC3E}">
        <p14:creationId xmlns:p14="http://schemas.microsoft.com/office/powerpoint/2010/main" val="31638718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EXTERNAL - Template - Title, Sub Title and Bullet points">
    <p:spTree>
      <p:nvGrpSpPr>
        <p:cNvPr id="1" name=""/>
        <p:cNvGrpSpPr/>
        <p:nvPr/>
      </p:nvGrpSpPr>
      <p:grpSpPr>
        <a:xfrm>
          <a:off x="0" y="0"/>
          <a:ext cx="0" cy="0"/>
          <a:chOff x="0" y="0"/>
          <a:chExt cx="0" cy="0"/>
        </a:xfrm>
      </p:grpSpPr>
      <p:sp>
        <p:nvSpPr>
          <p:cNvPr id="10" name="Footer Placeholder 2">
            <a:extLst>
              <a:ext uri="{FF2B5EF4-FFF2-40B4-BE49-F238E27FC236}">
                <a16:creationId xmlns:a16="http://schemas.microsoft.com/office/drawing/2014/main" id="{76055B70-9C2C-7B4C-9E7E-09C7C48F5E0B}"/>
              </a:ext>
            </a:extLst>
          </p:cNvPr>
          <p:cNvSpPr>
            <a:spLocks noGrp="1"/>
          </p:cNvSpPr>
          <p:nvPr>
            <p:ph type="ftr" sz="quarter" idx="10"/>
          </p:nvPr>
        </p:nvSpPr>
        <p:spPr>
          <a:xfrm>
            <a:off x="313883" y="6582744"/>
            <a:ext cx="1555854" cy="89768"/>
          </a:xfrm>
          <a:prstGeom prst="rect">
            <a:avLst/>
          </a:prstGeom>
        </p:spPr>
        <p:txBody>
          <a:bodyPr/>
          <a:lstStyle/>
          <a:p>
            <a:pPr marL="11516">
              <a:lnSpc>
                <a:spcPts val="725"/>
              </a:lnSpc>
            </a:pPr>
            <a:endParaRPr lang="en-AU"/>
          </a:p>
        </p:txBody>
      </p:sp>
      <p:sp>
        <p:nvSpPr>
          <p:cNvPr id="11" name="Holder 5">
            <a:extLst>
              <a:ext uri="{FF2B5EF4-FFF2-40B4-BE49-F238E27FC236}">
                <a16:creationId xmlns:a16="http://schemas.microsoft.com/office/drawing/2014/main" id="{B02DDCD6-5479-E246-AB75-689D60E9CC80}"/>
              </a:ext>
            </a:extLst>
          </p:cNvPr>
          <p:cNvSpPr>
            <a:spLocks noGrp="1"/>
          </p:cNvSpPr>
          <p:nvPr>
            <p:ph type="sldNum" sz="quarter" idx="4"/>
          </p:nvPr>
        </p:nvSpPr>
        <p:spPr>
          <a:xfrm>
            <a:off x="11686028" y="6582744"/>
            <a:ext cx="220093" cy="89768"/>
          </a:xfrm>
          <a:prstGeom prst="rect">
            <a:avLst/>
          </a:prstGeom>
        </p:spPr>
        <p:txBody>
          <a:bodyPr lIns="0" tIns="0" rIns="0" bIns="0"/>
          <a:lstStyle>
            <a:lvl1pPr>
              <a:defRPr sz="635" b="0" i="0">
                <a:solidFill>
                  <a:srgbClr val="00426F"/>
                </a:solidFill>
                <a:latin typeface="Gotham-Book"/>
                <a:cs typeface="Gotham-Book"/>
              </a:defRPr>
            </a:lvl1pPr>
          </a:lstStyle>
          <a:p>
            <a:pPr marL="28214">
              <a:lnSpc>
                <a:spcPts val="725"/>
              </a:lnSpc>
            </a:pPr>
            <a:fld id="{81D60167-4931-47E6-BA6A-407CBD079E47}" type="slidenum">
              <a:rPr lang="en-AU" smtClean="0"/>
              <a:pPr marL="28214">
                <a:lnSpc>
                  <a:spcPts val="725"/>
                </a:lnSpc>
              </a:pPr>
              <a:t>‹#›</a:t>
            </a:fld>
            <a:endParaRPr lang="en-AU"/>
          </a:p>
        </p:txBody>
      </p:sp>
      <p:sp>
        <p:nvSpPr>
          <p:cNvPr id="8" name="Holder 3">
            <a:extLst>
              <a:ext uri="{FF2B5EF4-FFF2-40B4-BE49-F238E27FC236}">
                <a16:creationId xmlns:a16="http://schemas.microsoft.com/office/drawing/2014/main" id="{848D49FB-9085-5E45-B88B-4B02C5B9714F}"/>
              </a:ext>
            </a:extLst>
          </p:cNvPr>
          <p:cNvSpPr>
            <a:spLocks noGrp="1"/>
          </p:cNvSpPr>
          <p:nvPr>
            <p:ph sz="half" idx="2" hasCustomPrompt="1"/>
          </p:nvPr>
        </p:nvSpPr>
        <p:spPr>
          <a:xfrm>
            <a:off x="480810" y="942876"/>
            <a:ext cx="10847294" cy="553998"/>
          </a:xfrm>
          <a:prstGeom prst="rect">
            <a:avLst/>
          </a:prstGeom>
        </p:spPr>
        <p:txBody>
          <a:bodyPr wrap="square" lIns="0" tIns="0" rIns="0" bIns="0">
            <a:spAutoFit/>
          </a:bodyPr>
          <a:lstStyle>
            <a:lvl1pPr>
              <a:defRPr sz="1800" b="1" i="0" baseline="0">
                <a:solidFill>
                  <a:schemeClr val="bg2"/>
                </a:solidFill>
                <a:latin typeface="Arial" panose="020B0604020202020204" pitchFamily="34" charset="0"/>
                <a:cs typeface="Arial" panose="020B0604020202020204" pitchFamily="34" charset="0"/>
              </a:defRPr>
            </a:lvl1pPr>
          </a:lstStyle>
          <a:p>
            <a:pPr lvl="0"/>
            <a:r>
              <a:rPr lang="en-GB"/>
              <a:t>Click to add Sub-Title </a:t>
            </a:r>
          </a:p>
          <a:p>
            <a:pPr lvl="0"/>
            <a:endParaRPr lang="en-GB"/>
          </a:p>
        </p:txBody>
      </p:sp>
      <p:sp>
        <p:nvSpPr>
          <p:cNvPr id="9" name="Holder 2">
            <a:extLst>
              <a:ext uri="{FF2B5EF4-FFF2-40B4-BE49-F238E27FC236}">
                <a16:creationId xmlns:a16="http://schemas.microsoft.com/office/drawing/2014/main" id="{A21C9206-8294-2942-9156-46923C9CC14F}"/>
              </a:ext>
            </a:extLst>
          </p:cNvPr>
          <p:cNvSpPr>
            <a:spLocks noGrp="1"/>
          </p:cNvSpPr>
          <p:nvPr>
            <p:ph type="title" hasCustomPrompt="1"/>
          </p:nvPr>
        </p:nvSpPr>
        <p:spPr>
          <a:xfrm>
            <a:off x="480810" y="433469"/>
            <a:ext cx="7482582" cy="63979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Title </a:t>
            </a:r>
            <a:endParaRPr/>
          </a:p>
        </p:txBody>
      </p:sp>
      <p:sp>
        <p:nvSpPr>
          <p:cNvPr id="12" name="Content Placeholder 2">
            <a:extLst>
              <a:ext uri="{FF2B5EF4-FFF2-40B4-BE49-F238E27FC236}">
                <a16:creationId xmlns:a16="http://schemas.microsoft.com/office/drawing/2014/main" id="{4562B142-6BB9-0841-BF69-BC6807998DBB}"/>
              </a:ext>
            </a:extLst>
          </p:cNvPr>
          <p:cNvSpPr>
            <a:spLocks noGrp="1"/>
          </p:cNvSpPr>
          <p:nvPr>
            <p:ph idx="12"/>
          </p:nvPr>
        </p:nvSpPr>
        <p:spPr>
          <a:xfrm>
            <a:off x="480810" y="1610720"/>
            <a:ext cx="10748682" cy="2932217"/>
          </a:xfrm>
          <a:prstGeom prst="rect">
            <a:avLst/>
          </a:prstGeom>
        </p:spPr>
        <p:txBody>
          <a:bodyPr lIns="0">
            <a:normAutofit/>
          </a:bodyPr>
          <a:lstStyle>
            <a:lvl1pPr marL="285750" indent="-285750">
              <a:buClr>
                <a:srgbClr val="009F7A"/>
              </a:buClr>
              <a:buFont typeface="Courier New" panose="02070309020205020404" pitchFamily="49" charset="0"/>
              <a:buChar char="o"/>
              <a:defRPr sz="1400">
                <a:solidFill>
                  <a:schemeClr val="accent1">
                    <a:lumMod val="50000"/>
                  </a:schemeClr>
                </a:solidFill>
                <a:latin typeface="Arial" panose="020B0604020202020204" pitchFamily="34" charset="0"/>
                <a:cs typeface="Arial" panose="020B0604020202020204" pitchFamily="34" charset="0"/>
              </a:defRPr>
            </a:lvl1pPr>
            <a:lvl2pPr>
              <a:buClr>
                <a:srgbClr val="008EBA"/>
              </a:buClr>
              <a:defRPr sz="1400">
                <a:solidFill>
                  <a:schemeClr val="accent1">
                    <a:lumMod val="50000"/>
                  </a:schemeClr>
                </a:solidFill>
                <a:latin typeface="Arial" panose="020B0604020202020204" pitchFamily="34" charset="0"/>
                <a:cs typeface="Arial" panose="020B0604020202020204" pitchFamily="34" charset="0"/>
              </a:defRPr>
            </a:lvl2pPr>
            <a:lvl3pPr marL="1143000" indent="-228600">
              <a:buClr>
                <a:schemeClr val="accent1">
                  <a:lumMod val="50000"/>
                </a:schemeClr>
              </a:buClr>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3pPr>
            <a:lvl4pPr marL="1600200" indent="-228600">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4pPr>
            <a:lvl5pPr>
              <a:defRPr sz="1600">
                <a:solidFill>
                  <a:schemeClr val="accent1">
                    <a:lumMod val="50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6636955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XTERNAL - Template - Title ,Sub title and sub heading">
    <p:spTree>
      <p:nvGrpSpPr>
        <p:cNvPr id="1" name=""/>
        <p:cNvGrpSpPr/>
        <p:nvPr/>
      </p:nvGrpSpPr>
      <p:grpSpPr>
        <a:xfrm>
          <a:off x="0" y="0"/>
          <a:ext cx="0" cy="0"/>
          <a:chOff x="0" y="0"/>
          <a:chExt cx="0" cy="0"/>
        </a:xfrm>
      </p:grpSpPr>
      <p:sp>
        <p:nvSpPr>
          <p:cNvPr id="5" name="Holder 5"/>
          <p:cNvSpPr>
            <a:spLocks noGrp="1"/>
          </p:cNvSpPr>
          <p:nvPr>
            <p:ph type="ftr" sz="quarter" idx="5"/>
          </p:nvPr>
        </p:nvSpPr>
        <p:spPr>
          <a:xfrm>
            <a:off x="313883" y="6582744"/>
            <a:ext cx="1555854" cy="89768"/>
          </a:xfrm>
          <a:prstGeom prst="rect">
            <a:avLst/>
          </a:prstGeom>
        </p:spPr>
        <p:txBody>
          <a:bodyPr lIns="0" tIns="0" rIns="0" bIns="0"/>
          <a:lstStyle>
            <a:lvl1pPr>
              <a:defRPr sz="635" b="0" i="0">
                <a:solidFill>
                  <a:srgbClr val="00426F"/>
                </a:solidFill>
                <a:latin typeface="Gotham-Book"/>
                <a:cs typeface="Gotham-Book"/>
              </a:defRPr>
            </a:lvl1pPr>
          </a:lstStyle>
          <a:p>
            <a:pPr marL="11516">
              <a:lnSpc>
                <a:spcPts val="725"/>
              </a:lnSpc>
            </a:pPr>
            <a:endParaRPr lang="en-AU"/>
          </a:p>
        </p:txBody>
      </p:sp>
      <p:sp>
        <p:nvSpPr>
          <p:cNvPr id="10" name="Holder 5">
            <a:extLst>
              <a:ext uri="{FF2B5EF4-FFF2-40B4-BE49-F238E27FC236}">
                <a16:creationId xmlns:a16="http://schemas.microsoft.com/office/drawing/2014/main" id="{8955CF7B-EA9E-F14B-86B7-B84839D3D37A}"/>
              </a:ext>
            </a:extLst>
          </p:cNvPr>
          <p:cNvSpPr>
            <a:spLocks noGrp="1"/>
          </p:cNvSpPr>
          <p:nvPr>
            <p:ph type="sldNum" sz="quarter" idx="4"/>
          </p:nvPr>
        </p:nvSpPr>
        <p:spPr>
          <a:xfrm>
            <a:off x="11686028" y="6582744"/>
            <a:ext cx="220093" cy="89768"/>
          </a:xfrm>
          <a:prstGeom prst="rect">
            <a:avLst/>
          </a:prstGeom>
        </p:spPr>
        <p:txBody>
          <a:bodyPr lIns="0" tIns="0" rIns="0" bIns="0"/>
          <a:lstStyle>
            <a:lvl1pPr>
              <a:defRPr sz="635" b="0" i="0">
                <a:solidFill>
                  <a:srgbClr val="00426F"/>
                </a:solidFill>
                <a:latin typeface="Gotham-Book"/>
                <a:cs typeface="Gotham-Book"/>
              </a:defRPr>
            </a:lvl1pPr>
          </a:lstStyle>
          <a:p>
            <a:pPr marL="28214">
              <a:lnSpc>
                <a:spcPts val="725"/>
              </a:lnSpc>
            </a:pPr>
            <a:fld id="{81D60167-4931-47E6-BA6A-407CBD079E47}" type="slidenum">
              <a:rPr lang="en-AU" smtClean="0"/>
              <a:pPr marL="28214">
                <a:lnSpc>
                  <a:spcPts val="725"/>
                </a:lnSpc>
              </a:pPr>
              <a:t>‹#›</a:t>
            </a:fld>
            <a:endParaRPr lang="en-AU"/>
          </a:p>
        </p:txBody>
      </p:sp>
      <p:sp>
        <p:nvSpPr>
          <p:cNvPr id="6" name="Holder 3">
            <a:extLst>
              <a:ext uri="{FF2B5EF4-FFF2-40B4-BE49-F238E27FC236}">
                <a16:creationId xmlns:a16="http://schemas.microsoft.com/office/drawing/2014/main" id="{ED7C1BFA-2BD0-B540-9956-9498DA7FD881}"/>
              </a:ext>
            </a:extLst>
          </p:cNvPr>
          <p:cNvSpPr>
            <a:spLocks noGrp="1"/>
          </p:cNvSpPr>
          <p:nvPr>
            <p:ph sz="half" idx="12" hasCustomPrompt="1"/>
          </p:nvPr>
        </p:nvSpPr>
        <p:spPr>
          <a:xfrm>
            <a:off x="485471" y="1663791"/>
            <a:ext cx="10847294" cy="369332"/>
          </a:xfrm>
          <a:prstGeom prst="rect">
            <a:avLst/>
          </a:prstGeom>
        </p:spPr>
        <p:txBody>
          <a:bodyPr wrap="square" lIns="0" tIns="0" rIns="0" bIns="0">
            <a:spAutoFit/>
          </a:bodyPr>
          <a:lstStyle>
            <a:lvl1pPr>
              <a:defRPr sz="1200" b="1" i="0" cap="all" baseline="0">
                <a:solidFill>
                  <a:schemeClr val="accent1"/>
                </a:solidFill>
                <a:latin typeface="Arial" panose="020B0604020202020204" pitchFamily="34" charset="0"/>
                <a:cs typeface="Arial" panose="020B0604020202020204" pitchFamily="34" charset="0"/>
              </a:defRPr>
            </a:lvl1pPr>
          </a:lstStyle>
          <a:p>
            <a:pPr lvl="0"/>
            <a:r>
              <a:rPr lang="en-GB"/>
              <a:t>Click to add heading </a:t>
            </a:r>
          </a:p>
          <a:p>
            <a:pPr lvl="0"/>
            <a:endParaRPr lang="en-GB"/>
          </a:p>
        </p:txBody>
      </p:sp>
      <p:sp>
        <p:nvSpPr>
          <p:cNvPr id="7" name="Holder 3">
            <a:extLst>
              <a:ext uri="{FF2B5EF4-FFF2-40B4-BE49-F238E27FC236}">
                <a16:creationId xmlns:a16="http://schemas.microsoft.com/office/drawing/2014/main" id="{676A4977-FC48-9F4A-8CCF-33BFF2202445}"/>
              </a:ext>
            </a:extLst>
          </p:cNvPr>
          <p:cNvSpPr>
            <a:spLocks noGrp="1"/>
          </p:cNvSpPr>
          <p:nvPr>
            <p:ph sz="half" idx="2" hasCustomPrompt="1"/>
          </p:nvPr>
        </p:nvSpPr>
        <p:spPr>
          <a:xfrm>
            <a:off x="480810" y="942876"/>
            <a:ext cx="10847294" cy="553998"/>
          </a:xfrm>
          <a:prstGeom prst="rect">
            <a:avLst/>
          </a:prstGeom>
        </p:spPr>
        <p:txBody>
          <a:bodyPr wrap="square" lIns="0" tIns="0" rIns="0" bIns="0">
            <a:spAutoFit/>
          </a:bodyPr>
          <a:lstStyle>
            <a:lvl1pPr>
              <a:defRPr sz="1800" b="1" i="0" baseline="0">
                <a:solidFill>
                  <a:schemeClr val="bg2"/>
                </a:solidFill>
                <a:latin typeface="Arial" panose="020B0604020202020204" pitchFamily="34" charset="0"/>
                <a:cs typeface="Arial" panose="020B0604020202020204" pitchFamily="34" charset="0"/>
              </a:defRPr>
            </a:lvl1pPr>
          </a:lstStyle>
          <a:p>
            <a:pPr lvl="0"/>
            <a:r>
              <a:rPr lang="en-GB"/>
              <a:t>Click to add Sub-Title</a:t>
            </a:r>
          </a:p>
          <a:p>
            <a:pPr lvl="0"/>
            <a:endParaRPr lang="en-GB"/>
          </a:p>
        </p:txBody>
      </p:sp>
      <p:sp>
        <p:nvSpPr>
          <p:cNvPr id="8" name="Holder 2">
            <a:extLst>
              <a:ext uri="{FF2B5EF4-FFF2-40B4-BE49-F238E27FC236}">
                <a16:creationId xmlns:a16="http://schemas.microsoft.com/office/drawing/2014/main" id="{0FD27452-BA35-6D4F-A849-E25A23C2081D}"/>
              </a:ext>
            </a:extLst>
          </p:cNvPr>
          <p:cNvSpPr>
            <a:spLocks noGrp="1"/>
          </p:cNvSpPr>
          <p:nvPr>
            <p:ph type="title" hasCustomPrompt="1"/>
          </p:nvPr>
        </p:nvSpPr>
        <p:spPr>
          <a:xfrm>
            <a:off x="480810" y="433469"/>
            <a:ext cx="7482582" cy="63979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Title </a:t>
            </a:r>
            <a:endParaRPr/>
          </a:p>
        </p:txBody>
      </p:sp>
    </p:spTree>
    <p:extLst>
      <p:ext uri="{BB962C8B-B14F-4D97-AF65-F5344CB8AC3E}">
        <p14:creationId xmlns:p14="http://schemas.microsoft.com/office/powerpoint/2010/main" val="16470226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EXTERNAL - Template - Title, Sub Title, Sub Headng and image">
    <p:spTree>
      <p:nvGrpSpPr>
        <p:cNvPr id="1" name=""/>
        <p:cNvGrpSpPr/>
        <p:nvPr/>
      </p:nvGrpSpPr>
      <p:grpSpPr>
        <a:xfrm>
          <a:off x="0" y="0"/>
          <a:ext cx="0" cy="0"/>
          <a:chOff x="0" y="0"/>
          <a:chExt cx="0" cy="0"/>
        </a:xfrm>
      </p:grpSpPr>
      <p:sp>
        <p:nvSpPr>
          <p:cNvPr id="5" name="Holder 5"/>
          <p:cNvSpPr>
            <a:spLocks noGrp="1"/>
          </p:cNvSpPr>
          <p:nvPr>
            <p:ph type="ftr" sz="quarter" idx="5"/>
          </p:nvPr>
        </p:nvSpPr>
        <p:spPr>
          <a:xfrm>
            <a:off x="313883" y="6582744"/>
            <a:ext cx="1555854" cy="89768"/>
          </a:xfrm>
          <a:prstGeom prst="rect">
            <a:avLst/>
          </a:prstGeom>
        </p:spPr>
        <p:txBody>
          <a:bodyPr lIns="0" tIns="0" rIns="0" bIns="0"/>
          <a:lstStyle>
            <a:lvl1pPr>
              <a:defRPr sz="635" b="0" i="0">
                <a:solidFill>
                  <a:srgbClr val="00426F"/>
                </a:solidFill>
                <a:latin typeface="Gotham-Book"/>
                <a:cs typeface="Gotham-Book"/>
              </a:defRPr>
            </a:lvl1pPr>
          </a:lstStyle>
          <a:p>
            <a:pPr marL="11516">
              <a:lnSpc>
                <a:spcPts val="725"/>
              </a:lnSpc>
            </a:pPr>
            <a:endParaRPr lang="en-AU"/>
          </a:p>
        </p:txBody>
      </p:sp>
      <p:sp>
        <p:nvSpPr>
          <p:cNvPr id="8" name="Holder 5">
            <a:extLst>
              <a:ext uri="{FF2B5EF4-FFF2-40B4-BE49-F238E27FC236}">
                <a16:creationId xmlns:a16="http://schemas.microsoft.com/office/drawing/2014/main" id="{81F93C00-88F6-EC45-8307-15111B16B540}"/>
              </a:ext>
            </a:extLst>
          </p:cNvPr>
          <p:cNvSpPr>
            <a:spLocks noGrp="1"/>
          </p:cNvSpPr>
          <p:nvPr>
            <p:ph type="sldNum" sz="quarter" idx="4"/>
          </p:nvPr>
        </p:nvSpPr>
        <p:spPr>
          <a:xfrm>
            <a:off x="11686028" y="6582744"/>
            <a:ext cx="220093" cy="89768"/>
          </a:xfrm>
          <a:prstGeom prst="rect">
            <a:avLst/>
          </a:prstGeom>
        </p:spPr>
        <p:txBody>
          <a:bodyPr lIns="0" tIns="0" rIns="0" bIns="0"/>
          <a:lstStyle>
            <a:lvl1pPr>
              <a:defRPr sz="635" b="0" i="0">
                <a:solidFill>
                  <a:srgbClr val="00426F"/>
                </a:solidFill>
                <a:latin typeface="Gotham-Book"/>
                <a:cs typeface="Gotham-Book"/>
              </a:defRPr>
            </a:lvl1pPr>
          </a:lstStyle>
          <a:p>
            <a:pPr marL="28214">
              <a:lnSpc>
                <a:spcPts val="725"/>
              </a:lnSpc>
            </a:pPr>
            <a:fld id="{81D60167-4931-47E6-BA6A-407CBD079E47}" type="slidenum">
              <a:rPr lang="en-AU" smtClean="0"/>
              <a:pPr marL="28214">
                <a:lnSpc>
                  <a:spcPts val="725"/>
                </a:lnSpc>
              </a:pPr>
              <a:t>‹#›</a:t>
            </a:fld>
            <a:endParaRPr lang="en-AU"/>
          </a:p>
        </p:txBody>
      </p:sp>
      <p:sp>
        <p:nvSpPr>
          <p:cNvPr id="13" name="Holder 3">
            <a:extLst>
              <a:ext uri="{FF2B5EF4-FFF2-40B4-BE49-F238E27FC236}">
                <a16:creationId xmlns:a16="http://schemas.microsoft.com/office/drawing/2014/main" id="{1D69F823-767E-0942-9644-9C4903F6CE44}"/>
              </a:ext>
            </a:extLst>
          </p:cNvPr>
          <p:cNvSpPr>
            <a:spLocks noGrp="1"/>
          </p:cNvSpPr>
          <p:nvPr>
            <p:ph sz="half" idx="2" hasCustomPrompt="1"/>
          </p:nvPr>
        </p:nvSpPr>
        <p:spPr>
          <a:xfrm>
            <a:off x="480810" y="942876"/>
            <a:ext cx="10847294" cy="553998"/>
          </a:xfrm>
          <a:prstGeom prst="rect">
            <a:avLst/>
          </a:prstGeom>
        </p:spPr>
        <p:txBody>
          <a:bodyPr wrap="square" lIns="0" tIns="0" rIns="0" bIns="0">
            <a:spAutoFit/>
          </a:bodyPr>
          <a:lstStyle>
            <a:lvl1pPr>
              <a:defRPr sz="1800" b="1" i="0" baseline="0">
                <a:solidFill>
                  <a:schemeClr val="bg2"/>
                </a:solidFill>
                <a:latin typeface="Arial" panose="020B0604020202020204" pitchFamily="34" charset="0"/>
                <a:cs typeface="Arial" panose="020B0604020202020204" pitchFamily="34" charset="0"/>
              </a:defRPr>
            </a:lvl1pPr>
          </a:lstStyle>
          <a:p>
            <a:pPr lvl="0"/>
            <a:r>
              <a:rPr lang="en-GB"/>
              <a:t>Click to add Sub-Title</a:t>
            </a:r>
          </a:p>
          <a:p>
            <a:pPr lvl="0"/>
            <a:endParaRPr lang="en-GB"/>
          </a:p>
        </p:txBody>
      </p:sp>
      <p:sp>
        <p:nvSpPr>
          <p:cNvPr id="14" name="Holder 2">
            <a:extLst>
              <a:ext uri="{FF2B5EF4-FFF2-40B4-BE49-F238E27FC236}">
                <a16:creationId xmlns:a16="http://schemas.microsoft.com/office/drawing/2014/main" id="{E4838BC1-A002-6D4F-812E-2DE0FCA83EAE}"/>
              </a:ext>
            </a:extLst>
          </p:cNvPr>
          <p:cNvSpPr>
            <a:spLocks noGrp="1"/>
          </p:cNvSpPr>
          <p:nvPr>
            <p:ph type="title" hasCustomPrompt="1"/>
          </p:nvPr>
        </p:nvSpPr>
        <p:spPr>
          <a:xfrm>
            <a:off x="480810" y="433469"/>
            <a:ext cx="7482582" cy="63979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Title </a:t>
            </a:r>
            <a:endParaRPr/>
          </a:p>
        </p:txBody>
      </p:sp>
      <p:sp>
        <p:nvSpPr>
          <p:cNvPr id="15" name="Holder 3">
            <a:extLst>
              <a:ext uri="{FF2B5EF4-FFF2-40B4-BE49-F238E27FC236}">
                <a16:creationId xmlns:a16="http://schemas.microsoft.com/office/drawing/2014/main" id="{51D373EF-8C50-5C40-BABC-0368D8B30BA0}"/>
              </a:ext>
            </a:extLst>
          </p:cNvPr>
          <p:cNvSpPr>
            <a:spLocks noGrp="1"/>
          </p:cNvSpPr>
          <p:nvPr>
            <p:ph sz="half" idx="12" hasCustomPrompt="1"/>
          </p:nvPr>
        </p:nvSpPr>
        <p:spPr>
          <a:xfrm>
            <a:off x="485471" y="1663791"/>
            <a:ext cx="10847294" cy="184666"/>
          </a:xfrm>
          <a:prstGeom prst="rect">
            <a:avLst/>
          </a:prstGeom>
        </p:spPr>
        <p:txBody>
          <a:bodyPr wrap="square" lIns="0" tIns="0" rIns="0" bIns="0">
            <a:spAutoFit/>
          </a:bodyPr>
          <a:lstStyle>
            <a:lvl1pPr>
              <a:defRPr sz="1200" b="1" i="0" cap="none" baseline="0">
                <a:solidFill>
                  <a:schemeClr val="accent1"/>
                </a:solidFill>
                <a:latin typeface="Arial" panose="020B0604020202020204" pitchFamily="34" charset="0"/>
                <a:cs typeface="Arial" panose="020B0604020202020204" pitchFamily="34" charset="0"/>
              </a:defRPr>
            </a:lvl1pPr>
          </a:lstStyle>
          <a:p>
            <a:pPr lvl="0"/>
            <a:r>
              <a:rPr lang="en-GB"/>
              <a:t>CLICK TO ADD HEADING </a:t>
            </a:r>
          </a:p>
        </p:txBody>
      </p:sp>
      <p:sp>
        <p:nvSpPr>
          <p:cNvPr id="16" name="Picture Placeholder 1">
            <a:extLst>
              <a:ext uri="{FF2B5EF4-FFF2-40B4-BE49-F238E27FC236}">
                <a16:creationId xmlns:a16="http://schemas.microsoft.com/office/drawing/2014/main" id="{F7992B23-BA2C-B745-974C-8DDE6394DEE7}"/>
              </a:ext>
            </a:extLst>
          </p:cNvPr>
          <p:cNvSpPr>
            <a:spLocks noGrp="1" noTextEdit="1"/>
          </p:cNvSpPr>
          <p:nvPr>
            <p:ph type="pic" sz="quarter" idx="20"/>
          </p:nvPr>
        </p:nvSpPr>
        <p:spPr>
          <a:xfrm>
            <a:off x="8158427" y="0"/>
            <a:ext cx="4032000" cy="6277631"/>
          </a:xfrm>
          <a:custGeom>
            <a:avLst/>
            <a:gdLst>
              <a:gd name="T0" fmla="*/ 60787 w 5238750"/>
              <a:gd name="T1" fmla="*/ 0 h 4121150"/>
              <a:gd name="T2" fmla="*/ 5177963 w 5238750"/>
              <a:gd name="T3" fmla="*/ 0 h 4121150"/>
              <a:gd name="T4" fmla="*/ 5238750 w 5238750"/>
              <a:gd name="T5" fmla="*/ 60787 h 4121150"/>
              <a:gd name="T6" fmla="*/ 5238750 w 5238750"/>
              <a:gd name="T7" fmla="*/ 4121150 h 4121150"/>
              <a:gd name="T8" fmla="*/ 5238750 w 5238750"/>
              <a:gd name="T9" fmla="*/ 4121150 h 4121150"/>
              <a:gd name="T10" fmla="*/ 0 w 5238750"/>
              <a:gd name="T11" fmla="*/ 4121150 h 4121150"/>
              <a:gd name="T12" fmla="*/ 0 w 5238750"/>
              <a:gd name="T13" fmla="*/ 4121150 h 4121150"/>
              <a:gd name="T14" fmla="*/ 0 w 5238750"/>
              <a:gd name="T15" fmla="*/ 60787 h 4121150"/>
              <a:gd name="T16" fmla="*/ 60787 w 5238750"/>
              <a:gd name="T17" fmla="*/ 0 h 41211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238750" h="4121150">
                <a:moveTo>
                  <a:pt x="60787" y="0"/>
                </a:moveTo>
                <a:lnTo>
                  <a:pt x="5177963" y="0"/>
                </a:lnTo>
                <a:cubicBezTo>
                  <a:pt x="5211535" y="0"/>
                  <a:pt x="5238750" y="27215"/>
                  <a:pt x="5238750" y="60787"/>
                </a:cubicBezTo>
                <a:lnTo>
                  <a:pt x="5238750" y="4121150"/>
                </a:lnTo>
                <a:lnTo>
                  <a:pt x="0" y="4121150"/>
                </a:lnTo>
                <a:lnTo>
                  <a:pt x="0" y="60787"/>
                </a:lnTo>
                <a:cubicBezTo>
                  <a:pt x="0" y="27215"/>
                  <a:pt x="27215" y="0"/>
                  <a:pt x="60787" y="0"/>
                </a:cubicBezTo>
                <a:close/>
              </a:path>
            </a:pathLst>
          </a:custGeom>
          <a:blipFill dpi="0" rotWithShape="0">
            <a:blip r:embed="rId2"/>
            <a:srcRect/>
            <a:tile tx="0" ty="0" sx="100000" sy="100000" flip="none" algn="tl"/>
          </a:blipFill>
          <a:effectLst>
            <a:outerShdw blurRad="50800" dist="25400" dir="5400000" algn="t" rotWithShape="0">
              <a:srgbClr val="000000">
                <a:alpha val="14999"/>
              </a:srgbClr>
            </a:outerShdw>
          </a:effectLst>
        </p:spPr>
      </p:sp>
      <p:sp>
        <p:nvSpPr>
          <p:cNvPr id="9" name="bk object 16">
            <a:extLst>
              <a:ext uri="{FF2B5EF4-FFF2-40B4-BE49-F238E27FC236}">
                <a16:creationId xmlns:a16="http://schemas.microsoft.com/office/drawing/2014/main" id="{D9EC6CA0-36AB-467F-A71E-4FC303A3A1F2}"/>
              </a:ext>
            </a:extLst>
          </p:cNvPr>
          <p:cNvSpPr/>
          <p:nvPr userDrawn="1"/>
        </p:nvSpPr>
        <p:spPr>
          <a:xfrm>
            <a:off x="11471564" y="1"/>
            <a:ext cx="727176" cy="831272"/>
          </a:xfrm>
          <a:custGeom>
            <a:avLst/>
            <a:gdLst/>
            <a:ahLst/>
            <a:cxnLst/>
            <a:rect l="l" t="t" r="r" b="b"/>
            <a:pathLst>
              <a:path w="718184" h="1127760">
                <a:moveTo>
                  <a:pt x="718167" y="0"/>
                </a:moveTo>
                <a:lnTo>
                  <a:pt x="0" y="0"/>
                </a:lnTo>
                <a:lnTo>
                  <a:pt x="718167" y="1127293"/>
                </a:lnTo>
                <a:lnTo>
                  <a:pt x="718167" y="0"/>
                </a:lnTo>
                <a:close/>
              </a:path>
            </a:pathLst>
          </a:custGeom>
          <a:solidFill>
            <a:schemeClr val="accent2"/>
          </a:solidFill>
        </p:spPr>
        <p:txBody>
          <a:bodyPr wrap="square" lIns="0" tIns="0" rIns="0" bIns="0" rtlCol="0"/>
          <a:lstStyle/>
          <a:p>
            <a:endParaRPr sz="1277"/>
          </a:p>
        </p:txBody>
      </p:sp>
    </p:spTree>
    <p:extLst>
      <p:ext uri="{BB962C8B-B14F-4D97-AF65-F5344CB8AC3E}">
        <p14:creationId xmlns:p14="http://schemas.microsoft.com/office/powerpoint/2010/main" val="2441160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XTERNAL - Template - 2 line Title and Sub heading with image">
    <p:spTree>
      <p:nvGrpSpPr>
        <p:cNvPr id="1" name=""/>
        <p:cNvGrpSpPr/>
        <p:nvPr/>
      </p:nvGrpSpPr>
      <p:grpSpPr>
        <a:xfrm>
          <a:off x="0" y="0"/>
          <a:ext cx="0" cy="0"/>
          <a:chOff x="0" y="0"/>
          <a:chExt cx="0" cy="0"/>
        </a:xfrm>
      </p:grpSpPr>
      <p:sp>
        <p:nvSpPr>
          <p:cNvPr id="13" name="Picture Placeholder 1">
            <a:extLst>
              <a:ext uri="{FF2B5EF4-FFF2-40B4-BE49-F238E27FC236}">
                <a16:creationId xmlns:a16="http://schemas.microsoft.com/office/drawing/2014/main" id="{9F1D3F3E-25E7-2447-A946-C207F79BF224}"/>
              </a:ext>
            </a:extLst>
          </p:cNvPr>
          <p:cNvSpPr>
            <a:spLocks noGrp="1" noTextEdit="1"/>
          </p:cNvSpPr>
          <p:nvPr>
            <p:ph type="pic" sz="quarter" idx="20"/>
          </p:nvPr>
        </p:nvSpPr>
        <p:spPr>
          <a:xfrm>
            <a:off x="8158427" y="0"/>
            <a:ext cx="4032000" cy="6277631"/>
          </a:xfrm>
          <a:custGeom>
            <a:avLst/>
            <a:gdLst>
              <a:gd name="T0" fmla="*/ 60787 w 5238750"/>
              <a:gd name="T1" fmla="*/ 0 h 4121150"/>
              <a:gd name="T2" fmla="*/ 5177963 w 5238750"/>
              <a:gd name="T3" fmla="*/ 0 h 4121150"/>
              <a:gd name="T4" fmla="*/ 5238750 w 5238750"/>
              <a:gd name="T5" fmla="*/ 60787 h 4121150"/>
              <a:gd name="T6" fmla="*/ 5238750 w 5238750"/>
              <a:gd name="T7" fmla="*/ 4121150 h 4121150"/>
              <a:gd name="T8" fmla="*/ 5238750 w 5238750"/>
              <a:gd name="T9" fmla="*/ 4121150 h 4121150"/>
              <a:gd name="T10" fmla="*/ 0 w 5238750"/>
              <a:gd name="T11" fmla="*/ 4121150 h 4121150"/>
              <a:gd name="T12" fmla="*/ 0 w 5238750"/>
              <a:gd name="T13" fmla="*/ 4121150 h 4121150"/>
              <a:gd name="T14" fmla="*/ 0 w 5238750"/>
              <a:gd name="T15" fmla="*/ 60787 h 4121150"/>
              <a:gd name="T16" fmla="*/ 60787 w 5238750"/>
              <a:gd name="T17" fmla="*/ 0 h 41211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238750" h="4121150">
                <a:moveTo>
                  <a:pt x="60787" y="0"/>
                </a:moveTo>
                <a:lnTo>
                  <a:pt x="5177963" y="0"/>
                </a:lnTo>
                <a:cubicBezTo>
                  <a:pt x="5211535" y="0"/>
                  <a:pt x="5238750" y="27215"/>
                  <a:pt x="5238750" y="60787"/>
                </a:cubicBezTo>
                <a:lnTo>
                  <a:pt x="5238750" y="4121150"/>
                </a:lnTo>
                <a:lnTo>
                  <a:pt x="0" y="4121150"/>
                </a:lnTo>
                <a:lnTo>
                  <a:pt x="0" y="60787"/>
                </a:lnTo>
                <a:cubicBezTo>
                  <a:pt x="0" y="27215"/>
                  <a:pt x="27215" y="0"/>
                  <a:pt x="60787" y="0"/>
                </a:cubicBezTo>
                <a:close/>
              </a:path>
            </a:pathLst>
          </a:custGeom>
          <a:blipFill dpi="0" rotWithShape="0">
            <a:blip r:embed="rId2"/>
            <a:srcRect/>
            <a:tile tx="0" ty="0" sx="100000" sy="100000" flip="none" algn="tl"/>
          </a:blipFill>
          <a:effectLst>
            <a:outerShdw blurRad="50800" dist="25400" dir="5400000" algn="t" rotWithShape="0">
              <a:srgbClr val="000000">
                <a:alpha val="14999"/>
              </a:srgbClr>
            </a:outerShdw>
          </a:effectLst>
        </p:spPr>
      </p:sp>
      <p:sp>
        <p:nvSpPr>
          <p:cNvPr id="3" name="Footer Placeholder 2">
            <a:extLst>
              <a:ext uri="{FF2B5EF4-FFF2-40B4-BE49-F238E27FC236}">
                <a16:creationId xmlns:a16="http://schemas.microsoft.com/office/drawing/2014/main" id="{AFD3957F-B592-8A49-8ACD-AAE8FE277967}"/>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A98A5103-FB01-D944-901A-FDFAB875FF24}"/>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10" name="Holder 3">
            <a:extLst>
              <a:ext uri="{FF2B5EF4-FFF2-40B4-BE49-F238E27FC236}">
                <a16:creationId xmlns:a16="http://schemas.microsoft.com/office/drawing/2014/main" id="{CDDCC0A3-A9DE-1F46-B574-454253955327}"/>
              </a:ext>
            </a:extLst>
          </p:cNvPr>
          <p:cNvSpPr>
            <a:spLocks noGrp="1"/>
          </p:cNvSpPr>
          <p:nvPr>
            <p:ph sz="half" idx="2" hasCustomPrompt="1"/>
          </p:nvPr>
        </p:nvSpPr>
        <p:spPr>
          <a:xfrm>
            <a:off x="479395" y="1386627"/>
            <a:ext cx="10847294" cy="553998"/>
          </a:xfrm>
          <a:prstGeom prst="rect">
            <a:avLst/>
          </a:prstGeom>
        </p:spPr>
        <p:txBody>
          <a:bodyPr wrap="square" lIns="0" tIns="0" rIns="0" bIns="0">
            <a:spAutoFit/>
          </a:bodyPr>
          <a:lstStyle>
            <a:lvl1pPr>
              <a:defRPr sz="1800" b="1" i="0" baseline="0">
                <a:solidFill>
                  <a:schemeClr val="bg2"/>
                </a:solidFill>
                <a:latin typeface="Arial" panose="020B0604020202020204" pitchFamily="34" charset="0"/>
                <a:cs typeface="Arial" panose="020B0604020202020204" pitchFamily="34" charset="0"/>
              </a:defRPr>
            </a:lvl1pPr>
          </a:lstStyle>
          <a:p>
            <a:pPr lvl="0"/>
            <a:r>
              <a:rPr lang="en-GB"/>
              <a:t>Click to add sub-Title </a:t>
            </a:r>
          </a:p>
          <a:p>
            <a:pPr lvl="0"/>
            <a:endParaRPr lang="en-GB"/>
          </a:p>
        </p:txBody>
      </p:sp>
      <p:sp>
        <p:nvSpPr>
          <p:cNvPr id="11" name="Holder 2">
            <a:extLst>
              <a:ext uri="{FF2B5EF4-FFF2-40B4-BE49-F238E27FC236}">
                <a16:creationId xmlns:a16="http://schemas.microsoft.com/office/drawing/2014/main" id="{B6DBE2C4-6541-D84B-ABC4-87BD3CDF267E}"/>
              </a:ext>
            </a:extLst>
          </p:cNvPr>
          <p:cNvSpPr>
            <a:spLocks noGrp="1"/>
          </p:cNvSpPr>
          <p:nvPr>
            <p:ph type="title" hasCustomPrompt="1"/>
          </p:nvPr>
        </p:nvSpPr>
        <p:spPr>
          <a:xfrm>
            <a:off x="479395" y="433469"/>
            <a:ext cx="3621958" cy="63979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2 line</a:t>
            </a:r>
            <a:br>
              <a:rPr lang="en-GB"/>
            </a:br>
            <a:r>
              <a:rPr lang="en-GB"/>
              <a:t>Title </a:t>
            </a:r>
            <a:endParaRPr/>
          </a:p>
        </p:txBody>
      </p:sp>
      <p:sp>
        <p:nvSpPr>
          <p:cNvPr id="8" name="bk object 16">
            <a:extLst>
              <a:ext uri="{FF2B5EF4-FFF2-40B4-BE49-F238E27FC236}">
                <a16:creationId xmlns:a16="http://schemas.microsoft.com/office/drawing/2014/main" id="{D21FC87D-6A79-4357-9F6C-ADA991287C8E}"/>
              </a:ext>
            </a:extLst>
          </p:cNvPr>
          <p:cNvSpPr/>
          <p:nvPr userDrawn="1"/>
        </p:nvSpPr>
        <p:spPr>
          <a:xfrm>
            <a:off x="11471564" y="1"/>
            <a:ext cx="727176" cy="831272"/>
          </a:xfrm>
          <a:custGeom>
            <a:avLst/>
            <a:gdLst/>
            <a:ahLst/>
            <a:cxnLst/>
            <a:rect l="l" t="t" r="r" b="b"/>
            <a:pathLst>
              <a:path w="718184" h="1127760">
                <a:moveTo>
                  <a:pt x="718167" y="0"/>
                </a:moveTo>
                <a:lnTo>
                  <a:pt x="0" y="0"/>
                </a:lnTo>
                <a:lnTo>
                  <a:pt x="718167" y="1127293"/>
                </a:lnTo>
                <a:lnTo>
                  <a:pt x="718167" y="0"/>
                </a:lnTo>
                <a:close/>
              </a:path>
            </a:pathLst>
          </a:custGeom>
          <a:solidFill>
            <a:schemeClr val="accent2"/>
          </a:solidFill>
        </p:spPr>
        <p:txBody>
          <a:bodyPr wrap="square" lIns="0" tIns="0" rIns="0" bIns="0" rtlCol="0"/>
          <a:lstStyle/>
          <a:p>
            <a:endParaRPr sz="1277"/>
          </a:p>
        </p:txBody>
      </p:sp>
    </p:spTree>
    <p:extLst>
      <p:ext uri="{BB962C8B-B14F-4D97-AF65-F5344CB8AC3E}">
        <p14:creationId xmlns:p14="http://schemas.microsoft.com/office/powerpoint/2010/main" val="1589058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EXTERNAL - Template - Title, Sub Title and Sub heading w image and source ">
    <p:spTree>
      <p:nvGrpSpPr>
        <p:cNvPr id="1" name=""/>
        <p:cNvGrpSpPr/>
        <p:nvPr/>
      </p:nvGrpSpPr>
      <p:grpSpPr>
        <a:xfrm>
          <a:off x="0" y="0"/>
          <a:ext cx="0" cy="0"/>
          <a:chOff x="0" y="0"/>
          <a:chExt cx="0" cy="0"/>
        </a:xfrm>
      </p:grpSpPr>
      <p:sp>
        <p:nvSpPr>
          <p:cNvPr id="13" name="Picture Placeholder 1">
            <a:extLst>
              <a:ext uri="{FF2B5EF4-FFF2-40B4-BE49-F238E27FC236}">
                <a16:creationId xmlns:a16="http://schemas.microsoft.com/office/drawing/2014/main" id="{ECFABEC7-F039-384B-ADC7-62D65BC505BF}"/>
              </a:ext>
            </a:extLst>
          </p:cNvPr>
          <p:cNvSpPr>
            <a:spLocks noGrp="1" noTextEdit="1"/>
          </p:cNvSpPr>
          <p:nvPr>
            <p:ph type="pic" sz="quarter" idx="20"/>
          </p:nvPr>
        </p:nvSpPr>
        <p:spPr>
          <a:xfrm>
            <a:off x="8158427" y="1"/>
            <a:ext cx="4032000" cy="5854390"/>
          </a:xfrm>
          <a:custGeom>
            <a:avLst/>
            <a:gdLst>
              <a:gd name="T0" fmla="*/ 60787 w 5238750"/>
              <a:gd name="T1" fmla="*/ 0 h 4121150"/>
              <a:gd name="T2" fmla="*/ 5177963 w 5238750"/>
              <a:gd name="T3" fmla="*/ 0 h 4121150"/>
              <a:gd name="T4" fmla="*/ 5238750 w 5238750"/>
              <a:gd name="T5" fmla="*/ 60787 h 4121150"/>
              <a:gd name="T6" fmla="*/ 5238750 w 5238750"/>
              <a:gd name="T7" fmla="*/ 4121150 h 4121150"/>
              <a:gd name="T8" fmla="*/ 5238750 w 5238750"/>
              <a:gd name="T9" fmla="*/ 4121150 h 4121150"/>
              <a:gd name="T10" fmla="*/ 0 w 5238750"/>
              <a:gd name="T11" fmla="*/ 4121150 h 4121150"/>
              <a:gd name="T12" fmla="*/ 0 w 5238750"/>
              <a:gd name="T13" fmla="*/ 4121150 h 4121150"/>
              <a:gd name="T14" fmla="*/ 0 w 5238750"/>
              <a:gd name="T15" fmla="*/ 60787 h 4121150"/>
              <a:gd name="T16" fmla="*/ 60787 w 5238750"/>
              <a:gd name="T17" fmla="*/ 0 h 41211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238750" h="4121150">
                <a:moveTo>
                  <a:pt x="60787" y="0"/>
                </a:moveTo>
                <a:lnTo>
                  <a:pt x="5177963" y="0"/>
                </a:lnTo>
                <a:cubicBezTo>
                  <a:pt x="5211535" y="0"/>
                  <a:pt x="5238750" y="27215"/>
                  <a:pt x="5238750" y="60787"/>
                </a:cubicBezTo>
                <a:lnTo>
                  <a:pt x="5238750" y="4121150"/>
                </a:lnTo>
                <a:lnTo>
                  <a:pt x="0" y="4121150"/>
                </a:lnTo>
                <a:lnTo>
                  <a:pt x="0" y="60787"/>
                </a:lnTo>
                <a:cubicBezTo>
                  <a:pt x="0" y="27215"/>
                  <a:pt x="27215" y="0"/>
                  <a:pt x="60787" y="0"/>
                </a:cubicBezTo>
                <a:close/>
              </a:path>
            </a:pathLst>
          </a:custGeom>
          <a:blipFill dpi="0" rotWithShape="0">
            <a:blip r:embed="rId2"/>
            <a:srcRect/>
            <a:tile tx="0" ty="0" sx="100000" sy="100000" flip="none" algn="tl"/>
          </a:blipFill>
          <a:effectLst>
            <a:outerShdw blurRad="50800" dist="25400" dir="5400000" algn="t" rotWithShape="0">
              <a:srgbClr val="000000">
                <a:alpha val="14999"/>
              </a:srgbClr>
            </a:outerShdw>
          </a:effectLst>
        </p:spPr>
      </p:sp>
      <p:sp>
        <p:nvSpPr>
          <p:cNvPr id="3" name="Footer Placeholder 2">
            <a:extLst>
              <a:ext uri="{FF2B5EF4-FFF2-40B4-BE49-F238E27FC236}">
                <a16:creationId xmlns:a16="http://schemas.microsoft.com/office/drawing/2014/main" id="{AFD3957F-B592-8A49-8ACD-AAE8FE277967}"/>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A98A5103-FB01-D944-901A-FDFAB875FF24}"/>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10" name="Rectangle 9">
            <a:extLst>
              <a:ext uri="{FF2B5EF4-FFF2-40B4-BE49-F238E27FC236}">
                <a16:creationId xmlns:a16="http://schemas.microsoft.com/office/drawing/2014/main" id="{1B3D7E4A-1A48-5940-83A3-C7A2F10A2B61}"/>
              </a:ext>
            </a:extLst>
          </p:cNvPr>
          <p:cNvSpPr/>
          <p:nvPr userDrawn="1"/>
        </p:nvSpPr>
        <p:spPr>
          <a:xfrm>
            <a:off x="8158427" y="5994095"/>
            <a:ext cx="327772" cy="8908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TextBox 1">
            <a:extLst>
              <a:ext uri="{FF2B5EF4-FFF2-40B4-BE49-F238E27FC236}">
                <a16:creationId xmlns:a16="http://schemas.microsoft.com/office/drawing/2014/main" id="{7A1A5424-F7AD-A54F-A42D-7A04D32147FF}"/>
              </a:ext>
            </a:extLst>
          </p:cNvPr>
          <p:cNvSpPr txBox="1"/>
          <p:nvPr userDrawn="1"/>
        </p:nvSpPr>
        <p:spPr>
          <a:xfrm>
            <a:off x="8077887" y="6111820"/>
            <a:ext cx="3293707" cy="20397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sz="700">
                <a:solidFill>
                  <a:schemeClr val="accent5"/>
                </a:solidFill>
                <a:latin typeface="Arial" panose="020B0604020202020204" pitchFamily="34" charset="0"/>
                <a:cs typeface="Arial" panose="020B0604020202020204" pitchFamily="34" charset="0"/>
              </a:rPr>
              <a:t>Source goes here</a:t>
            </a:r>
          </a:p>
        </p:txBody>
      </p:sp>
      <p:sp>
        <p:nvSpPr>
          <p:cNvPr id="14" name="Holder 3">
            <a:extLst>
              <a:ext uri="{FF2B5EF4-FFF2-40B4-BE49-F238E27FC236}">
                <a16:creationId xmlns:a16="http://schemas.microsoft.com/office/drawing/2014/main" id="{4C24E62F-D2E1-C940-8C1E-DC0F71EFA102}"/>
              </a:ext>
            </a:extLst>
          </p:cNvPr>
          <p:cNvSpPr>
            <a:spLocks noGrp="1"/>
          </p:cNvSpPr>
          <p:nvPr>
            <p:ph sz="half" idx="2" hasCustomPrompt="1"/>
          </p:nvPr>
        </p:nvSpPr>
        <p:spPr>
          <a:xfrm>
            <a:off x="480810" y="942876"/>
            <a:ext cx="10847294" cy="553998"/>
          </a:xfrm>
          <a:prstGeom prst="rect">
            <a:avLst/>
          </a:prstGeom>
        </p:spPr>
        <p:txBody>
          <a:bodyPr wrap="square" lIns="0" tIns="0" rIns="0" bIns="0">
            <a:spAutoFit/>
          </a:bodyPr>
          <a:lstStyle>
            <a:lvl1pPr>
              <a:defRPr sz="1800" b="1" i="0" baseline="0">
                <a:solidFill>
                  <a:schemeClr val="bg2"/>
                </a:solidFill>
                <a:latin typeface="Arial" panose="020B0604020202020204" pitchFamily="34" charset="0"/>
                <a:cs typeface="Arial" panose="020B0604020202020204" pitchFamily="34" charset="0"/>
              </a:defRPr>
            </a:lvl1pPr>
          </a:lstStyle>
          <a:p>
            <a:pPr lvl="0"/>
            <a:r>
              <a:rPr lang="en-GB"/>
              <a:t>Click to add sub-Title </a:t>
            </a:r>
          </a:p>
          <a:p>
            <a:pPr lvl="0"/>
            <a:endParaRPr lang="en-GB"/>
          </a:p>
        </p:txBody>
      </p:sp>
      <p:sp>
        <p:nvSpPr>
          <p:cNvPr id="15" name="Holder 2">
            <a:extLst>
              <a:ext uri="{FF2B5EF4-FFF2-40B4-BE49-F238E27FC236}">
                <a16:creationId xmlns:a16="http://schemas.microsoft.com/office/drawing/2014/main" id="{E6A8A319-4574-3D4B-B06F-6318D16E007D}"/>
              </a:ext>
            </a:extLst>
          </p:cNvPr>
          <p:cNvSpPr>
            <a:spLocks noGrp="1"/>
          </p:cNvSpPr>
          <p:nvPr>
            <p:ph type="title" hasCustomPrompt="1"/>
          </p:nvPr>
        </p:nvSpPr>
        <p:spPr>
          <a:xfrm>
            <a:off x="480810" y="433469"/>
            <a:ext cx="7482582" cy="63979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Title </a:t>
            </a:r>
            <a:endParaRPr/>
          </a:p>
        </p:txBody>
      </p:sp>
      <p:sp>
        <p:nvSpPr>
          <p:cNvPr id="17" name="Holder 3">
            <a:extLst>
              <a:ext uri="{FF2B5EF4-FFF2-40B4-BE49-F238E27FC236}">
                <a16:creationId xmlns:a16="http://schemas.microsoft.com/office/drawing/2014/main" id="{FD91D6A1-85F0-4247-9E55-355BA6910D18}"/>
              </a:ext>
            </a:extLst>
          </p:cNvPr>
          <p:cNvSpPr>
            <a:spLocks noGrp="1"/>
          </p:cNvSpPr>
          <p:nvPr>
            <p:ph sz="half" idx="12" hasCustomPrompt="1"/>
          </p:nvPr>
        </p:nvSpPr>
        <p:spPr>
          <a:xfrm>
            <a:off x="485471" y="1663791"/>
            <a:ext cx="10847294" cy="369332"/>
          </a:xfrm>
          <a:prstGeom prst="rect">
            <a:avLst/>
          </a:prstGeom>
        </p:spPr>
        <p:txBody>
          <a:bodyPr wrap="square" lIns="0" tIns="0" rIns="0" bIns="0">
            <a:spAutoFit/>
          </a:bodyPr>
          <a:lstStyle>
            <a:lvl1pPr>
              <a:defRPr sz="1200" b="1" i="0" cap="none" baseline="0">
                <a:solidFill>
                  <a:schemeClr val="accent1"/>
                </a:solidFill>
                <a:latin typeface="Arial" panose="020B0604020202020204" pitchFamily="34" charset="0"/>
                <a:cs typeface="Arial" panose="020B0604020202020204" pitchFamily="34" charset="0"/>
              </a:defRPr>
            </a:lvl1pPr>
          </a:lstStyle>
          <a:p>
            <a:pPr lvl="0"/>
            <a:r>
              <a:rPr lang="en-GB"/>
              <a:t>CLICK TO ADD HEADING </a:t>
            </a:r>
          </a:p>
          <a:p>
            <a:pPr lvl="0"/>
            <a:endParaRPr lang="en-GB"/>
          </a:p>
        </p:txBody>
      </p:sp>
      <p:sp>
        <p:nvSpPr>
          <p:cNvPr id="12" name="bk object 16">
            <a:extLst>
              <a:ext uri="{FF2B5EF4-FFF2-40B4-BE49-F238E27FC236}">
                <a16:creationId xmlns:a16="http://schemas.microsoft.com/office/drawing/2014/main" id="{CE2EE86F-B6CC-4123-B32A-D57D6000310F}"/>
              </a:ext>
            </a:extLst>
          </p:cNvPr>
          <p:cNvSpPr/>
          <p:nvPr userDrawn="1"/>
        </p:nvSpPr>
        <p:spPr>
          <a:xfrm>
            <a:off x="11471564" y="1"/>
            <a:ext cx="727176" cy="831272"/>
          </a:xfrm>
          <a:custGeom>
            <a:avLst/>
            <a:gdLst/>
            <a:ahLst/>
            <a:cxnLst/>
            <a:rect l="l" t="t" r="r" b="b"/>
            <a:pathLst>
              <a:path w="718184" h="1127760">
                <a:moveTo>
                  <a:pt x="718167" y="0"/>
                </a:moveTo>
                <a:lnTo>
                  <a:pt x="0" y="0"/>
                </a:lnTo>
                <a:lnTo>
                  <a:pt x="718167" y="1127293"/>
                </a:lnTo>
                <a:lnTo>
                  <a:pt x="718167" y="0"/>
                </a:lnTo>
                <a:close/>
              </a:path>
            </a:pathLst>
          </a:custGeom>
          <a:solidFill>
            <a:schemeClr val="accent2"/>
          </a:solidFill>
        </p:spPr>
        <p:txBody>
          <a:bodyPr wrap="square" lIns="0" tIns="0" rIns="0" bIns="0" rtlCol="0"/>
          <a:lstStyle/>
          <a:p>
            <a:endParaRPr sz="1277"/>
          </a:p>
        </p:txBody>
      </p:sp>
    </p:spTree>
    <p:extLst>
      <p:ext uri="{BB962C8B-B14F-4D97-AF65-F5344CB8AC3E}">
        <p14:creationId xmlns:p14="http://schemas.microsoft.com/office/powerpoint/2010/main" val="105209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EXTERNAL - Template - 2 line Title, Sub Title and Sub heading w image and source ">
    <p:spTree>
      <p:nvGrpSpPr>
        <p:cNvPr id="1" name=""/>
        <p:cNvGrpSpPr/>
        <p:nvPr/>
      </p:nvGrpSpPr>
      <p:grpSpPr>
        <a:xfrm>
          <a:off x="0" y="0"/>
          <a:ext cx="0" cy="0"/>
          <a:chOff x="0" y="0"/>
          <a:chExt cx="0" cy="0"/>
        </a:xfrm>
      </p:grpSpPr>
      <p:sp>
        <p:nvSpPr>
          <p:cNvPr id="13" name="Picture Placeholder 1">
            <a:extLst>
              <a:ext uri="{FF2B5EF4-FFF2-40B4-BE49-F238E27FC236}">
                <a16:creationId xmlns:a16="http://schemas.microsoft.com/office/drawing/2014/main" id="{ECFABEC7-F039-384B-ADC7-62D65BC505BF}"/>
              </a:ext>
            </a:extLst>
          </p:cNvPr>
          <p:cNvSpPr>
            <a:spLocks noGrp="1" noTextEdit="1"/>
          </p:cNvSpPr>
          <p:nvPr>
            <p:ph type="pic" sz="quarter" idx="20"/>
          </p:nvPr>
        </p:nvSpPr>
        <p:spPr>
          <a:xfrm>
            <a:off x="8158427" y="1"/>
            <a:ext cx="4032000" cy="5854390"/>
          </a:xfrm>
          <a:custGeom>
            <a:avLst/>
            <a:gdLst>
              <a:gd name="T0" fmla="*/ 60787 w 5238750"/>
              <a:gd name="T1" fmla="*/ 0 h 4121150"/>
              <a:gd name="T2" fmla="*/ 5177963 w 5238750"/>
              <a:gd name="T3" fmla="*/ 0 h 4121150"/>
              <a:gd name="T4" fmla="*/ 5238750 w 5238750"/>
              <a:gd name="T5" fmla="*/ 60787 h 4121150"/>
              <a:gd name="T6" fmla="*/ 5238750 w 5238750"/>
              <a:gd name="T7" fmla="*/ 4121150 h 4121150"/>
              <a:gd name="T8" fmla="*/ 5238750 w 5238750"/>
              <a:gd name="T9" fmla="*/ 4121150 h 4121150"/>
              <a:gd name="T10" fmla="*/ 0 w 5238750"/>
              <a:gd name="T11" fmla="*/ 4121150 h 4121150"/>
              <a:gd name="T12" fmla="*/ 0 w 5238750"/>
              <a:gd name="T13" fmla="*/ 4121150 h 4121150"/>
              <a:gd name="T14" fmla="*/ 0 w 5238750"/>
              <a:gd name="T15" fmla="*/ 60787 h 4121150"/>
              <a:gd name="T16" fmla="*/ 60787 w 5238750"/>
              <a:gd name="T17" fmla="*/ 0 h 41211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238750" h="4121150">
                <a:moveTo>
                  <a:pt x="60787" y="0"/>
                </a:moveTo>
                <a:lnTo>
                  <a:pt x="5177963" y="0"/>
                </a:lnTo>
                <a:cubicBezTo>
                  <a:pt x="5211535" y="0"/>
                  <a:pt x="5238750" y="27215"/>
                  <a:pt x="5238750" y="60787"/>
                </a:cubicBezTo>
                <a:lnTo>
                  <a:pt x="5238750" y="4121150"/>
                </a:lnTo>
                <a:lnTo>
                  <a:pt x="0" y="4121150"/>
                </a:lnTo>
                <a:lnTo>
                  <a:pt x="0" y="60787"/>
                </a:lnTo>
                <a:cubicBezTo>
                  <a:pt x="0" y="27215"/>
                  <a:pt x="27215" y="0"/>
                  <a:pt x="60787" y="0"/>
                </a:cubicBezTo>
                <a:close/>
              </a:path>
            </a:pathLst>
          </a:custGeom>
          <a:blipFill dpi="0" rotWithShape="0">
            <a:blip r:embed="rId2"/>
            <a:srcRect/>
            <a:tile tx="0" ty="0" sx="100000" sy="100000" flip="none" algn="tl"/>
          </a:blipFill>
          <a:effectLst>
            <a:outerShdw blurRad="50800" dist="25400" dir="5400000" algn="t" rotWithShape="0">
              <a:srgbClr val="000000">
                <a:alpha val="14999"/>
              </a:srgbClr>
            </a:outerShdw>
          </a:effectLst>
        </p:spPr>
      </p:sp>
      <p:sp>
        <p:nvSpPr>
          <p:cNvPr id="3" name="Footer Placeholder 2">
            <a:extLst>
              <a:ext uri="{FF2B5EF4-FFF2-40B4-BE49-F238E27FC236}">
                <a16:creationId xmlns:a16="http://schemas.microsoft.com/office/drawing/2014/main" id="{AFD3957F-B592-8A49-8ACD-AAE8FE277967}"/>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A98A5103-FB01-D944-901A-FDFAB875FF24}"/>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10" name="Rectangle 9">
            <a:extLst>
              <a:ext uri="{FF2B5EF4-FFF2-40B4-BE49-F238E27FC236}">
                <a16:creationId xmlns:a16="http://schemas.microsoft.com/office/drawing/2014/main" id="{1B3D7E4A-1A48-5940-83A3-C7A2F10A2B61}"/>
              </a:ext>
            </a:extLst>
          </p:cNvPr>
          <p:cNvSpPr/>
          <p:nvPr userDrawn="1"/>
        </p:nvSpPr>
        <p:spPr>
          <a:xfrm>
            <a:off x="8158427" y="5994095"/>
            <a:ext cx="327772" cy="8908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TextBox 1">
            <a:extLst>
              <a:ext uri="{FF2B5EF4-FFF2-40B4-BE49-F238E27FC236}">
                <a16:creationId xmlns:a16="http://schemas.microsoft.com/office/drawing/2014/main" id="{7A1A5424-F7AD-A54F-A42D-7A04D32147FF}"/>
              </a:ext>
            </a:extLst>
          </p:cNvPr>
          <p:cNvSpPr txBox="1"/>
          <p:nvPr userDrawn="1"/>
        </p:nvSpPr>
        <p:spPr>
          <a:xfrm>
            <a:off x="8077887" y="6111820"/>
            <a:ext cx="3293707" cy="20397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sz="700">
                <a:solidFill>
                  <a:schemeClr val="accent5"/>
                </a:solidFill>
                <a:latin typeface="Arial" panose="020B0604020202020204" pitchFamily="34" charset="0"/>
                <a:cs typeface="Arial" panose="020B0604020202020204" pitchFamily="34" charset="0"/>
              </a:rPr>
              <a:t>Source goes here</a:t>
            </a:r>
          </a:p>
        </p:txBody>
      </p:sp>
      <p:sp>
        <p:nvSpPr>
          <p:cNvPr id="12" name="Holder 3">
            <a:extLst>
              <a:ext uri="{FF2B5EF4-FFF2-40B4-BE49-F238E27FC236}">
                <a16:creationId xmlns:a16="http://schemas.microsoft.com/office/drawing/2014/main" id="{A5DDCAF6-38CB-C645-B416-3EB7DC984B2C}"/>
              </a:ext>
            </a:extLst>
          </p:cNvPr>
          <p:cNvSpPr>
            <a:spLocks noGrp="1"/>
          </p:cNvSpPr>
          <p:nvPr>
            <p:ph sz="half" idx="2" hasCustomPrompt="1"/>
          </p:nvPr>
        </p:nvSpPr>
        <p:spPr>
          <a:xfrm>
            <a:off x="479395" y="1386627"/>
            <a:ext cx="10847294" cy="553998"/>
          </a:xfrm>
          <a:prstGeom prst="rect">
            <a:avLst/>
          </a:prstGeom>
        </p:spPr>
        <p:txBody>
          <a:bodyPr wrap="square" lIns="0" tIns="0" rIns="0" bIns="0">
            <a:spAutoFit/>
          </a:bodyPr>
          <a:lstStyle>
            <a:lvl1pPr>
              <a:defRPr sz="1800" b="1" i="0" baseline="0">
                <a:solidFill>
                  <a:schemeClr val="bg2"/>
                </a:solidFill>
                <a:latin typeface="Arial" panose="020B0604020202020204" pitchFamily="34" charset="0"/>
                <a:cs typeface="Arial" panose="020B0604020202020204" pitchFamily="34" charset="0"/>
              </a:defRPr>
            </a:lvl1pPr>
          </a:lstStyle>
          <a:p>
            <a:pPr lvl="0"/>
            <a:r>
              <a:rPr lang="en-GB"/>
              <a:t>Click to add Sub-Title</a:t>
            </a:r>
          </a:p>
          <a:p>
            <a:pPr lvl="0"/>
            <a:endParaRPr lang="en-GB"/>
          </a:p>
        </p:txBody>
      </p:sp>
      <p:sp>
        <p:nvSpPr>
          <p:cNvPr id="16" name="Holder 2">
            <a:extLst>
              <a:ext uri="{FF2B5EF4-FFF2-40B4-BE49-F238E27FC236}">
                <a16:creationId xmlns:a16="http://schemas.microsoft.com/office/drawing/2014/main" id="{5F365FF6-3D96-7A4B-80ED-6D92F011D300}"/>
              </a:ext>
            </a:extLst>
          </p:cNvPr>
          <p:cNvSpPr>
            <a:spLocks noGrp="1"/>
          </p:cNvSpPr>
          <p:nvPr>
            <p:ph type="title" hasCustomPrompt="1"/>
          </p:nvPr>
        </p:nvSpPr>
        <p:spPr>
          <a:xfrm>
            <a:off x="479395" y="433469"/>
            <a:ext cx="3621958" cy="63979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2 line</a:t>
            </a:r>
            <a:br>
              <a:rPr lang="en-GB"/>
            </a:br>
            <a:r>
              <a:rPr lang="en-GB"/>
              <a:t>Title</a:t>
            </a:r>
            <a:endParaRPr/>
          </a:p>
        </p:txBody>
      </p:sp>
      <p:sp>
        <p:nvSpPr>
          <p:cNvPr id="14" name="bk object 16">
            <a:extLst>
              <a:ext uri="{FF2B5EF4-FFF2-40B4-BE49-F238E27FC236}">
                <a16:creationId xmlns:a16="http://schemas.microsoft.com/office/drawing/2014/main" id="{336433E0-FCA1-4467-927B-F25642C63ACD}"/>
              </a:ext>
            </a:extLst>
          </p:cNvPr>
          <p:cNvSpPr/>
          <p:nvPr userDrawn="1"/>
        </p:nvSpPr>
        <p:spPr>
          <a:xfrm>
            <a:off x="11471564" y="1"/>
            <a:ext cx="727176" cy="831272"/>
          </a:xfrm>
          <a:custGeom>
            <a:avLst/>
            <a:gdLst/>
            <a:ahLst/>
            <a:cxnLst/>
            <a:rect l="l" t="t" r="r" b="b"/>
            <a:pathLst>
              <a:path w="718184" h="1127760">
                <a:moveTo>
                  <a:pt x="718167" y="0"/>
                </a:moveTo>
                <a:lnTo>
                  <a:pt x="0" y="0"/>
                </a:lnTo>
                <a:lnTo>
                  <a:pt x="718167" y="1127293"/>
                </a:lnTo>
                <a:lnTo>
                  <a:pt x="718167" y="0"/>
                </a:lnTo>
                <a:close/>
              </a:path>
            </a:pathLst>
          </a:custGeom>
          <a:solidFill>
            <a:schemeClr val="accent2"/>
          </a:solidFill>
        </p:spPr>
        <p:txBody>
          <a:bodyPr wrap="square" lIns="0" tIns="0" rIns="0" bIns="0" rtlCol="0"/>
          <a:lstStyle/>
          <a:p>
            <a:endParaRPr sz="1277"/>
          </a:p>
        </p:txBody>
      </p:sp>
    </p:spTree>
    <p:extLst>
      <p:ext uri="{BB962C8B-B14F-4D97-AF65-F5344CB8AC3E}">
        <p14:creationId xmlns:p14="http://schemas.microsoft.com/office/powerpoint/2010/main" val="3122609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EXTERNAL - Template - Title and conten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1E1581FD-800A-C644-B76D-E338AB57342D}"/>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82A00AD0-8434-4140-B4D3-B60D134C91A1}"/>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5" name="Holder 3">
            <a:extLst>
              <a:ext uri="{FF2B5EF4-FFF2-40B4-BE49-F238E27FC236}">
                <a16:creationId xmlns:a16="http://schemas.microsoft.com/office/drawing/2014/main" id="{8B370E4A-3E0A-A24A-B6F0-05491D82F475}"/>
              </a:ext>
            </a:extLst>
          </p:cNvPr>
          <p:cNvSpPr>
            <a:spLocks noGrp="1"/>
          </p:cNvSpPr>
          <p:nvPr>
            <p:ph sz="half" idx="2" hasCustomPrompt="1"/>
          </p:nvPr>
        </p:nvSpPr>
        <p:spPr>
          <a:xfrm>
            <a:off x="498918" y="1186948"/>
            <a:ext cx="10847294" cy="369332"/>
          </a:xfrm>
          <a:prstGeom prst="rect">
            <a:avLst/>
          </a:prstGeom>
        </p:spPr>
        <p:txBody>
          <a:bodyPr wrap="square" lIns="0" tIns="0" rIns="0" bIns="0">
            <a:spAutoFit/>
          </a:bodyPr>
          <a:lstStyle>
            <a:lvl1pPr>
              <a:defRPr sz="1200" b="0" i="0">
                <a:solidFill>
                  <a:schemeClr val="tx2"/>
                </a:solidFill>
                <a:latin typeface="Arial" panose="020B0604020202020204" pitchFamily="34" charset="0"/>
                <a:cs typeface="Arial" panose="020B0604020202020204" pitchFamily="34" charset="0"/>
              </a:defRPr>
            </a:lvl1pPr>
          </a:lstStyle>
          <a:p>
            <a:pPr lvl="0"/>
            <a:r>
              <a:rPr lang="en-GB"/>
              <a:t>Click to add copy </a:t>
            </a:r>
          </a:p>
          <a:p>
            <a:pPr lvl="0"/>
            <a:endParaRPr lang="en-GB"/>
          </a:p>
        </p:txBody>
      </p:sp>
      <p:sp>
        <p:nvSpPr>
          <p:cNvPr id="6" name="Holder 2">
            <a:extLst>
              <a:ext uri="{FF2B5EF4-FFF2-40B4-BE49-F238E27FC236}">
                <a16:creationId xmlns:a16="http://schemas.microsoft.com/office/drawing/2014/main" id="{C4A53ED1-C669-8341-8D0A-D43DCA07CF22}"/>
              </a:ext>
            </a:extLst>
          </p:cNvPr>
          <p:cNvSpPr>
            <a:spLocks noGrp="1"/>
          </p:cNvSpPr>
          <p:nvPr>
            <p:ph type="title" hasCustomPrompt="1"/>
          </p:nvPr>
        </p:nvSpPr>
        <p:spPr>
          <a:xfrm>
            <a:off x="498917" y="423361"/>
            <a:ext cx="6573911" cy="623241"/>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Title</a:t>
            </a:r>
            <a:endParaRPr/>
          </a:p>
        </p:txBody>
      </p:sp>
    </p:spTree>
    <p:extLst>
      <p:ext uri="{BB962C8B-B14F-4D97-AF65-F5344CB8AC3E}">
        <p14:creationId xmlns:p14="http://schemas.microsoft.com/office/powerpoint/2010/main" val="36048474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EXTERNAL - Template - 2 line Title and conten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1E1581FD-800A-C644-B76D-E338AB57342D}"/>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82A00AD0-8434-4140-B4D3-B60D134C91A1}"/>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5" name="Holder 3">
            <a:extLst>
              <a:ext uri="{FF2B5EF4-FFF2-40B4-BE49-F238E27FC236}">
                <a16:creationId xmlns:a16="http://schemas.microsoft.com/office/drawing/2014/main" id="{8B370E4A-3E0A-A24A-B6F0-05491D82F475}"/>
              </a:ext>
            </a:extLst>
          </p:cNvPr>
          <p:cNvSpPr>
            <a:spLocks noGrp="1"/>
          </p:cNvSpPr>
          <p:nvPr>
            <p:ph sz="half" idx="2" hasCustomPrompt="1"/>
          </p:nvPr>
        </p:nvSpPr>
        <p:spPr>
          <a:xfrm>
            <a:off x="498918" y="1605594"/>
            <a:ext cx="10847294" cy="369332"/>
          </a:xfrm>
          <a:prstGeom prst="rect">
            <a:avLst/>
          </a:prstGeom>
        </p:spPr>
        <p:txBody>
          <a:bodyPr wrap="square" lIns="0" tIns="0" rIns="0" bIns="0">
            <a:spAutoFit/>
          </a:bodyPr>
          <a:lstStyle>
            <a:lvl1pPr>
              <a:defRPr sz="1200" b="0" i="0">
                <a:solidFill>
                  <a:schemeClr val="tx2"/>
                </a:solidFill>
                <a:latin typeface="Arial" panose="020B0604020202020204" pitchFamily="34" charset="0"/>
                <a:cs typeface="Arial" panose="020B0604020202020204" pitchFamily="34" charset="0"/>
              </a:defRPr>
            </a:lvl1pPr>
          </a:lstStyle>
          <a:p>
            <a:pPr lvl="0"/>
            <a:r>
              <a:rPr lang="en-GB"/>
              <a:t>Click to add copy</a:t>
            </a:r>
          </a:p>
          <a:p>
            <a:pPr lvl="0"/>
            <a:endParaRPr lang="en-GB"/>
          </a:p>
        </p:txBody>
      </p:sp>
      <p:sp>
        <p:nvSpPr>
          <p:cNvPr id="6" name="Holder 2">
            <a:extLst>
              <a:ext uri="{FF2B5EF4-FFF2-40B4-BE49-F238E27FC236}">
                <a16:creationId xmlns:a16="http://schemas.microsoft.com/office/drawing/2014/main" id="{C4A53ED1-C669-8341-8D0A-D43DCA07CF22}"/>
              </a:ext>
            </a:extLst>
          </p:cNvPr>
          <p:cNvSpPr>
            <a:spLocks noGrp="1"/>
          </p:cNvSpPr>
          <p:nvPr>
            <p:ph type="title" hasCustomPrompt="1"/>
          </p:nvPr>
        </p:nvSpPr>
        <p:spPr>
          <a:xfrm>
            <a:off x="498918" y="423361"/>
            <a:ext cx="3429063" cy="103500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2 line</a:t>
            </a:r>
            <a:br>
              <a:rPr lang="en-GB"/>
            </a:br>
            <a:r>
              <a:rPr lang="en-GB"/>
              <a:t>Title</a:t>
            </a:r>
            <a:endParaRPr/>
          </a:p>
        </p:txBody>
      </p:sp>
    </p:spTree>
    <p:extLst>
      <p:ext uri="{BB962C8B-B14F-4D97-AF65-F5344CB8AC3E}">
        <p14:creationId xmlns:p14="http://schemas.microsoft.com/office/powerpoint/2010/main" val="1427854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17503" y="1600204"/>
            <a:ext cx="5676900" cy="4525963"/>
          </a:xfrm>
          <a:prstGeom prst="rect">
            <a:avLst/>
          </a:prstGeom>
        </p:spPr>
        <p:txBody>
          <a:bodyPr/>
          <a:lstStyle>
            <a:lvl1pPr marL="342900" indent="-342900">
              <a:buClr>
                <a:srgbClr val="00ABE6"/>
              </a:buClr>
              <a:buFont typeface="Wingdings" panose="05000000000000000000" pitchFamily="2" charset="2"/>
              <a:buChar char="§"/>
              <a:defRPr sz="2000">
                <a:solidFill>
                  <a:srgbClr val="4F4F4F"/>
                </a:solidFill>
              </a:defRPr>
            </a:lvl1pPr>
            <a:lvl2pPr marL="742950" indent="-285750">
              <a:buClr>
                <a:srgbClr val="00ABE6"/>
              </a:buClr>
              <a:buFont typeface="Wingdings" panose="05000000000000000000" pitchFamily="2" charset="2"/>
              <a:buChar char="§"/>
              <a:defRPr sz="1800">
                <a:solidFill>
                  <a:srgbClr val="4F4F4F"/>
                </a:solidFill>
              </a:defRPr>
            </a:lvl2pPr>
            <a:lvl3pPr marL="1143000" indent="-228600">
              <a:buClr>
                <a:srgbClr val="00ABE6"/>
              </a:buClr>
              <a:buFont typeface="Wingdings" panose="05000000000000000000" pitchFamily="2" charset="2"/>
              <a:buChar char="§"/>
              <a:defRPr sz="1600">
                <a:solidFill>
                  <a:srgbClr val="4F4F4F"/>
                </a:solidFill>
              </a:defRPr>
            </a:lvl3pPr>
            <a:lvl4pPr marL="1600200" indent="-228600">
              <a:buClr>
                <a:srgbClr val="00ABE6"/>
              </a:buClr>
              <a:buFont typeface="Wingdings" panose="05000000000000000000" pitchFamily="2" charset="2"/>
              <a:buChar char="§"/>
              <a:defRPr sz="1400">
                <a:solidFill>
                  <a:srgbClr val="4F4F4F"/>
                </a:solidFill>
              </a:defRPr>
            </a:lvl4pPr>
            <a:lvl5pPr marL="2057400" indent="-228600">
              <a:buClr>
                <a:srgbClr val="00ABE6"/>
              </a:buClr>
              <a:buFont typeface="Wingdings" panose="05000000000000000000" pitchFamily="2" charset="2"/>
              <a:buChar char="§"/>
              <a:defRPr sz="1400">
                <a:solidFill>
                  <a:srgbClr val="4F4F4F"/>
                </a:solidFill>
              </a:defRPr>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6197602" y="1600204"/>
            <a:ext cx="5651500" cy="4525963"/>
          </a:xfrm>
          <a:prstGeom prst="rect">
            <a:avLst/>
          </a:prstGeom>
        </p:spPr>
        <p:txBody>
          <a:bodyPr/>
          <a:lstStyle>
            <a:lvl1pPr marL="342900" indent="-342900">
              <a:buClr>
                <a:srgbClr val="00ABE6"/>
              </a:buClr>
              <a:buFont typeface="Wingdings" panose="05000000000000000000" pitchFamily="2" charset="2"/>
              <a:buChar char="§"/>
              <a:defRPr sz="2000">
                <a:solidFill>
                  <a:srgbClr val="4F4F4F"/>
                </a:solidFill>
              </a:defRPr>
            </a:lvl1pPr>
            <a:lvl2pPr marL="742950" indent="-285750">
              <a:buClr>
                <a:srgbClr val="00ABE6"/>
              </a:buClr>
              <a:buFont typeface="Wingdings" panose="05000000000000000000" pitchFamily="2" charset="2"/>
              <a:buChar char="§"/>
              <a:defRPr sz="1800">
                <a:solidFill>
                  <a:srgbClr val="4F4F4F"/>
                </a:solidFill>
              </a:defRPr>
            </a:lvl2pPr>
            <a:lvl3pPr marL="1143000" indent="-228600">
              <a:buClr>
                <a:srgbClr val="00ABE6"/>
              </a:buClr>
              <a:buFont typeface="Wingdings" panose="05000000000000000000" pitchFamily="2" charset="2"/>
              <a:buChar char="§"/>
              <a:defRPr sz="1600">
                <a:solidFill>
                  <a:srgbClr val="4F4F4F"/>
                </a:solidFill>
              </a:defRPr>
            </a:lvl3pPr>
            <a:lvl4pPr marL="1600200" indent="-228600">
              <a:buClr>
                <a:srgbClr val="00ABE6"/>
              </a:buClr>
              <a:buFont typeface="Wingdings" panose="05000000000000000000" pitchFamily="2" charset="2"/>
              <a:buChar char="§"/>
              <a:defRPr sz="1400">
                <a:solidFill>
                  <a:srgbClr val="4F4F4F"/>
                </a:solidFill>
              </a:defRPr>
            </a:lvl4pPr>
            <a:lvl5pPr marL="2057400" indent="-228600">
              <a:buClr>
                <a:srgbClr val="00ABE6"/>
              </a:buClr>
              <a:buFont typeface="Wingdings" panose="05000000000000000000" pitchFamily="2" charset="2"/>
              <a:buChar char="§"/>
              <a:defRPr sz="1400">
                <a:solidFill>
                  <a:srgbClr val="4F4F4F"/>
                </a:solidFill>
              </a:defRPr>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19" name="Title 1"/>
          <p:cNvSpPr>
            <a:spLocks noGrp="1"/>
          </p:cNvSpPr>
          <p:nvPr>
            <p:ph type="title"/>
          </p:nvPr>
        </p:nvSpPr>
        <p:spPr>
          <a:xfrm>
            <a:off x="317500" y="274637"/>
            <a:ext cx="11531600" cy="1143000"/>
          </a:xfrm>
          <a:prstGeom prst="rect">
            <a:avLst/>
          </a:prstGeom>
        </p:spPr>
        <p:txBody>
          <a:bodyPr>
            <a:normAutofit/>
          </a:bodyPr>
          <a:lstStyle>
            <a:lvl1pPr>
              <a:defRPr sz="3000" b="0" i="0">
                <a:solidFill>
                  <a:srgbClr val="002664"/>
                </a:solidFill>
                <a:latin typeface="Arial"/>
                <a:cs typeface="Arial"/>
              </a:defRPr>
            </a:lvl1pPr>
          </a:lstStyle>
          <a:p>
            <a:r>
              <a:rPr lang="en-AU"/>
              <a:t>Click to edit Master title style</a:t>
            </a:r>
            <a:endParaRPr lang="en-US"/>
          </a:p>
        </p:txBody>
      </p:sp>
      <p:sp>
        <p:nvSpPr>
          <p:cNvPr id="9" name="Text Placeholder 14"/>
          <p:cNvSpPr>
            <a:spLocks noGrp="1"/>
          </p:cNvSpPr>
          <p:nvPr>
            <p:ph type="body" sz="quarter" idx="15"/>
          </p:nvPr>
        </p:nvSpPr>
        <p:spPr>
          <a:xfrm>
            <a:off x="317502" y="6295183"/>
            <a:ext cx="8648700" cy="365751"/>
          </a:xfrm>
          <a:prstGeom prst="rect">
            <a:avLst/>
          </a:prstGeom>
        </p:spPr>
        <p:txBody>
          <a:bodyPr vert="horz" anchor="ctr"/>
          <a:lstStyle>
            <a:lvl1pPr>
              <a:buNone/>
              <a:defRPr sz="1200" b="1">
                <a:solidFill>
                  <a:srgbClr val="4F4F4F"/>
                </a:solidFill>
              </a:defRPr>
            </a:lvl1pPr>
          </a:lstStyle>
          <a:p>
            <a:pPr lvl="0"/>
            <a:r>
              <a:rPr lang="en-AU"/>
              <a:t>Click to edit</a:t>
            </a:r>
            <a:endParaRPr lang="en-US"/>
          </a:p>
        </p:txBody>
      </p:sp>
      <p:sp>
        <p:nvSpPr>
          <p:cNvPr id="12" name="Slide Number Placeholder 5"/>
          <p:cNvSpPr>
            <a:spLocks noGrp="1"/>
          </p:cNvSpPr>
          <p:nvPr>
            <p:ph type="sldNum" sz="quarter" idx="12"/>
          </p:nvPr>
        </p:nvSpPr>
        <p:spPr>
          <a:xfrm>
            <a:off x="11366502" y="6295496"/>
            <a:ext cx="825500" cy="365125"/>
          </a:xfrm>
          <a:prstGeom prst="rect">
            <a:avLst/>
          </a:prstGeom>
          <a:solidFill>
            <a:schemeClr val="accent2"/>
          </a:solidFill>
        </p:spPr>
        <p:txBody>
          <a:bodyPr anchor="ctr"/>
          <a:lstStyle>
            <a:lvl1pPr algn="l">
              <a:defRPr sz="1200">
                <a:solidFill>
                  <a:schemeClr val="bg1"/>
                </a:solidFill>
              </a:defRPr>
            </a:lvl1pPr>
          </a:lstStyle>
          <a:p>
            <a:fld id="{5AC0C722-A5E6-5E49-9B9F-A87F4B86BF73}" type="slidenum">
              <a:rPr lang="en-US" smtClean="0"/>
              <a:pPr/>
              <a:t>‹#›</a:t>
            </a:fld>
            <a:endParaRPr lang="en-US"/>
          </a:p>
        </p:txBody>
      </p:sp>
      <p:sp>
        <p:nvSpPr>
          <p:cNvPr id="13" name="TextBox 12"/>
          <p:cNvSpPr txBox="1"/>
          <p:nvPr userDrawn="1"/>
        </p:nvSpPr>
        <p:spPr>
          <a:xfrm>
            <a:off x="9372599" y="6339559"/>
            <a:ext cx="1638300" cy="276999"/>
          </a:xfrm>
          <a:prstGeom prst="rect">
            <a:avLst/>
          </a:prstGeom>
          <a:noFill/>
        </p:spPr>
        <p:txBody>
          <a:bodyPr wrap="square" rtlCol="0">
            <a:spAutoFit/>
          </a:bodyPr>
          <a:lstStyle/>
          <a:p>
            <a:r>
              <a:rPr lang="en-AU" sz="1200" b="1">
                <a:solidFill>
                  <a:srgbClr val="4F4F4F"/>
                </a:solidFill>
              </a:rPr>
              <a:t>NSW Treasury</a:t>
            </a:r>
          </a:p>
        </p:txBody>
      </p:sp>
      <p:cxnSp>
        <p:nvCxnSpPr>
          <p:cNvPr id="10" name="Straight Connector 9">
            <a:extLst>
              <a:ext uri="{FF2B5EF4-FFF2-40B4-BE49-F238E27FC236}">
                <a16:creationId xmlns:a16="http://schemas.microsoft.com/office/drawing/2014/main" id="{4A1146C4-9F10-49FD-9EA5-703841132F77}"/>
              </a:ext>
            </a:extLst>
          </p:cNvPr>
          <p:cNvCxnSpPr/>
          <p:nvPr userDrawn="1"/>
        </p:nvCxnSpPr>
        <p:spPr>
          <a:xfrm flipV="1">
            <a:off x="317500" y="1417641"/>
            <a:ext cx="11531600" cy="1589"/>
          </a:xfrm>
          <a:prstGeom prst="line">
            <a:avLst/>
          </a:prstGeom>
          <a:ln w="12700">
            <a:solidFill>
              <a:srgbClr val="00ABE6"/>
            </a:solidFill>
          </a:ln>
          <a:effectLst/>
        </p:spPr>
        <p:style>
          <a:lnRef idx="2">
            <a:schemeClr val="accent1"/>
          </a:lnRef>
          <a:fillRef idx="0">
            <a:schemeClr val="accent1"/>
          </a:fillRef>
          <a:effectRef idx="1">
            <a:schemeClr val="accent1"/>
          </a:effectRef>
          <a:fontRef idx="minor">
            <a:schemeClr val="tx1"/>
          </a:fontRef>
        </p:style>
      </p:cxnSp>
      <p:sp>
        <p:nvSpPr>
          <p:cNvPr id="11" name="Text Placeholder 12">
            <a:extLst>
              <a:ext uri="{FF2B5EF4-FFF2-40B4-BE49-F238E27FC236}">
                <a16:creationId xmlns:a16="http://schemas.microsoft.com/office/drawing/2014/main" id="{4EAC33C6-F4E2-4EF4-B80C-2832E7699A93}"/>
              </a:ext>
            </a:extLst>
          </p:cNvPr>
          <p:cNvSpPr>
            <a:spLocks noGrp="1"/>
          </p:cNvSpPr>
          <p:nvPr>
            <p:ph type="body" sz="quarter" idx="14"/>
          </p:nvPr>
        </p:nvSpPr>
        <p:spPr>
          <a:xfrm>
            <a:off x="317500" y="862017"/>
            <a:ext cx="11531600" cy="557213"/>
          </a:xfrm>
          <a:prstGeom prst="rect">
            <a:avLst/>
          </a:prstGeom>
        </p:spPr>
        <p:txBody>
          <a:bodyPr vert="horz" anchor="ctr"/>
          <a:lstStyle>
            <a:lvl1pPr marL="0" marR="0" indent="0" algn="l" defTabSz="457200" rtl="0" eaLnBrk="1" fontAlgn="auto" latinLnBrk="0" hangingPunct="1">
              <a:lnSpc>
                <a:spcPts val="2000"/>
              </a:lnSpc>
              <a:spcBef>
                <a:spcPts val="0"/>
              </a:spcBef>
              <a:spcAft>
                <a:spcPts val="600"/>
              </a:spcAft>
              <a:buClr>
                <a:schemeClr val="accent3"/>
              </a:buClr>
              <a:buSzTx/>
              <a:buFont typeface="Arial"/>
              <a:buNone/>
              <a:tabLst/>
              <a:defRPr sz="1600">
                <a:solidFill>
                  <a:srgbClr val="00ABE6"/>
                </a:solidFill>
              </a:defRPr>
            </a:lvl1pPr>
          </a:lstStyle>
          <a:p>
            <a:pPr lvl="0"/>
            <a:r>
              <a:rPr lang="en-AU"/>
              <a:t>Click to edit Master text</a:t>
            </a:r>
          </a:p>
        </p:txBody>
      </p:sp>
    </p:spTree>
    <p:extLst>
      <p:ext uri="{BB962C8B-B14F-4D97-AF65-F5344CB8AC3E}">
        <p14:creationId xmlns:p14="http://schemas.microsoft.com/office/powerpoint/2010/main" val="41348272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EXTERNAL - Template - Title, Sub Title and 2 content with lin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6606364-3F9B-8B45-9334-F5F2C2E648EE}"/>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B5C95F09-A60C-D547-A12F-F8C88E90D612}"/>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5" name="Holder 3">
            <a:extLst>
              <a:ext uri="{FF2B5EF4-FFF2-40B4-BE49-F238E27FC236}">
                <a16:creationId xmlns:a16="http://schemas.microsoft.com/office/drawing/2014/main" id="{F38C00CA-64DE-804B-9545-E19BC588F4FC}"/>
              </a:ext>
            </a:extLst>
          </p:cNvPr>
          <p:cNvSpPr>
            <a:spLocks noGrp="1"/>
          </p:cNvSpPr>
          <p:nvPr>
            <p:ph sz="half" idx="12" hasCustomPrompt="1"/>
          </p:nvPr>
        </p:nvSpPr>
        <p:spPr>
          <a:xfrm>
            <a:off x="498918" y="1604471"/>
            <a:ext cx="5303520" cy="184666"/>
          </a:xfrm>
          <a:prstGeom prst="rect">
            <a:avLst/>
          </a:prstGeom>
        </p:spPr>
        <p:txBody>
          <a:bodyPr wrap="square" lIns="0" tIns="0" rIns="0" bIns="0">
            <a:spAutoFit/>
          </a:bodyPr>
          <a:lstStyle>
            <a:lvl1pPr>
              <a:defRPr sz="1200" b="0" i="0">
                <a:solidFill>
                  <a:schemeClr val="tx2"/>
                </a:solidFill>
                <a:latin typeface="Arial" panose="020B0604020202020204" pitchFamily="34" charset="0"/>
                <a:cs typeface="Arial" panose="020B0604020202020204" pitchFamily="34" charset="0"/>
              </a:defRPr>
            </a:lvl1pPr>
          </a:lstStyle>
          <a:p>
            <a:pPr lvl="0"/>
            <a:r>
              <a:rPr lang="en-GB"/>
              <a:t>Click to add copy</a:t>
            </a:r>
          </a:p>
        </p:txBody>
      </p:sp>
      <p:sp>
        <p:nvSpPr>
          <p:cNvPr id="6" name="Holder 4">
            <a:extLst>
              <a:ext uri="{FF2B5EF4-FFF2-40B4-BE49-F238E27FC236}">
                <a16:creationId xmlns:a16="http://schemas.microsoft.com/office/drawing/2014/main" id="{75B821E4-51D6-6E42-824E-735E6556BF4D}"/>
              </a:ext>
            </a:extLst>
          </p:cNvPr>
          <p:cNvSpPr>
            <a:spLocks noGrp="1"/>
          </p:cNvSpPr>
          <p:nvPr>
            <p:ph sz="half" idx="3" hasCustomPrompt="1"/>
          </p:nvPr>
        </p:nvSpPr>
        <p:spPr>
          <a:xfrm>
            <a:off x="6168199" y="1604471"/>
            <a:ext cx="5303520" cy="184666"/>
          </a:xfrm>
          <a:prstGeom prst="rect">
            <a:avLst/>
          </a:prstGeom>
        </p:spPr>
        <p:txBody>
          <a:bodyPr wrap="square" lIns="0" tIns="0" rIns="0" bIns="0">
            <a:spAutoFit/>
          </a:bodyPr>
          <a:lstStyle>
            <a:lvl1pPr>
              <a:defRPr sz="1200" b="0" i="0">
                <a:solidFill>
                  <a:schemeClr val="tx2"/>
                </a:solidFill>
                <a:latin typeface="Arial" panose="020B0604020202020204" pitchFamily="34" charset="0"/>
                <a:cs typeface="Arial" panose="020B0604020202020204" pitchFamily="34" charset="0"/>
              </a:defRPr>
            </a:lvl1pPr>
          </a:lstStyle>
          <a:p>
            <a:pPr lvl="0"/>
            <a:r>
              <a:rPr lang="en-GB"/>
              <a:t>Click to add copy</a:t>
            </a:r>
          </a:p>
        </p:txBody>
      </p:sp>
      <p:cxnSp>
        <p:nvCxnSpPr>
          <p:cNvPr id="7" name="Straight Connector 6">
            <a:extLst>
              <a:ext uri="{FF2B5EF4-FFF2-40B4-BE49-F238E27FC236}">
                <a16:creationId xmlns:a16="http://schemas.microsoft.com/office/drawing/2014/main" id="{8DE95762-E9D4-204B-BDDF-8BEEB914F60D}"/>
              </a:ext>
            </a:extLst>
          </p:cNvPr>
          <p:cNvCxnSpPr/>
          <p:nvPr userDrawn="1"/>
        </p:nvCxnSpPr>
        <p:spPr>
          <a:xfrm>
            <a:off x="5971871" y="1604471"/>
            <a:ext cx="0" cy="2808777"/>
          </a:xfrm>
          <a:prstGeom prst="line">
            <a:avLst/>
          </a:prstGeom>
          <a:ln w="19050">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Holder 3">
            <a:extLst>
              <a:ext uri="{FF2B5EF4-FFF2-40B4-BE49-F238E27FC236}">
                <a16:creationId xmlns:a16="http://schemas.microsoft.com/office/drawing/2014/main" id="{71C12EE7-E2CC-2F4A-96B7-3B8112154D6A}"/>
              </a:ext>
            </a:extLst>
          </p:cNvPr>
          <p:cNvSpPr>
            <a:spLocks noGrp="1"/>
          </p:cNvSpPr>
          <p:nvPr>
            <p:ph sz="half" idx="2" hasCustomPrompt="1"/>
          </p:nvPr>
        </p:nvSpPr>
        <p:spPr>
          <a:xfrm>
            <a:off x="480810" y="942876"/>
            <a:ext cx="10847294" cy="553998"/>
          </a:xfrm>
          <a:prstGeom prst="rect">
            <a:avLst/>
          </a:prstGeom>
        </p:spPr>
        <p:txBody>
          <a:bodyPr wrap="square" lIns="0" tIns="0" rIns="0" bIns="0">
            <a:spAutoFit/>
          </a:bodyPr>
          <a:lstStyle>
            <a:lvl1pPr>
              <a:defRPr sz="1800" b="1" i="0" baseline="0">
                <a:solidFill>
                  <a:schemeClr val="bg2"/>
                </a:solidFill>
                <a:latin typeface="Arial" panose="020B0604020202020204" pitchFamily="34" charset="0"/>
                <a:cs typeface="Arial" panose="020B0604020202020204" pitchFamily="34" charset="0"/>
              </a:defRPr>
            </a:lvl1pPr>
          </a:lstStyle>
          <a:p>
            <a:pPr lvl="0"/>
            <a:r>
              <a:rPr lang="en-GB"/>
              <a:t>Click to add Sub-Title</a:t>
            </a:r>
          </a:p>
          <a:p>
            <a:pPr lvl="0"/>
            <a:endParaRPr lang="en-GB"/>
          </a:p>
        </p:txBody>
      </p:sp>
      <p:sp>
        <p:nvSpPr>
          <p:cNvPr id="9" name="Holder 2">
            <a:extLst>
              <a:ext uri="{FF2B5EF4-FFF2-40B4-BE49-F238E27FC236}">
                <a16:creationId xmlns:a16="http://schemas.microsoft.com/office/drawing/2014/main" id="{D8A40C85-370E-5844-96CD-A32F7F05AB42}"/>
              </a:ext>
            </a:extLst>
          </p:cNvPr>
          <p:cNvSpPr>
            <a:spLocks noGrp="1"/>
          </p:cNvSpPr>
          <p:nvPr>
            <p:ph type="title" hasCustomPrompt="1"/>
          </p:nvPr>
        </p:nvSpPr>
        <p:spPr>
          <a:xfrm>
            <a:off x="480810" y="433469"/>
            <a:ext cx="7482582" cy="63979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Title </a:t>
            </a:r>
            <a:endParaRPr/>
          </a:p>
        </p:txBody>
      </p:sp>
    </p:spTree>
    <p:extLst>
      <p:ext uri="{BB962C8B-B14F-4D97-AF65-F5344CB8AC3E}">
        <p14:creationId xmlns:p14="http://schemas.microsoft.com/office/powerpoint/2010/main" val="4759371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EXTERNAL - Template - Title, Sub Title and 2 conten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A95CE67-D2A1-0B4B-A1BB-4862C100BDBA}"/>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ED05DB38-C30C-5F46-A811-2F2AA719574F}"/>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5" name="Holder 3">
            <a:extLst>
              <a:ext uri="{FF2B5EF4-FFF2-40B4-BE49-F238E27FC236}">
                <a16:creationId xmlns:a16="http://schemas.microsoft.com/office/drawing/2014/main" id="{9DF483D9-ACBC-A240-9270-57F2471789C9}"/>
              </a:ext>
            </a:extLst>
          </p:cNvPr>
          <p:cNvSpPr>
            <a:spLocks noGrp="1"/>
          </p:cNvSpPr>
          <p:nvPr>
            <p:ph sz="half" idx="12" hasCustomPrompt="1"/>
          </p:nvPr>
        </p:nvSpPr>
        <p:spPr>
          <a:xfrm>
            <a:off x="498918" y="1604471"/>
            <a:ext cx="5303520" cy="184666"/>
          </a:xfrm>
          <a:prstGeom prst="rect">
            <a:avLst/>
          </a:prstGeom>
        </p:spPr>
        <p:txBody>
          <a:bodyPr wrap="square" lIns="0" tIns="0" rIns="0" bIns="0">
            <a:spAutoFit/>
          </a:bodyPr>
          <a:lstStyle>
            <a:lvl1pPr>
              <a:defRPr sz="1200" b="0" i="0">
                <a:solidFill>
                  <a:schemeClr val="tx2"/>
                </a:solidFill>
                <a:latin typeface="Arial" panose="020B0604020202020204" pitchFamily="34" charset="0"/>
                <a:cs typeface="Arial" panose="020B0604020202020204" pitchFamily="34" charset="0"/>
              </a:defRPr>
            </a:lvl1pPr>
          </a:lstStyle>
          <a:p>
            <a:pPr lvl="0"/>
            <a:r>
              <a:rPr lang="en-GB"/>
              <a:t>Click to add copy</a:t>
            </a:r>
          </a:p>
        </p:txBody>
      </p:sp>
      <p:sp>
        <p:nvSpPr>
          <p:cNvPr id="6" name="Holder 4">
            <a:extLst>
              <a:ext uri="{FF2B5EF4-FFF2-40B4-BE49-F238E27FC236}">
                <a16:creationId xmlns:a16="http://schemas.microsoft.com/office/drawing/2014/main" id="{943373F0-BCDB-0C45-82FB-A33BA7539A7D}"/>
              </a:ext>
            </a:extLst>
          </p:cNvPr>
          <p:cNvSpPr>
            <a:spLocks noGrp="1"/>
          </p:cNvSpPr>
          <p:nvPr>
            <p:ph sz="half" idx="3" hasCustomPrompt="1"/>
          </p:nvPr>
        </p:nvSpPr>
        <p:spPr>
          <a:xfrm>
            <a:off x="6168199" y="1604471"/>
            <a:ext cx="5303520" cy="184666"/>
          </a:xfrm>
          <a:prstGeom prst="rect">
            <a:avLst/>
          </a:prstGeom>
        </p:spPr>
        <p:txBody>
          <a:bodyPr wrap="square" lIns="0" tIns="0" rIns="0" bIns="0">
            <a:spAutoFit/>
          </a:bodyPr>
          <a:lstStyle>
            <a:lvl1pPr>
              <a:defRPr sz="1200" b="0" i="0">
                <a:solidFill>
                  <a:schemeClr val="tx2"/>
                </a:solidFill>
                <a:latin typeface="Arial" panose="020B0604020202020204" pitchFamily="34" charset="0"/>
                <a:cs typeface="Arial" panose="020B0604020202020204" pitchFamily="34" charset="0"/>
              </a:defRPr>
            </a:lvl1pPr>
          </a:lstStyle>
          <a:p>
            <a:pPr lvl="0"/>
            <a:r>
              <a:rPr lang="en-GB"/>
              <a:t>Click to add copy</a:t>
            </a:r>
          </a:p>
        </p:txBody>
      </p:sp>
      <p:sp>
        <p:nvSpPr>
          <p:cNvPr id="7" name="Holder 3">
            <a:extLst>
              <a:ext uri="{FF2B5EF4-FFF2-40B4-BE49-F238E27FC236}">
                <a16:creationId xmlns:a16="http://schemas.microsoft.com/office/drawing/2014/main" id="{E2F9963C-A965-9C4E-8953-A54B4F46514C}"/>
              </a:ext>
            </a:extLst>
          </p:cNvPr>
          <p:cNvSpPr>
            <a:spLocks noGrp="1"/>
          </p:cNvSpPr>
          <p:nvPr>
            <p:ph sz="half" idx="2" hasCustomPrompt="1"/>
          </p:nvPr>
        </p:nvSpPr>
        <p:spPr>
          <a:xfrm>
            <a:off x="480810" y="942876"/>
            <a:ext cx="10847294" cy="553998"/>
          </a:xfrm>
          <a:prstGeom prst="rect">
            <a:avLst/>
          </a:prstGeom>
        </p:spPr>
        <p:txBody>
          <a:bodyPr wrap="square" lIns="0" tIns="0" rIns="0" bIns="0">
            <a:spAutoFit/>
          </a:bodyPr>
          <a:lstStyle>
            <a:lvl1pPr>
              <a:defRPr sz="1800" b="1" i="0" baseline="0">
                <a:solidFill>
                  <a:schemeClr val="bg2"/>
                </a:solidFill>
                <a:latin typeface="Arial" panose="020B0604020202020204" pitchFamily="34" charset="0"/>
                <a:cs typeface="Arial" panose="020B0604020202020204" pitchFamily="34" charset="0"/>
              </a:defRPr>
            </a:lvl1pPr>
          </a:lstStyle>
          <a:p>
            <a:pPr lvl="0"/>
            <a:r>
              <a:rPr lang="en-GB"/>
              <a:t>Click to add Sub-Title</a:t>
            </a:r>
          </a:p>
          <a:p>
            <a:pPr lvl="0"/>
            <a:endParaRPr lang="en-GB"/>
          </a:p>
        </p:txBody>
      </p:sp>
      <p:sp>
        <p:nvSpPr>
          <p:cNvPr id="8" name="Holder 2">
            <a:extLst>
              <a:ext uri="{FF2B5EF4-FFF2-40B4-BE49-F238E27FC236}">
                <a16:creationId xmlns:a16="http://schemas.microsoft.com/office/drawing/2014/main" id="{01E63343-EE7A-554E-B3C8-DD55EBBCD51F}"/>
              </a:ext>
            </a:extLst>
          </p:cNvPr>
          <p:cNvSpPr>
            <a:spLocks noGrp="1"/>
          </p:cNvSpPr>
          <p:nvPr>
            <p:ph type="title" hasCustomPrompt="1"/>
          </p:nvPr>
        </p:nvSpPr>
        <p:spPr>
          <a:xfrm>
            <a:off x="480810" y="433469"/>
            <a:ext cx="7482582" cy="63979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Title</a:t>
            </a:r>
            <a:endParaRPr/>
          </a:p>
        </p:txBody>
      </p:sp>
    </p:spTree>
    <p:extLst>
      <p:ext uri="{BB962C8B-B14F-4D97-AF65-F5344CB8AC3E}">
        <p14:creationId xmlns:p14="http://schemas.microsoft.com/office/powerpoint/2010/main" val="295599525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EXTERNAL - Template - 2 line Title and 2 content with lin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426C717B-1462-E743-9075-778257FC7FA7}"/>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0EE4680E-34B1-9047-9196-255E63690B64}"/>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5" name="Holder 3">
            <a:extLst>
              <a:ext uri="{FF2B5EF4-FFF2-40B4-BE49-F238E27FC236}">
                <a16:creationId xmlns:a16="http://schemas.microsoft.com/office/drawing/2014/main" id="{31FC5F30-35DF-F04A-A333-9C8F26BF30F0}"/>
              </a:ext>
            </a:extLst>
          </p:cNvPr>
          <p:cNvSpPr>
            <a:spLocks noGrp="1"/>
          </p:cNvSpPr>
          <p:nvPr>
            <p:ph sz="half" idx="2" hasCustomPrompt="1"/>
          </p:nvPr>
        </p:nvSpPr>
        <p:spPr>
          <a:xfrm>
            <a:off x="498918" y="1605650"/>
            <a:ext cx="5303520" cy="184666"/>
          </a:xfrm>
          <a:prstGeom prst="rect">
            <a:avLst/>
          </a:prstGeom>
        </p:spPr>
        <p:txBody>
          <a:bodyPr wrap="square" lIns="0" tIns="0" rIns="0" bIns="0">
            <a:spAutoFit/>
          </a:bodyPr>
          <a:lstStyle>
            <a:lvl1pPr>
              <a:defRPr sz="1200" b="0" i="0">
                <a:solidFill>
                  <a:schemeClr val="tx2"/>
                </a:solidFill>
                <a:latin typeface="Arial" panose="020B0604020202020204" pitchFamily="34" charset="0"/>
                <a:cs typeface="Arial" panose="020B0604020202020204" pitchFamily="34" charset="0"/>
              </a:defRPr>
            </a:lvl1pPr>
          </a:lstStyle>
          <a:p>
            <a:pPr lvl="0"/>
            <a:r>
              <a:rPr lang="en-GB"/>
              <a:t>Click to add copy</a:t>
            </a:r>
          </a:p>
        </p:txBody>
      </p:sp>
      <p:sp>
        <p:nvSpPr>
          <p:cNvPr id="6" name="Holder 4">
            <a:extLst>
              <a:ext uri="{FF2B5EF4-FFF2-40B4-BE49-F238E27FC236}">
                <a16:creationId xmlns:a16="http://schemas.microsoft.com/office/drawing/2014/main" id="{F846E69D-67B6-684A-BD0D-9B293FB964DD}"/>
              </a:ext>
            </a:extLst>
          </p:cNvPr>
          <p:cNvSpPr>
            <a:spLocks noGrp="1"/>
          </p:cNvSpPr>
          <p:nvPr>
            <p:ph sz="half" idx="3" hasCustomPrompt="1"/>
          </p:nvPr>
        </p:nvSpPr>
        <p:spPr>
          <a:xfrm>
            <a:off x="6168199" y="1605650"/>
            <a:ext cx="5303520" cy="184666"/>
          </a:xfrm>
          <a:prstGeom prst="rect">
            <a:avLst/>
          </a:prstGeom>
        </p:spPr>
        <p:txBody>
          <a:bodyPr wrap="square" lIns="0" tIns="0" rIns="0" bIns="0">
            <a:spAutoFit/>
          </a:bodyPr>
          <a:lstStyle>
            <a:lvl1pPr>
              <a:defRPr sz="1200" b="0" i="0">
                <a:solidFill>
                  <a:schemeClr val="tx2"/>
                </a:solidFill>
                <a:latin typeface="Arial" panose="020B0604020202020204" pitchFamily="34" charset="0"/>
                <a:cs typeface="Arial" panose="020B0604020202020204" pitchFamily="34" charset="0"/>
              </a:defRPr>
            </a:lvl1pPr>
          </a:lstStyle>
          <a:p>
            <a:pPr lvl="0"/>
            <a:r>
              <a:rPr lang="en-GB"/>
              <a:t>Click to add copy</a:t>
            </a:r>
          </a:p>
        </p:txBody>
      </p:sp>
      <p:cxnSp>
        <p:nvCxnSpPr>
          <p:cNvPr id="7" name="Straight Connector 6">
            <a:extLst>
              <a:ext uri="{FF2B5EF4-FFF2-40B4-BE49-F238E27FC236}">
                <a16:creationId xmlns:a16="http://schemas.microsoft.com/office/drawing/2014/main" id="{3F15829F-36D3-9047-B681-4B3C3E6FDAE3}"/>
              </a:ext>
            </a:extLst>
          </p:cNvPr>
          <p:cNvCxnSpPr>
            <a:cxnSpLocks/>
          </p:cNvCxnSpPr>
          <p:nvPr userDrawn="1"/>
        </p:nvCxnSpPr>
        <p:spPr>
          <a:xfrm>
            <a:off x="5971871" y="1605650"/>
            <a:ext cx="0" cy="3239081"/>
          </a:xfrm>
          <a:prstGeom prst="line">
            <a:avLst/>
          </a:prstGeom>
          <a:ln w="19050">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Holder 2">
            <a:extLst>
              <a:ext uri="{FF2B5EF4-FFF2-40B4-BE49-F238E27FC236}">
                <a16:creationId xmlns:a16="http://schemas.microsoft.com/office/drawing/2014/main" id="{7DACB150-F71D-C741-A281-7331AFDFA55B}"/>
              </a:ext>
            </a:extLst>
          </p:cNvPr>
          <p:cNvSpPr>
            <a:spLocks noGrp="1"/>
          </p:cNvSpPr>
          <p:nvPr>
            <p:ph type="title" hasCustomPrompt="1"/>
          </p:nvPr>
        </p:nvSpPr>
        <p:spPr>
          <a:xfrm>
            <a:off x="498918" y="423361"/>
            <a:ext cx="3429063" cy="103500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2 line</a:t>
            </a:r>
            <a:br>
              <a:rPr lang="en-GB"/>
            </a:br>
            <a:r>
              <a:rPr lang="en-GB"/>
              <a:t>Title </a:t>
            </a:r>
            <a:endParaRPr/>
          </a:p>
        </p:txBody>
      </p:sp>
    </p:spTree>
    <p:extLst>
      <p:ext uri="{BB962C8B-B14F-4D97-AF65-F5344CB8AC3E}">
        <p14:creationId xmlns:p14="http://schemas.microsoft.com/office/powerpoint/2010/main" val="217910714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EXTERNAL - Template - 2 line Title and 2 heading">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D8A10C4A-9AD9-864F-8850-7A60F9018CCA}"/>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42768161-56A6-1C4D-B544-92F24E9F0161}"/>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5" name="Holder 3">
            <a:extLst>
              <a:ext uri="{FF2B5EF4-FFF2-40B4-BE49-F238E27FC236}">
                <a16:creationId xmlns:a16="http://schemas.microsoft.com/office/drawing/2014/main" id="{FB82642F-62F0-1F45-BB04-C40E7D268AFB}"/>
              </a:ext>
            </a:extLst>
          </p:cNvPr>
          <p:cNvSpPr>
            <a:spLocks noGrp="1"/>
          </p:cNvSpPr>
          <p:nvPr>
            <p:ph sz="half" idx="2" hasCustomPrompt="1"/>
          </p:nvPr>
        </p:nvSpPr>
        <p:spPr>
          <a:xfrm>
            <a:off x="498918" y="1605650"/>
            <a:ext cx="5303520" cy="184666"/>
          </a:xfrm>
          <a:prstGeom prst="rect">
            <a:avLst/>
          </a:prstGeom>
        </p:spPr>
        <p:txBody>
          <a:bodyPr wrap="square" lIns="0" tIns="0" rIns="0" bIns="0">
            <a:spAutoFit/>
          </a:bodyPr>
          <a:lstStyle>
            <a:lvl1pPr>
              <a:defRPr sz="1200" b="1" i="0">
                <a:solidFill>
                  <a:schemeClr val="accent1"/>
                </a:solidFill>
                <a:latin typeface="Arial" panose="020B0604020202020204" pitchFamily="34" charset="0"/>
                <a:cs typeface="Arial" panose="020B0604020202020204" pitchFamily="34" charset="0"/>
              </a:defRPr>
            </a:lvl1pPr>
          </a:lstStyle>
          <a:p>
            <a:pPr lvl="0"/>
            <a:r>
              <a:rPr lang="en-GB"/>
              <a:t>CLICK TO ADD HEADING </a:t>
            </a:r>
          </a:p>
        </p:txBody>
      </p:sp>
      <p:sp>
        <p:nvSpPr>
          <p:cNvPr id="6" name="Holder 4">
            <a:extLst>
              <a:ext uri="{FF2B5EF4-FFF2-40B4-BE49-F238E27FC236}">
                <a16:creationId xmlns:a16="http://schemas.microsoft.com/office/drawing/2014/main" id="{D07284D3-F335-4C4F-A996-176A7C98E2F5}"/>
              </a:ext>
            </a:extLst>
          </p:cNvPr>
          <p:cNvSpPr>
            <a:spLocks noGrp="1"/>
          </p:cNvSpPr>
          <p:nvPr>
            <p:ph sz="half" idx="3" hasCustomPrompt="1"/>
          </p:nvPr>
        </p:nvSpPr>
        <p:spPr>
          <a:xfrm>
            <a:off x="6168199" y="1605650"/>
            <a:ext cx="5303520" cy="184666"/>
          </a:xfrm>
          <a:prstGeom prst="rect">
            <a:avLst/>
          </a:prstGeom>
        </p:spPr>
        <p:txBody>
          <a:bodyPr wrap="square" lIns="0" tIns="0" rIns="0" bIns="0">
            <a:spAutoFit/>
          </a:bodyPr>
          <a:lstStyle>
            <a:lvl1pPr>
              <a:defRPr sz="1200" b="1" i="0">
                <a:solidFill>
                  <a:schemeClr val="accent1"/>
                </a:solidFill>
                <a:latin typeface="Arial" panose="020B0604020202020204" pitchFamily="34" charset="0"/>
                <a:cs typeface="Arial" panose="020B0604020202020204" pitchFamily="34" charset="0"/>
              </a:defRPr>
            </a:lvl1pPr>
          </a:lstStyle>
          <a:p>
            <a:pPr lvl="0"/>
            <a:r>
              <a:rPr lang="en-GB"/>
              <a:t>CLICK TO ADD HEADING </a:t>
            </a:r>
          </a:p>
        </p:txBody>
      </p:sp>
      <p:sp>
        <p:nvSpPr>
          <p:cNvPr id="7" name="Holder 2">
            <a:extLst>
              <a:ext uri="{FF2B5EF4-FFF2-40B4-BE49-F238E27FC236}">
                <a16:creationId xmlns:a16="http://schemas.microsoft.com/office/drawing/2014/main" id="{BE05DF9C-DDE9-EE4D-8A60-92A50AF933C3}"/>
              </a:ext>
            </a:extLst>
          </p:cNvPr>
          <p:cNvSpPr>
            <a:spLocks noGrp="1"/>
          </p:cNvSpPr>
          <p:nvPr>
            <p:ph type="title" hasCustomPrompt="1"/>
          </p:nvPr>
        </p:nvSpPr>
        <p:spPr>
          <a:xfrm>
            <a:off x="498918" y="423361"/>
            <a:ext cx="3429063" cy="103500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2 line</a:t>
            </a:r>
            <a:br>
              <a:rPr lang="en-GB"/>
            </a:br>
            <a:r>
              <a:rPr lang="en-GB"/>
              <a:t>Title </a:t>
            </a:r>
            <a:endParaRPr/>
          </a:p>
        </p:txBody>
      </p:sp>
    </p:spTree>
    <p:extLst>
      <p:ext uri="{BB962C8B-B14F-4D97-AF65-F5344CB8AC3E}">
        <p14:creationId xmlns:p14="http://schemas.microsoft.com/office/powerpoint/2010/main" val="331425683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EXTERNAL - Template - 2 line Title and bullet poin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66219B25-3CE6-6C48-98BD-F51E91DDB533}"/>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79F1C05E-0CBA-854D-B1B6-5E31934E396C}"/>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5" name="Content Placeholder 2">
            <a:extLst>
              <a:ext uri="{FF2B5EF4-FFF2-40B4-BE49-F238E27FC236}">
                <a16:creationId xmlns:a16="http://schemas.microsoft.com/office/drawing/2014/main" id="{139B11C2-0E11-2D45-B01C-C83AA69B5434}"/>
              </a:ext>
            </a:extLst>
          </p:cNvPr>
          <p:cNvSpPr>
            <a:spLocks noGrp="1"/>
          </p:cNvSpPr>
          <p:nvPr>
            <p:ph idx="1"/>
          </p:nvPr>
        </p:nvSpPr>
        <p:spPr>
          <a:xfrm>
            <a:off x="498919" y="1600611"/>
            <a:ext cx="10748682" cy="3579787"/>
          </a:xfrm>
          <a:prstGeom prst="rect">
            <a:avLst/>
          </a:prstGeom>
        </p:spPr>
        <p:txBody>
          <a:bodyPr lIns="0">
            <a:noAutofit/>
          </a:bodyPr>
          <a:lstStyle>
            <a:lvl1pPr marL="285750" indent="-285750">
              <a:buClr>
                <a:srgbClr val="009F7A"/>
              </a:buClr>
              <a:buFont typeface="Courier New" panose="02070309020205020404" pitchFamily="49" charset="0"/>
              <a:buChar char="o"/>
              <a:defRPr sz="1400">
                <a:solidFill>
                  <a:schemeClr val="accent1">
                    <a:lumMod val="50000"/>
                  </a:schemeClr>
                </a:solidFill>
                <a:latin typeface="Arial" panose="020B0604020202020204" pitchFamily="34" charset="0"/>
                <a:cs typeface="Arial" panose="020B0604020202020204" pitchFamily="34" charset="0"/>
              </a:defRPr>
            </a:lvl1pPr>
            <a:lvl2pPr>
              <a:buClr>
                <a:srgbClr val="008EBA"/>
              </a:buClr>
              <a:defRPr sz="1400">
                <a:solidFill>
                  <a:schemeClr val="accent1">
                    <a:lumMod val="50000"/>
                  </a:schemeClr>
                </a:solidFill>
                <a:latin typeface="Arial" panose="020B0604020202020204" pitchFamily="34" charset="0"/>
                <a:cs typeface="Arial" panose="020B0604020202020204" pitchFamily="34" charset="0"/>
              </a:defRPr>
            </a:lvl2pPr>
            <a:lvl3pPr marL="1143000" indent="-228600">
              <a:buClr>
                <a:schemeClr val="accent1">
                  <a:lumMod val="50000"/>
                </a:schemeClr>
              </a:buClr>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3pPr>
            <a:lvl4pPr marL="1600200" indent="-228600">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4pPr>
            <a:lvl5pPr>
              <a:defRPr sz="1600">
                <a:solidFill>
                  <a:schemeClr val="accent1">
                    <a:lumMod val="50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Holder 2">
            <a:extLst>
              <a:ext uri="{FF2B5EF4-FFF2-40B4-BE49-F238E27FC236}">
                <a16:creationId xmlns:a16="http://schemas.microsoft.com/office/drawing/2014/main" id="{1BE3488A-F20A-944A-9369-89F407B0A3EA}"/>
              </a:ext>
            </a:extLst>
          </p:cNvPr>
          <p:cNvSpPr>
            <a:spLocks noGrp="1"/>
          </p:cNvSpPr>
          <p:nvPr>
            <p:ph type="title" hasCustomPrompt="1"/>
          </p:nvPr>
        </p:nvSpPr>
        <p:spPr>
          <a:xfrm>
            <a:off x="498919" y="423361"/>
            <a:ext cx="3112070" cy="937467"/>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2 line</a:t>
            </a:r>
            <a:br>
              <a:rPr lang="en-GB"/>
            </a:br>
            <a:r>
              <a:rPr lang="en-GB"/>
              <a:t>Title </a:t>
            </a:r>
            <a:endParaRPr/>
          </a:p>
        </p:txBody>
      </p:sp>
    </p:spTree>
    <p:extLst>
      <p:ext uri="{BB962C8B-B14F-4D97-AF65-F5344CB8AC3E}">
        <p14:creationId xmlns:p14="http://schemas.microsoft.com/office/powerpoint/2010/main" val="6937247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EXTERNAL - Template - 2 line Title and 2 bullet point with lin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D2C3C9B2-FA5C-C040-9732-FBA00ABBE4D1}"/>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1B950D44-82DF-244C-9CB3-B9DA411A09B6}"/>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5" name="Content Placeholder 2">
            <a:extLst>
              <a:ext uri="{FF2B5EF4-FFF2-40B4-BE49-F238E27FC236}">
                <a16:creationId xmlns:a16="http://schemas.microsoft.com/office/drawing/2014/main" id="{F71AA47F-B348-5B48-BF73-63D4E9FE2169}"/>
              </a:ext>
            </a:extLst>
          </p:cNvPr>
          <p:cNvSpPr>
            <a:spLocks noGrp="1"/>
          </p:cNvSpPr>
          <p:nvPr>
            <p:ph idx="1"/>
          </p:nvPr>
        </p:nvSpPr>
        <p:spPr>
          <a:xfrm>
            <a:off x="498919" y="1600611"/>
            <a:ext cx="5303515" cy="3006435"/>
          </a:xfrm>
          <a:prstGeom prst="rect">
            <a:avLst/>
          </a:prstGeom>
        </p:spPr>
        <p:txBody>
          <a:bodyPr lIns="0">
            <a:noAutofit/>
          </a:bodyPr>
          <a:lstStyle>
            <a:lvl1pPr marL="285750" indent="-285750">
              <a:buClr>
                <a:srgbClr val="009F7A"/>
              </a:buClr>
              <a:buFont typeface="Courier New" panose="02070309020205020404" pitchFamily="49" charset="0"/>
              <a:buChar char="o"/>
              <a:defRPr sz="1400">
                <a:solidFill>
                  <a:schemeClr val="accent1">
                    <a:lumMod val="50000"/>
                  </a:schemeClr>
                </a:solidFill>
                <a:latin typeface="Arial" panose="020B0604020202020204" pitchFamily="34" charset="0"/>
                <a:cs typeface="Arial" panose="020B0604020202020204" pitchFamily="34" charset="0"/>
              </a:defRPr>
            </a:lvl1pPr>
            <a:lvl2pPr>
              <a:buClr>
                <a:srgbClr val="008EBA"/>
              </a:buClr>
              <a:defRPr sz="1400">
                <a:solidFill>
                  <a:schemeClr val="accent1">
                    <a:lumMod val="50000"/>
                  </a:schemeClr>
                </a:solidFill>
                <a:latin typeface="Arial" panose="020B0604020202020204" pitchFamily="34" charset="0"/>
                <a:cs typeface="Arial" panose="020B0604020202020204" pitchFamily="34" charset="0"/>
              </a:defRPr>
            </a:lvl2pPr>
            <a:lvl3pPr marL="1143000" indent="-228600">
              <a:buClr>
                <a:schemeClr val="accent1">
                  <a:lumMod val="50000"/>
                </a:schemeClr>
              </a:buClr>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3pPr>
            <a:lvl4pPr marL="1600200" indent="-228600">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4pPr>
            <a:lvl5pPr>
              <a:defRPr sz="1600">
                <a:solidFill>
                  <a:schemeClr val="accent1">
                    <a:lumMod val="50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Holder 2">
            <a:extLst>
              <a:ext uri="{FF2B5EF4-FFF2-40B4-BE49-F238E27FC236}">
                <a16:creationId xmlns:a16="http://schemas.microsoft.com/office/drawing/2014/main" id="{B1FEAE16-6BCF-824F-99E0-A79DCC478A13}"/>
              </a:ext>
            </a:extLst>
          </p:cNvPr>
          <p:cNvSpPr>
            <a:spLocks noGrp="1"/>
          </p:cNvSpPr>
          <p:nvPr>
            <p:ph type="title" hasCustomPrompt="1"/>
          </p:nvPr>
        </p:nvSpPr>
        <p:spPr>
          <a:xfrm>
            <a:off x="498919" y="423361"/>
            <a:ext cx="3112070" cy="937467"/>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2 line </a:t>
            </a:r>
            <a:br>
              <a:rPr lang="en-GB"/>
            </a:br>
            <a:r>
              <a:rPr lang="en-GB"/>
              <a:t>Title </a:t>
            </a:r>
            <a:endParaRPr/>
          </a:p>
        </p:txBody>
      </p:sp>
      <p:cxnSp>
        <p:nvCxnSpPr>
          <p:cNvPr id="7" name="Straight Connector 6">
            <a:extLst>
              <a:ext uri="{FF2B5EF4-FFF2-40B4-BE49-F238E27FC236}">
                <a16:creationId xmlns:a16="http://schemas.microsoft.com/office/drawing/2014/main" id="{80BF3D71-A740-F146-8ADC-B5725289EE36}"/>
              </a:ext>
            </a:extLst>
          </p:cNvPr>
          <p:cNvCxnSpPr>
            <a:cxnSpLocks/>
          </p:cNvCxnSpPr>
          <p:nvPr userDrawn="1"/>
        </p:nvCxnSpPr>
        <p:spPr>
          <a:xfrm>
            <a:off x="5976354" y="1605650"/>
            <a:ext cx="0" cy="3118057"/>
          </a:xfrm>
          <a:prstGeom prst="line">
            <a:avLst/>
          </a:prstGeom>
          <a:ln w="19050">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Content Placeholder 2">
            <a:extLst>
              <a:ext uri="{FF2B5EF4-FFF2-40B4-BE49-F238E27FC236}">
                <a16:creationId xmlns:a16="http://schemas.microsoft.com/office/drawing/2014/main" id="{D0FAF920-AFF2-934B-9AF6-D20E09D14597}"/>
              </a:ext>
            </a:extLst>
          </p:cNvPr>
          <p:cNvSpPr>
            <a:spLocks noGrp="1"/>
          </p:cNvSpPr>
          <p:nvPr>
            <p:ph idx="12"/>
          </p:nvPr>
        </p:nvSpPr>
        <p:spPr>
          <a:xfrm>
            <a:off x="6160131" y="1600611"/>
            <a:ext cx="5320550" cy="3006435"/>
          </a:xfrm>
          <a:prstGeom prst="rect">
            <a:avLst/>
          </a:prstGeom>
        </p:spPr>
        <p:txBody>
          <a:bodyPr lIns="0">
            <a:noAutofit/>
          </a:bodyPr>
          <a:lstStyle>
            <a:lvl1pPr marL="285750" indent="-285750">
              <a:buClr>
                <a:srgbClr val="009F7A"/>
              </a:buClr>
              <a:buFont typeface="Courier New" panose="02070309020205020404" pitchFamily="49" charset="0"/>
              <a:buChar char="o"/>
              <a:defRPr sz="1400">
                <a:solidFill>
                  <a:schemeClr val="accent1">
                    <a:lumMod val="50000"/>
                  </a:schemeClr>
                </a:solidFill>
                <a:latin typeface="Arial" panose="020B0604020202020204" pitchFamily="34" charset="0"/>
                <a:cs typeface="Arial" panose="020B0604020202020204" pitchFamily="34" charset="0"/>
              </a:defRPr>
            </a:lvl1pPr>
            <a:lvl2pPr>
              <a:buClr>
                <a:srgbClr val="008EBA"/>
              </a:buClr>
              <a:defRPr sz="1400">
                <a:solidFill>
                  <a:schemeClr val="accent1">
                    <a:lumMod val="50000"/>
                  </a:schemeClr>
                </a:solidFill>
                <a:latin typeface="Arial" panose="020B0604020202020204" pitchFamily="34" charset="0"/>
                <a:cs typeface="Arial" panose="020B0604020202020204" pitchFamily="34" charset="0"/>
              </a:defRPr>
            </a:lvl2pPr>
            <a:lvl3pPr marL="1143000" indent="-228600">
              <a:buClr>
                <a:schemeClr val="accent1">
                  <a:lumMod val="50000"/>
                </a:schemeClr>
              </a:buClr>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3pPr>
            <a:lvl4pPr marL="1600200" indent="-228600">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4pPr>
            <a:lvl5pPr>
              <a:defRPr sz="1600">
                <a:solidFill>
                  <a:schemeClr val="accent1">
                    <a:lumMod val="50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77594618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EXTERNAL - Template - 2 line Title and 2 bullet poin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3528219-38AC-6245-AF91-47D9CA5A132E}"/>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D5795A2D-3B1C-9E4D-BC0B-FEDDC8578DA5}"/>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5" name="Content Placeholder 2">
            <a:extLst>
              <a:ext uri="{FF2B5EF4-FFF2-40B4-BE49-F238E27FC236}">
                <a16:creationId xmlns:a16="http://schemas.microsoft.com/office/drawing/2014/main" id="{B8B0EC58-76EC-3E4C-83BB-BED448F6CC03}"/>
              </a:ext>
            </a:extLst>
          </p:cNvPr>
          <p:cNvSpPr>
            <a:spLocks noGrp="1"/>
          </p:cNvSpPr>
          <p:nvPr>
            <p:ph idx="1"/>
          </p:nvPr>
        </p:nvSpPr>
        <p:spPr>
          <a:xfrm>
            <a:off x="498919" y="1600611"/>
            <a:ext cx="5303515" cy="3006435"/>
          </a:xfrm>
          <a:prstGeom prst="rect">
            <a:avLst/>
          </a:prstGeom>
        </p:spPr>
        <p:txBody>
          <a:bodyPr lIns="0">
            <a:noAutofit/>
          </a:bodyPr>
          <a:lstStyle>
            <a:lvl1pPr marL="285750" indent="-285750">
              <a:buClr>
                <a:srgbClr val="009F7A"/>
              </a:buClr>
              <a:buFont typeface="Courier New" panose="02070309020205020404" pitchFamily="49" charset="0"/>
              <a:buChar char="o"/>
              <a:defRPr sz="1400">
                <a:solidFill>
                  <a:schemeClr val="accent1">
                    <a:lumMod val="50000"/>
                  </a:schemeClr>
                </a:solidFill>
                <a:latin typeface="Arial" panose="020B0604020202020204" pitchFamily="34" charset="0"/>
                <a:cs typeface="Arial" panose="020B0604020202020204" pitchFamily="34" charset="0"/>
              </a:defRPr>
            </a:lvl1pPr>
            <a:lvl2pPr>
              <a:buClr>
                <a:srgbClr val="008EBA"/>
              </a:buClr>
              <a:defRPr sz="1400">
                <a:solidFill>
                  <a:schemeClr val="accent1">
                    <a:lumMod val="50000"/>
                  </a:schemeClr>
                </a:solidFill>
                <a:latin typeface="Arial" panose="020B0604020202020204" pitchFamily="34" charset="0"/>
                <a:cs typeface="Arial" panose="020B0604020202020204" pitchFamily="34" charset="0"/>
              </a:defRPr>
            </a:lvl2pPr>
            <a:lvl3pPr marL="1143000" indent="-228600">
              <a:buClr>
                <a:schemeClr val="accent1">
                  <a:lumMod val="50000"/>
                </a:schemeClr>
              </a:buClr>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3pPr>
            <a:lvl4pPr marL="1600200" indent="-228600">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4pPr>
            <a:lvl5pPr>
              <a:defRPr sz="1600">
                <a:solidFill>
                  <a:schemeClr val="accent1">
                    <a:lumMod val="50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Holder 2">
            <a:extLst>
              <a:ext uri="{FF2B5EF4-FFF2-40B4-BE49-F238E27FC236}">
                <a16:creationId xmlns:a16="http://schemas.microsoft.com/office/drawing/2014/main" id="{DE34D302-3C6C-384E-877E-94D0FA6B97C1}"/>
              </a:ext>
            </a:extLst>
          </p:cNvPr>
          <p:cNvSpPr>
            <a:spLocks noGrp="1"/>
          </p:cNvSpPr>
          <p:nvPr>
            <p:ph type="title" hasCustomPrompt="1"/>
          </p:nvPr>
        </p:nvSpPr>
        <p:spPr>
          <a:xfrm>
            <a:off x="498919" y="423361"/>
            <a:ext cx="3112070" cy="937467"/>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2 line</a:t>
            </a:r>
            <a:br>
              <a:rPr lang="en-GB"/>
            </a:br>
            <a:r>
              <a:rPr lang="en-GB"/>
              <a:t>Title </a:t>
            </a:r>
            <a:endParaRPr/>
          </a:p>
        </p:txBody>
      </p:sp>
      <p:sp>
        <p:nvSpPr>
          <p:cNvPr id="7" name="Content Placeholder 2">
            <a:extLst>
              <a:ext uri="{FF2B5EF4-FFF2-40B4-BE49-F238E27FC236}">
                <a16:creationId xmlns:a16="http://schemas.microsoft.com/office/drawing/2014/main" id="{CD67985B-6B8B-7B40-8856-DC9A93D8A61C}"/>
              </a:ext>
            </a:extLst>
          </p:cNvPr>
          <p:cNvSpPr>
            <a:spLocks noGrp="1"/>
          </p:cNvSpPr>
          <p:nvPr>
            <p:ph idx="12"/>
          </p:nvPr>
        </p:nvSpPr>
        <p:spPr>
          <a:xfrm>
            <a:off x="6160131" y="1600611"/>
            <a:ext cx="5320550" cy="3006435"/>
          </a:xfrm>
          <a:prstGeom prst="rect">
            <a:avLst/>
          </a:prstGeom>
        </p:spPr>
        <p:txBody>
          <a:bodyPr lIns="0">
            <a:noAutofit/>
          </a:bodyPr>
          <a:lstStyle>
            <a:lvl1pPr marL="285750" indent="-285750">
              <a:buClr>
                <a:srgbClr val="009F7A"/>
              </a:buClr>
              <a:buFont typeface="Courier New" panose="02070309020205020404" pitchFamily="49" charset="0"/>
              <a:buChar char="o"/>
              <a:defRPr sz="1400">
                <a:solidFill>
                  <a:schemeClr val="accent1">
                    <a:lumMod val="50000"/>
                  </a:schemeClr>
                </a:solidFill>
                <a:latin typeface="Arial" panose="020B0604020202020204" pitchFamily="34" charset="0"/>
                <a:cs typeface="Arial" panose="020B0604020202020204" pitchFamily="34" charset="0"/>
              </a:defRPr>
            </a:lvl1pPr>
            <a:lvl2pPr>
              <a:buClr>
                <a:srgbClr val="008EBA"/>
              </a:buClr>
              <a:defRPr sz="1400">
                <a:solidFill>
                  <a:schemeClr val="accent1">
                    <a:lumMod val="50000"/>
                  </a:schemeClr>
                </a:solidFill>
                <a:latin typeface="Arial" panose="020B0604020202020204" pitchFamily="34" charset="0"/>
                <a:cs typeface="Arial" panose="020B0604020202020204" pitchFamily="34" charset="0"/>
              </a:defRPr>
            </a:lvl2pPr>
            <a:lvl3pPr marL="1143000" indent="-228600">
              <a:buClr>
                <a:schemeClr val="accent1">
                  <a:lumMod val="50000"/>
                </a:schemeClr>
              </a:buClr>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3pPr>
            <a:lvl4pPr marL="1600200" indent="-228600">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4pPr>
            <a:lvl5pPr>
              <a:defRPr sz="1600">
                <a:solidFill>
                  <a:schemeClr val="accent1">
                    <a:lumMod val="50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377947642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EXTERNAL - Template - Title, Sub Title and Table heading with lin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67AB00C9-4901-6045-9B8D-99918C9FFBA3}"/>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DEF5380C-7D9C-704C-A7EC-A3E8F39202D5}"/>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cxnSp>
        <p:nvCxnSpPr>
          <p:cNvPr id="8" name="Straight Connector 7">
            <a:extLst>
              <a:ext uri="{FF2B5EF4-FFF2-40B4-BE49-F238E27FC236}">
                <a16:creationId xmlns:a16="http://schemas.microsoft.com/office/drawing/2014/main" id="{3F8FC7FD-16CF-FA4A-9314-04C79E661B65}"/>
              </a:ext>
            </a:extLst>
          </p:cNvPr>
          <p:cNvCxnSpPr>
            <a:cxnSpLocks/>
          </p:cNvCxnSpPr>
          <p:nvPr userDrawn="1"/>
        </p:nvCxnSpPr>
        <p:spPr>
          <a:xfrm>
            <a:off x="494408" y="1908508"/>
            <a:ext cx="9577137" cy="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9" name="Holder 3">
            <a:extLst>
              <a:ext uri="{FF2B5EF4-FFF2-40B4-BE49-F238E27FC236}">
                <a16:creationId xmlns:a16="http://schemas.microsoft.com/office/drawing/2014/main" id="{F5429BDB-944F-284C-A94C-9829F53BE437}"/>
              </a:ext>
            </a:extLst>
          </p:cNvPr>
          <p:cNvSpPr>
            <a:spLocks noGrp="1"/>
          </p:cNvSpPr>
          <p:nvPr>
            <p:ph sz="half" idx="2" hasCustomPrompt="1"/>
          </p:nvPr>
        </p:nvSpPr>
        <p:spPr>
          <a:xfrm>
            <a:off x="480810" y="942876"/>
            <a:ext cx="10847294" cy="276999"/>
          </a:xfrm>
          <a:prstGeom prst="rect">
            <a:avLst/>
          </a:prstGeom>
        </p:spPr>
        <p:txBody>
          <a:bodyPr wrap="square" lIns="0" tIns="0" rIns="0" bIns="0">
            <a:spAutoFit/>
          </a:bodyPr>
          <a:lstStyle>
            <a:lvl1pPr>
              <a:defRPr sz="1800" b="1" i="0" baseline="0">
                <a:solidFill>
                  <a:schemeClr val="bg2"/>
                </a:solidFill>
                <a:latin typeface="Arial" panose="020B0604020202020204" pitchFamily="34" charset="0"/>
                <a:cs typeface="Arial" panose="020B0604020202020204" pitchFamily="34" charset="0"/>
              </a:defRPr>
            </a:lvl1pPr>
          </a:lstStyle>
          <a:p>
            <a:pPr lvl="0"/>
            <a:r>
              <a:rPr lang="en-GB"/>
              <a:t>Click to add Sub-Title</a:t>
            </a:r>
          </a:p>
        </p:txBody>
      </p:sp>
      <p:sp>
        <p:nvSpPr>
          <p:cNvPr id="10" name="Holder 2">
            <a:extLst>
              <a:ext uri="{FF2B5EF4-FFF2-40B4-BE49-F238E27FC236}">
                <a16:creationId xmlns:a16="http://schemas.microsoft.com/office/drawing/2014/main" id="{022361DB-E33E-4346-9DD9-9E3C7E84F0E0}"/>
              </a:ext>
            </a:extLst>
          </p:cNvPr>
          <p:cNvSpPr>
            <a:spLocks noGrp="1"/>
          </p:cNvSpPr>
          <p:nvPr>
            <p:ph type="title" hasCustomPrompt="1"/>
          </p:nvPr>
        </p:nvSpPr>
        <p:spPr>
          <a:xfrm>
            <a:off x="480810" y="433469"/>
            <a:ext cx="7482582" cy="63979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Title</a:t>
            </a:r>
            <a:endParaRPr/>
          </a:p>
        </p:txBody>
      </p:sp>
      <p:sp>
        <p:nvSpPr>
          <p:cNvPr id="12" name="Holder 3">
            <a:extLst>
              <a:ext uri="{FF2B5EF4-FFF2-40B4-BE49-F238E27FC236}">
                <a16:creationId xmlns:a16="http://schemas.microsoft.com/office/drawing/2014/main" id="{E2B82E4C-F917-7C4D-8F92-036265986B03}"/>
              </a:ext>
            </a:extLst>
          </p:cNvPr>
          <p:cNvSpPr>
            <a:spLocks noGrp="1"/>
          </p:cNvSpPr>
          <p:nvPr>
            <p:ph sz="half" idx="12" hasCustomPrompt="1"/>
          </p:nvPr>
        </p:nvSpPr>
        <p:spPr>
          <a:xfrm>
            <a:off x="485471" y="1663791"/>
            <a:ext cx="10847294" cy="184666"/>
          </a:xfrm>
          <a:prstGeom prst="rect">
            <a:avLst/>
          </a:prstGeom>
        </p:spPr>
        <p:txBody>
          <a:bodyPr wrap="square" lIns="0" tIns="0" rIns="0" bIns="0">
            <a:spAutoFit/>
          </a:bodyPr>
          <a:lstStyle>
            <a:lvl1pPr>
              <a:defRPr sz="1200" b="1" i="0" cap="all" baseline="0">
                <a:solidFill>
                  <a:schemeClr val="accent6"/>
                </a:solidFill>
                <a:latin typeface="Arial" panose="020B0604020202020204" pitchFamily="34" charset="0"/>
                <a:cs typeface="Arial" panose="020B0604020202020204" pitchFamily="34" charset="0"/>
              </a:defRPr>
            </a:lvl1pPr>
          </a:lstStyle>
          <a:p>
            <a:pPr lvl="0"/>
            <a:r>
              <a:rPr lang="en-GB"/>
              <a:t>Click to add table heading </a:t>
            </a:r>
          </a:p>
        </p:txBody>
      </p:sp>
    </p:spTree>
    <p:extLst>
      <p:ext uri="{BB962C8B-B14F-4D97-AF65-F5344CB8AC3E}">
        <p14:creationId xmlns:p14="http://schemas.microsoft.com/office/powerpoint/2010/main" val="428115033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EXTERNAL - Template - Title only">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F168ACE-4528-794C-978B-CE2EF78BBADB}"/>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4815DCEB-647D-3F46-BC3B-323E7BC2A750}"/>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5" name="Holder 2">
            <a:extLst>
              <a:ext uri="{FF2B5EF4-FFF2-40B4-BE49-F238E27FC236}">
                <a16:creationId xmlns:a16="http://schemas.microsoft.com/office/drawing/2014/main" id="{ED48AFC4-B7AE-944D-ABE1-910A4F1CE62E}"/>
              </a:ext>
            </a:extLst>
          </p:cNvPr>
          <p:cNvSpPr>
            <a:spLocks noGrp="1"/>
          </p:cNvSpPr>
          <p:nvPr>
            <p:ph type="title" hasCustomPrompt="1"/>
          </p:nvPr>
        </p:nvSpPr>
        <p:spPr>
          <a:xfrm>
            <a:off x="498919" y="423361"/>
            <a:ext cx="3112070" cy="937467"/>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2 line</a:t>
            </a:r>
            <a:br>
              <a:rPr lang="en-GB"/>
            </a:br>
            <a:r>
              <a:rPr lang="en-GB"/>
              <a:t>Title </a:t>
            </a:r>
            <a:endParaRPr/>
          </a:p>
        </p:txBody>
      </p:sp>
    </p:spTree>
    <p:extLst>
      <p:ext uri="{BB962C8B-B14F-4D97-AF65-F5344CB8AC3E}">
        <p14:creationId xmlns:p14="http://schemas.microsoft.com/office/powerpoint/2010/main" val="261808960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EXTERNAL - Template - Title and Sub 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AFD3957F-B592-8A49-8ACD-AAE8FE277967}"/>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A98A5103-FB01-D944-901A-FDFAB875FF24}"/>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6" name="Holder 3">
            <a:extLst>
              <a:ext uri="{FF2B5EF4-FFF2-40B4-BE49-F238E27FC236}">
                <a16:creationId xmlns:a16="http://schemas.microsoft.com/office/drawing/2014/main" id="{103D6EAA-9EB3-7B4F-B382-7AF2CFAE618E}"/>
              </a:ext>
            </a:extLst>
          </p:cNvPr>
          <p:cNvSpPr>
            <a:spLocks noGrp="1"/>
          </p:cNvSpPr>
          <p:nvPr>
            <p:ph sz="half" idx="2" hasCustomPrompt="1"/>
          </p:nvPr>
        </p:nvSpPr>
        <p:spPr>
          <a:xfrm>
            <a:off x="479395" y="942876"/>
            <a:ext cx="10847294" cy="553998"/>
          </a:xfrm>
          <a:prstGeom prst="rect">
            <a:avLst/>
          </a:prstGeom>
        </p:spPr>
        <p:txBody>
          <a:bodyPr wrap="square" lIns="0" tIns="0" rIns="0" bIns="0">
            <a:spAutoFit/>
          </a:bodyPr>
          <a:lstStyle>
            <a:lvl1pPr>
              <a:defRPr sz="1800" b="1" i="0" baseline="0">
                <a:solidFill>
                  <a:schemeClr val="bg2"/>
                </a:solidFill>
                <a:latin typeface="Arial" panose="020B0604020202020204" pitchFamily="34" charset="0"/>
                <a:cs typeface="Arial" panose="020B0604020202020204" pitchFamily="34" charset="0"/>
              </a:defRPr>
            </a:lvl1pPr>
          </a:lstStyle>
          <a:p>
            <a:pPr lvl="0"/>
            <a:r>
              <a:rPr lang="en-GB"/>
              <a:t>Click to add Sub-Title </a:t>
            </a:r>
          </a:p>
          <a:p>
            <a:pPr lvl="0"/>
            <a:endParaRPr lang="en-GB"/>
          </a:p>
        </p:txBody>
      </p:sp>
      <p:sp>
        <p:nvSpPr>
          <p:cNvPr id="7" name="Holder 2">
            <a:extLst>
              <a:ext uri="{FF2B5EF4-FFF2-40B4-BE49-F238E27FC236}">
                <a16:creationId xmlns:a16="http://schemas.microsoft.com/office/drawing/2014/main" id="{90B6A48B-B35F-A343-AF92-2BDF07A13E19}"/>
              </a:ext>
            </a:extLst>
          </p:cNvPr>
          <p:cNvSpPr>
            <a:spLocks noGrp="1"/>
          </p:cNvSpPr>
          <p:nvPr>
            <p:ph type="title" hasCustomPrompt="1"/>
          </p:nvPr>
        </p:nvSpPr>
        <p:spPr>
          <a:xfrm>
            <a:off x="479395" y="433469"/>
            <a:ext cx="7482582" cy="63979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Title </a:t>
            </a:r>
            <a:endParaRPr/>
          </a:p>
        </p:txBody>
      </p:sp>
    </p:spTree>
    <p:extLst>
      <p:ext uri="{BB962C8B-B14F-4D97-AF65-F5344CB8AC3E}">
        <p14:creationId xmlns:p14="http://schemas.microsoft.com/office/powerpoint/2010/main" val="3531679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7504" y="1535116"/>
            <a:ext cx="5679017" cy="639763"/>
          </a:xfrm>
          <a:prstGeom prst="rect">
            <a:avLst/>
          </a:prstGeom>
        </p:spPr>
        <p:txBody>
          <a:bodyPr anchor="b"/>
          <a:lstStyle>
            <a:lvl1pPr marL="0" indent="0">
              <a:buNone/>
              <a:defRPr sz="2000" b="1">
                <a:solidFill>
                  <a:srgbClr val="00ABE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317504" y="2174875"/>
            <a:ext cx="5679017" cy="3951288"/>
          </a:xfrm>
          <a:prstGeom prst="rect">
            <a:avLst/>
          </a:prstGeom>
        </p:spPr>
        <p:txBody>
          <a:bodyPr/>
          <a:lstStyle>
            <a:lvl1pPr marL="342900" indent="-342900">
              <a:buClr>
                <a:srgbClr val="00ABE6"/>
              </a:buClr>
              <a:buFont typeface="Wingdings" panose="05000000000000000000" pitchFamily="2" charset="2"/>
              <a:buChar char="§"/>
              <a:defRPr sz="2000">
                <a:solidFill>
                  <a:srgbClr val="4F4F4F"/>
                </a:solidFill>
              </a:defRPr>
            </a:lvl1pPr>
            <a:lvl2pPr marL="742950" indent="-285750">
              <a:buClr>
                <a:srgbClr val="00ABE6"/>
              </a:buClr>
              <a:buFont typeface="Wingdings" panose="05000000000000000000" pitchFamily="2" charset="2"/>
              <a:buChar char="§"/>
              <a:defRPr sz="1800">
                <a:solidFill>
                  <a:srgbClr val="4F4F4F"/>
                </a:solidFill>
              </a:defRPr>
            </a:lvl2pPr>
            <a:lvl3pPr marL="1143000" indent="-228600">
              <a:buClr>
                <a:srgbClr val="00ABE6"/>
              </a:buClr>
              <a:buFont typeface="Wingdings" panose="05000000000000000000" pitchFamily="2" charset="2"/>
              <a:buChar char="§"/>
              <a:defRPr sz="1600">
                <a:solidFill>
                  <a:srgbClr val="4F4F4F"/>
                </a:solidFill>
              </a:defRPr>
            </a:lvl3pPr>
            <a:lvl4pPr marL="1600200" indent="-228600">
              <a:buClr>
                <a:srgbClr val="00ABE6"/>
              </a:buClr>
              <a:buFont typeface="Wingdings" panose="05000000000000000000" pitchFamily="2" charset="2"/>
              <a:buChar char="§"/>
              <a:defRPr sz="1400">
                <a:solidFill>
                  <a:srgbClr val="4F4F4F"/>
                </a:solidFill>
              </a:defRPr>
            </a:lvl4pPr>
            <a:lvl5pPr marL="2057400" indent="-228600">
              <a:buClr>
                <a:srgbClr val="00ABE6"/>
              </a:buClr>
              <a:buFont typeface="Wingdings" panose="05000000000000000000" pitchFamily="2" charset="2"/>
              <a:buChar char="§"/>
              <a:defRPr sz="1400">
                <a:solidFill>
                  <a:srgbClr val="4F4F4F"/>
                </a:solidFill>
              </a:defRPr>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6193371" y="1535116"/>
            <a:ext cx="5655732" cy="639763"/>
          </a:xfrm>
          <a:prstGeom prst="rect">
            <a:avLst/>
          </a:prstGeom>
        </p:spPr>
        <p:txBody>
          <a:bodyPr anchor="b"/>
          <a:lstStyle>
            <a:lvl1pPr marL="0" indent="0">
              <a:buNone/>
              <a:defRPr sz="2000" b="1">
                <a:solidFill>
                  <a:srgbClr val="00ABE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6193371" y="2174875"/>
            <a:ext cx="5655732" cy="3951288"/>
          </a:xfrm>
          <a:prstGeom prst="rect">
            <a:avLst/>
          </a:prstGeom>
        </p:spPr>
        <p:txBody>
          <a:bodyPr/>
          <a:lstStyle>
            <a:lvl1pPr marL="342900" indent="-342900">
              <a:buClr>
                <a:srgbClr val="00ABE6"/>
              </a:buClr>
              <a:buFont typeface="Wingdings" panose="05000000000000000000" pitchFamily="2" charset="2"/>
              <a:buChar char="§"/>
              <a:defRPr sz="2000">
                <a:solidFill>
                  <a:srgbClr val="4F4F4F"/>
                </a:solidFill>
              </a:defRPr>
            </a:lvl1pPr>
            <a:lvl2pPr marL="742950" indent="-285750">
              <a:buClr>
                <a:srgbClr val="00ABE6"/>
              </a:buClr>
              <a:buFont typeface="Wingdings" panose="05000000000000000000" pitchFamily="2" charset="2"/>
              <a:buChar char="§"/>
              <a:defRPr sz="1800">
                <a:solidFill>
                  <a:srgbClr val="4F4F4F"/>
                </a:solidFill>
              </a:defRPr>
            </a:lvl2pPr>
            <a:lvl3pPr marL="1143000" indent="-228600">
              <a:buClr>
                <a:srgbClr val="00ABE6"/>
              </a:buClr>
              <a:buFont typeface="Wingdings" panose="05000000000000000000" pitchFamily="2" charset="2"/>
              <a:buChar char="§"/>
              <a:defRPr sz="1600">
                <a:solidFill>
                  <a:srgbClr val="4F4F4F"/>
                </a:solidFill>
              </a:defRPr>
            </a:lvl3pPr>
            <a:lvl4pPr marL="1600200" indent="-228600">
              <a:buClr>
                <a:srgbClr val="00ABE6"/>
              </a:buClr>
              <a:buFont typeface="Wingdings" panose="05000000000000000000" pitchFamily="2" charset="2"/>
              <a:buChar char="§"/>
              <a:defRPr sz="1400">
                <a:solidFill>
                  <a:srgbClr val="4F4F4F"/>
                </a:solidFill>
              </a:defRPr>
            </a:lvl4pPr>
            <a:lvl5pPr marL="2057400" indent="-228600">
              <a:buClr>
                <a:srgbClr val="00ABE6"/>
              </a:buClr>
              <a:buFont typeface="Wingdings" panose="05000000000000000000" pitchFamily="2" charset="2"/>
              <a:buChar char="§"/>
              <a:defRPr sz="1400">
                <a:solidFill>
                  <a:srgbClr val="4F4F4F"/>
                </a:solidFill>
              </a:defRPr>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21" name="Title 1"/>
          <p:cNvSpPr>
            <a:spLocks noGrp="1"/>
          </p:cNvSpPr>
          <p:nvPr>
            <p:ph type="title"/>
          </p:nvPr>
        </p:nvSpPr>
        <p:spPr>
          <a:xfrm>
            <a:off x="317500" y="274637"/>
            <a:ext cx="11531600" cy="1143000"/>
          </a:xfrm>
          <a:prstGeom prst="rect">
            <a:avLst/>
          </a:prstGeom>
        </p:spPr>
        <p:txBody>
          <a:bodyPr>
            <a:normAutofit/>
          </a:bodyPr>
          <a:lstStyle>
            <a:lvl1pPr>
              <a:defRPr sz="3000" b="0" i="0">
                <a:solidFill>
                  <a:srgbClr val="002664"/>
                </a:solidFill>
                <a:latin typeface="Arial"/>
                <a:cs typeface="Arial"/>
              </a:defRPr>
            </a:lvl1pPr>
          </a:lstStyle>
          <a:p>
            <a:r>
              <a:rPr lang="en-AU"/>
              <a:t>Click to edit Master title style</a:t>
            </a:r>
            <a:endParaRPr lang="en-US"/>
          </a:p>
        </p:txBody>
      </p:sp>
      <p:sp>
        <p:nvSpPr>
          <p:cNvPr id="11" name="Text Placeholder 14"/>
          <p:cNvSpPr>
            <a:spLocks noGrp="1"/>
          </p:cNvSpPr>
          <p:nvPr>
            <p:ph type="body" sz="quarter" idx="15"/>
          </p:nvPr>
        </p:nvSpPr>
        <p:spPr>
          <a:xfrm>
            <a:off x="317502" y="6295183"/>
            <a:ext cx="8648700" cy="365751"/>
          </a:xfrm>
          <a:prstGeom prst="rect">
            <a:avLst/>
          </a:prstGeom>
        </p:spPr>
        <p:txBody>
          <a:bodyPr vert="horz" anchor="ctr"/>
          <a:lstStyle>
            <a:lvl1pPr>
              <a:buNone/>
              <a:defRPr sz="1200" b="1">
                <a:solidFill>
                  <a:srgbClr val="4F4F4F"/>
                </a:solidFill>
              </a:defRPr>
            </a:lvl1pPr>
          </a:lstStyle>
          <a:p>
            <a:pPr lvl="0"/>
            <a:r>
              <a:rPr lang="en-AU"/>
              <a:t>Click to edit</a:t>
            </a:r>
            <a:endParaRPr lang="en-US"/>
          </a:p>
        </p:txBody>
      </p:sp>
      <p:sp>
        <p:nvSpPr>
          <p:cNvPr id="14" name="Slide Number Placeholder 5"/>
          <p:cNvSpPr>
            <a:spLocks noGrp="1"/>
          </p:cNvSpPr>
          <p:nvPr>
            <p:ph type="sldNum" sz="quarter" idx="12"/>
          </p:nvPr>
        </p:nvSpPr>
        <p:spPr>
          <a:xfrm>
            <a:off x="11366502" y="6295496"/>
            <a:ext cx="825500" cy="365125"/>
          </a:xfrm>
          <a:prstGeom prst="rect">
            <a:avLst/>
          </a:prstGeom>
          <a:solidFill>
            <a:schemeClr val="accent2"/>
          </a:solidFill>
        </p:spPr>
        <p:txBody>
          <a:bodyPr anchor="ctr"/>
          <a:lstStyle>
            <a:lvl1pPr algn="l">
              <a:defRPr sz="1200">
                <a:solidFill>
                  <a:schemeClr val="bg1"/>
                </a:solidFill>
              </a:defRPr>
            </a:lvl1pPr>
          </a:lstStyle>
          <a:p>
            <a:fld id="{5AC0C722-A5E6-5E49-9B9F-A87F4B86BF73}" type="slidenum">
              <a:rPr lang="en-US" smtClean="0"/>
              <a:pPr/>
              <a:t>‹#›</a:t>
            </a:fld>
            <a:endParaRPr lang="en-US"/>
          </a:p>
        </p:txBody>
      </p:sp>
      <p:sp>
        <p:nvSpPr>
          <p:cNvPr id="15" name="TextBox 14"/>
          <p:cNvSpPr txBox="1"/>
          <p:nvPr userDrawn="1"/>
        </p:nvSpPr>
        <p:spPr>
          <a:xfrm>
            <a:off x="9372599" y="6339559"/>
            <a:ext cx="1638300" cy="276999"/>
          </a:xfrm>
          <a:prstGeom prst="rect">
            <a:avLst/>
          </a:prstGeom>
          <a:noFill/>
        </p:spPr>
        <p:txBody>
          <a:bodyPr wrap="square" rtlCol="0">
            <a:spAutoFit/>
          </a:bodyPr>
          <a:lstStyle/>
          <a:p>
            <a:r>
              <a:rPr lang="en-AU" sz="1200" b="1">
                <a:solidFill>
                  <a:srgbClr val="4F4F4F"/>
                </a:solidFill>
              </a:rPr>
              <a:t>NSW Treasury</a:t>
            </a:r>
          </a:p>
        </p:txBody>
      </p:sp>
      <p:cxnSp>
        <p:nvCxnSpPr>
          <p:cNvPr id="12" name="Straight Connector 11">
            <a:extLst>
              <a:ext uri="{FF2B5EF4-FFF2-40B4-BE49-F238E27FC236}">
                <a16:creationId xmlns:a16="http://schemas.microsoft.com/office/drawing/2014/main" id="{F6E8812A-FFDD-491F-B9E2-71F2D5B1F7FC}"/>
              </a:ext>
            </a:extLst>
          </p:cNvPr>
          <p:cNvCxnSpPr/>
          <p:nvPr userDrawn="1"/>
        </p:nvCxnSpPr>
        <p:spPr>
          <a:xfrm flipV="1">
            <a:off x="317500" y="1417641"/>
            <a:ext cx="11531600" cy="1589"/>
          </a:xfrm>
          <a:prstGeom prst="line">
            <a:avLst/>
          </a:prstGeom>
          <a:ln w="12700">
            <a:solidFill>
              <a:srgbClr val="00ABE6"/>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a:extLst>
              <a:ext uri="{FF2B5EF4-FFF2-40B4-BE49-F238E27FC236}">
                <a16:creationId xmlns:a16="http://schemas.microsoft.com/office/drawing/2014/main" id="{F053B6F5-EADA-44F2-BD79-C86132763172}"/>
              </a:ext>
            </a:extLst>
          </p:cNvPr>
          <p:cNvSpPr>
            <a:spLocks noGrp="1"/>
          </p:cNvSpPr>
          <p:nvPr>
            <p:ph type="body" sz="quarter" idx="14"/>
          </p:nvPr>
        </p:nvSpPr>
        <p:spPr>
          <a:xfrm>
            <a:off x="317500" y="862017"/>
            <a:ext cx="11531600" cy="557213"/>
          </a:xfrm>
          <a:prstGeom prst="rect">
            <a:avLst/>
          </a:prstGeom>
        </p:spPr>
        <p:txBody>
          <a:bodyPr vert="horz" anchor="ctr"/>
          <a:lstStyle>
            <a:lvl1pPr marL="0" marR="0" indent="0" algn="l" defTabSz="457200" rtl="0" eaLnBrk="1" fontAlgn="auto" latinLnBrk="0" hangingPunct="1">
              <a:lnSpc>
                <a:spcPts val="2000"/>
              </a:lnSpc>
              <a:spcBef>
                <a:spcPts val="0"/>
              </a:spcBef>
              <a:spcAft>
                <a:spcPts val="600"/>
              </a:spcAft>
              <a:buClr>
                <a:schemeClr val="accent3"/>
              </a:buClr>
              <a:buSzTx/>
              <a:buFont typeface="Arial"/>
              <a:buNone/>
              <a:tabLst/>
              <a:defRPr sz="1600">
                <a:solidFill>
                  <a:srgbClr val="00ABE6"/>
                </a:solidFill>
              </a:defRPr>
            </a:lvl1pPr>
          </a:lstStyle>
          <a:p>
            <a:pPr lvl="0"/>
            <a:r>
              <a:rPr lang="en-AU"/>
              <a:t>Click to edit Master text</a:t>
            </a:r>
          </a:p>
        </p:txBody>
      </p:sp>
    </p:spTree>
    <p:extLst>
      <p:ext uri="{BB962C8B-B14F-4D97-AF65-F5344CB8AC3E}">
        <p14:creationId xmlns:p14="http://schemas.microsoft.com/office/powerpoint/2010/main" val="365708194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EXTERNAL - Template - 2 line Title and Sub 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AFD3957F-B592-8A49-8ACD-AAE8FE277967}"/>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A98A5103-FB01-D944-901A-FDFAB875FF24}"/>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8" name="Holder 3">
            <a:extLst>
              <a:ext uri="{FF2B5EF4-FFF2-40B4-BE49-F238E27FC236}">
                <a16:creationId xmlns:a16="http://schemas.microsoft.com/office/drawing/2014/main" id="{7B05C8C7-8D92-E449-A730-F109A6929598}"/>
              </a:ext>
            </a:extLst>
          </p:cNvPr>
          <p:cNvSpPr>
            <a:spLocks noGrp="1"/>
          </p:cNvSpPr>
          <p:nvPr>
            <p:ph sz="half" idx="2" hasCustomPrompt="1"/>
          </p:nvPr>
        </p:nvSpPr>
        <p:spPr>
          <a:xfrm>
            <a:off x="479395" y="1386627"/>
            <a:ext cx="10847294" cy="553998"/>
          </a:xfrm>
          <a:prstGeom prst="rect">
            <a:avLst/>
          </a:prstGeom>
        </p:spPr>
        <p:txBody>
          <a:bodyPr wrap="square" lIns="0" tIns="0" rIns="0" bIns="0">
            <a:spAutoFit/>
          </a:bodyPr>
          <a:lstStyle>
            <a:lvl1pPr>
              <a:defRPr sz="1800" b="1" i="0" baseline="0">
                <a:solidFill>
                  <a:schemeClr val="bg2"/>
                </a:solidFill>
                <a:latin typeface="Arial" panose="020B0604020202020204" pitchFamily="34" charset="0"/>
                <a:cs typeface="Arial" panose="020B0604020202020204" pitchFamily="34" charset="0"/>
              </a:defRPr>
            </a:lvl1pPr>
          </a:lstStyle>
          <a:p>
            <a:pPr lvl="0"/>
            <a:r>
              <a:rPr lang="en-GB"/>
              <a:t>Click to add Sub-Title </a:t>
            </a:r>
          </a:p>
          <a:p>
            <a:pPr lvl="0"/>
            <a:endParaRPr lang="en-GB"/>
          </a:p>
        </p:txBody>
      </p:sp>
      <p:sp>
        <p:nvSpPr>
          <p:cNvPr id="9" name="Holder 2">
            <a:extLst>
              <a:ext uri="{FF2B5EF4-FFF2-40B4-BE49-F238E27FC236}">
                <a16:creationId xmlns:a16="http://schemas.microsoft.com/office/drawing/2014/main" id="{1FB6927E-B23C-BC4B-B21B-64B663C63EE4}"/>
              </a:ext>
            </a:extLst>
          </p:cNvPr>
          <p:cNvSpPr>
            <a:spLocks noGrp="1"/>
          </p:cNvSpPr>
          <p:nvPr>
            <p:ph type="title" hasCustomPrompt="1"/>
          </p:nvPr>
        </p:nvSpPr>
        <p:spPr>
          <a:xfrm>
            <a:off x="479395" y="433469"/>
            <a:ext cx="3621958" cy="63979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2 line</a:t>
            </a:r>
            <a:br>
              <a:rPr lang="en-GB"/>
            </a:br>
            <a:r>
              <a:rPr lang="en-GB"/>
              <a:t>Title</a:t>
            </a:r>
            <a:endParaRPr/>
          </a:p>
        </p:txBody>
      </p:sp>
    </p:spTree>
    <p:extLst>
      <p:ext uri="{BB962C8B-B14F-4D97-AF65-F5344CB8AC3E}">
        <p14:creationId xmlns:p14="http://schemas.microsoft.com/office/powerpoint/2010/main" val="284616159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EXTERNAL - Template - Title, Sub Title and Bullet points">
    <p:spTree>
      <p:nvGrpSpPr>
        <p:cNvPr id="1" name=""/>
        <p:cNvGrpSpPr/>
        <p:nvPr/>
      </p:nvGrpSpPr>
      <p:grpSpPr>
        <a:xfrm>
          <a:off x="0" y="0"/>
          <a:ext cx="0" cy="0"/>
          <a:chOff x="0" y="0"/>
          <a:chExt cx="0" cy="0"/>
        </a:xfrm>
      </p:grpSpPr>
      <p:sp>
        <p:nvSpPr>
          <p:cNvPr id="10" name="Footer Placeholder 2">
            <a:extLst>
              <a:ext uri="{FF2B5EF4-FFF2-40B4-BE49-F238E27FC236}">
                <a16:creationId xmlns:a16="http://schemas.microsoft.com/office/drawing/2014/main" id="{76055B70-9C2C-7B4C-9E7E-09C7C48F5E0B}"/>
              </a:ext>
            </a:extLst>
          </p:cNvPr>
          <p:cNvSpPr>
            <a:spLocks noGrp="1"/>
          </p:cNvSpPr>
          <p:nvPr>
            <p:ph type="ftr" sz="quarter" idx="10"/>
          </p:nvPr>
        </p:nvSpPr>
        <p:spPr>
          <a:xfrm>
            <a:off x="313883" y="6582744"/>
            <a:ext cx="1555854" cy="89768"/>
          </a:xfrm>
          <a:prstGeom prst="rect">
            <a:avLst/>
          </a:prstGeom>
        </p:spPr>
        <p:txBody>
          <a:bodyPr/>
          <a:lstStyle/>
          <a:p>
            <a:pPr marL="11516">
              <a:lnSpc>
                <a:spcPts val="725"/>
              </a:lnSpc>
            </a:pPr>
            <a:endParaRPr lang="en-AU"/>
          </a:p>
        </p:txBody>
      </p:sp>
      <p:sp>
        <p:nvSpPr>
          <p:cNvPr id="11" name="Holder 5">
            <a:extLst>
              <a:ext uri="{FF2B5EF4-FFF2-40B4-BE49-F238E27FC236}">
                <a16:creationId xmlns:a16="http://schemas.microsoft.com/office/drawing/2014/main" id="{B02DDCD6-5479-E246-AB75-689D60E9CC80}"/>
              </a:ext>
            </a:extLst>
          </p:cNvPr>
          <p:cNvSpPr>
            <a:spLocks noGrp="1"/>
          </p:cNvSpPr>
          <p:nvPr>
            <p:ph type="sldNum" sz="quarter" idx="4"/>
          </p:nvPr>
        </p:nvSpPr>
        <p:spPr>
          <a:xfrm>
            <a:off x="11686028" y="6582744"/>
            <a:ext cx="220093" cy="89768"/>
          </a:xfrm>
          <a:prstGeom prst="rect">
            <a:avLst/>
          </a:prstGeom>
        </p:spPr>
        <p:txBody>
          <a:bodyPr lIns="0" tIns="0" rIns="0" bIns="0"/>
          <a:lstStyle>
            <a:lvl1pPr>
              <a:defRPr sz="635" b="0" i="0">
                <a:solidFill>
                  <a:srgbClr val="00426F"/>
                </a:solidFill>
                <a:latin typeface="Gotham-Book"/>
                <a:cs typeface="Gotham-Book"/>
              </a:defRPr>
            </a:lvl1pPr>
          </a:lstStyle>
          <a:p>
            <a:pPr marL="28214">
              <a:lnSpc>
                <a:spcPts val="725"/>
              </a:lnSpc>
            </a:pPr>
            <a:fld id="{81D60167-4931-47E6-BA6A-407CBD079E47}" type="slidenum">
              <a:rPr lang="en-AU" smtClean="0"/>
              <a:pPr marL="28214">
                <a:lnSpc>
                  <a:spcPts val="725"/>
                </a:lnSpc>
              </a:pPr>
              <a:t>‹#›</a:t>
            </a:fld>
            <a:endParaRPr lang="en-AU"/>
          </a:p>
        </p:txBody>
      </p:sp>
      <p:sp>
        <p:nvSpPr>
          <p:cNvPr id="8" name="Holder 3">
            <a:extLst>
              <a:ext uri="{FF2B5EF4-FFF2-40B4-BE49-F238E27FC236}">
                <a16:creationId xmlns:a16="http://schemas.microsoft.com/office/drawing/2014/main" id="{848D49FB-9085-5E45-B88B-4B02C5B9714F}"/>
              </a:ext>
            </a:extLst>
          </p:cNvPr>
          <p:cNvSpPr>
            <a:spLocks noGrp="1"/>
          </p:cNvSpPr>
          <p:nvPr>
            <p:ph sz="half" idx="2" hasCustomPrompt="1"/>
          </p:nvPr>
        </p:nvSpPr>
        <p:spPr>
          <a:xfrm>
            <a:off x="480810" y="942876"/>
            <a:ext cx="10847294" cy="553998"/>
          </a:xfrm>
          <a:prstGeom prst="rect">
            <a:avLst/>
          </a:prstGeom>
        </p:spPr>
        <p:txBody>
          <a:bodyPr wrap="square" lIns="0" tIns="0" rIns="0" bIns="0">
            <a:spAutoFit/>
          </a:bodyPr>
          <a:lstStyle>
            <a:lvl1pPr>
              <a:defRPr sz="1800" b="1" i="0" baseline="0">
                <a:solidFill>
                  <a:schemeClr val="bg2"/>
                </a:solidFill>
                <a:latin typeface="Arial" panose="020B0604020202020204" pitchFamily="34" charset="0"/>
                <a:cs typeface="Arial" panose="020B0604020202020204" pitchFamily="34" charset="0"/>
              </a:defRPr>
            </a:lvl1pPr>
          </a:lstStyle>
          <a:p>
            <a:pPr lvl="0"/>
            <a:r>
              <a:rPr lang="en-GB"/>
              <a:t>Click to add Sub-Title </a:t>
            </a:r>
          </a:p>
          <a:p>
            <a:pPr lvl="0"/>
            <a:endParaRPr lang="en-GB"/>
          </a:p>
        </p:txBody>
      </p:sp>
      <p:sp>
        <p:nvSpPr>
          <p:cNvPr id="9" name="Holder 2">
            <a:extLst>
              <a:ext uri="{FF2B5EF4-FFF2-40B4-BE49-F238E27FC236}">
                <a16:creationId xmlns:a16="http://schemas.microsoft.com/office/drawing/2014/main" id="{A21C9206-8294-2942-9156-46923C9CC14F}"/>
              </a:ext>
            </a:extLst>
          </p:cNvPr>
          <p:cNvSpPr>
            <a:spLocks noGrp="1"/>
          </p:cNvSpPr>
          <p:nvPr>
            <p:ph type="title" hasCustomPrompt="1"/>
          </p:nvPr>
        </p:nvSpPr>
        <p:spPr>
          <a:xfrm>
            <a:off x="480810" y="433469"/>
            <a:ext cx="7482582" cy="63979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Title </a:t>
            </a:r>
            <a:endParaRPr/>
          </a:p>
        </p:txBody>
      </p:sp>
      <p:sp>
        <p:nvSpPr>
          <p:cNvPr id="12" name="Content Placeholder 2">
            <a:extLst>
              <a:ext uri="{FF2B5EF4-FFF2-40B4-BE49-F238E27FC236}">
                <a16:creationId xmlns:a16="http://schemas.microsoft.com/office/drawing/2014/main" id="{4562B142-6BB9-0841-BF69-BC6807998DBB}"/>
              </a:ext>
            </a:extLst>
          </p:cNvPr>
          <p:cNvSpPr>
            <a:spLocks noGrp="1"/>
          </p:cNvSpPr>
          <p:nvPr>
            <p:ph idx="12"/>
          </p:nvPr>
        </p:nvSpPr>
        <p:spPr>
          <a:xfrm>
            <a:off x="480810" y="1610720"/>
            <a:ext cx="10748682" cy="2932217"/>
          </a:xfrm>
          <a:prstGeom prst="rect">
            <a:avLst/>
          </a:prstGeom>
        </p:spPr>
        <p:txBody>
          <a:bodyPr lIns="0">
            <a:normAutofit/>
          </a:bodyPr>
          <a:lstStyle>
            <a:lvl1pPr marL="285750" indent="-285750">
              <a:buClr>
                <a:srgbClr val="009F7A"/>
              </a:buClr>
              <a:buFont typeface="Courier New" panose="02070309020205020404" pitchFamily="49" charset="0"/>
              <a:buChar char="o"/>
              <a:defRPr sz="1400">
                <a:solidFill>
                  <a:schemeClr val="accent1">
                    <a:lumMod val="50000"/>
                  </a:schemeClr>
                </a:solidFill>
                <a:latin typeface="Arial" panose="020B0604020202020204" pitchFamily="34" charset="0"/>
                <a:cs typeface="Arial" panose="020B0604020202020204" pitchFamily="34" charset="0"/>
              </a:defRPr>
            </a:lvl1pPr>
            <a:lvl2pPr>
              <a:buClr>
                <a:srgbClr val="008EBA"/>
              </a:buClr>
              <a:defRPr sz="1400">
                <a:solidFill>
                  <a:schemeClr val="accent1">
                    <a:lumMod val="50000"/>
                  </a:schemeClr>
                </a:solidFill>
                <a:latin typeface="Arial" panose="020B0604020202020204" pitchFamily="34" charset="0"/>
                <a:cs typeface="Arial" panose="020B0604020202020204" pitchFamily="34" charset="0"/>
              </a:defRPr>
            </a:lvl2pPr>
            <a:lvl3pPr marL="1143000" indent="-228600">
              <a:buClr>
                <a:schemeClr val="accent1">
                  <a:lumMod val="50000"/>
                </a:schemeClr>
              </a:buClr>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3pPr>
            <a:lvl4pPr marL="1600200" indent="-228600">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4pPr>
            <a:lvl5pPr>
              <a:defRPr sz="1600">
                <a:solidFill>
                  <a:schemeClr val="accent1">
                    <a:lumMod val="50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28981905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EXTERNAL - Template - Title ,Sub title and sub heading">
    <p:spTree>
      <p:nvGrpSpPr>
        <p:cNvPr id="1" name=""/>
        <p:cNvGrpSpPr/>
        <p:nvPr/>
      </p:nvGrpSpPr>
      <p:grpSpPr>
        <a:xfrm>
          <a:off x="0" y="0"/>
          <a:ext cx="0" cy="0"/>
          <a:chOff x="0" y="0"/>
          <a:chExt cx="0" cy="0"/>
        </a:xfrm>
      </p:grpSpPr>
      <p:sp>
        <p:nvSpPr>
          <p:cNvPr id="5" name="Holder 5"/>
          <p:cNvSpPr>
            <a:spLocks noGrp="1"/>
          </p:cNvSpPr>
          <p:nvPr>
            <p:ph type="ftr" sz="quarter" idx="5"/>
          </p:nvPr>
        </p:nvSpPr>
        <p:spPr>
          <a:xfrm>
            <a:off x="313883" y="6582744"/>
            <a:ext cx="1555854" cy="89768"/>
          </a:xfrm>
          <a:prstGeom prst="rect">
            <a:avLst/>
          </a:prstGeom>
        </p:spPr>
        <p:txBody>
          <a:bodyPr lIns="0" tIns="0" rIns="0" bIns="0"/>
          <a:lstStyle>
            <a:lvl1pPr>
              <a:defRPr sz="635" b="0" i="0">
                <a:solidFill>
                  <a:srgbClr val="00426F"/>
                </a:solidFill>
                <a:latin typeface="Gotham-Book"/>
                <a:cs typeface="Gotham-Book"/>
              </a:defRPr>
            </a:lvl1pPr>
          </a:lstStyle>
          <a:p>
            <a:pPr marL="11516">
              <a:lnSpc>
                <a:spcPts val="725"/>
              </a:lnSpc>
            </a:pPr>
            <a:endParaRPr lang="en-AU"/>
          </a:p>
        </p:txBody>
      </p:sp>
      <p:sp>
        <p:nvSpPr>
          <p:cNvPr id="10" name="Holder 5">
            <a:extLst>
              <a:ext uri="{FF2B5EF4-FFF2-40B4-BE49-F238E27FC236}">
                <a16:creationId xmlns:a16="http://schemas.microsoft.com/office/drawing/2014/main" id="{8955CF7B-EA9E-F14B-86B7-B84839D3D37A}"/>
              </a:ext>
            </a:extLst>
          </p:cNvPr>
          <p:cNvSpPr>
            <a:spLocks noGrp="1"/>
          </p:cNvSpPr>
          <p:nvPr>
            <p:ph type="sldNum" sz="quarter" idx="4"/>
          </p:nvPr>
        </p:nvSpPr>
        <p:spPr>
          <a:xfrm>
            <a:off x="11686028" y="6582744"/>
            <a:ext cx="220093" cy="89768"/>
          </a:xfrm>
          <a:prstGeom prst="rect">
            <a:avLst/>
          </a:prstGeom>
        </p:spPr>
        <p:txBody>
          <a:bodyPr lIns="0" tIns="0" rIns="0" bIns="0"/>
          <a:lstStyle>
            <a:lvl1pPr>
              <a:defRPr sz="1000" b="0" i="0">
                <a:solidFill>
                  <a:srgbClr val="00426F"/>
                </a:solidFill>
                <a:latin typeface="+mn-lt"/>
                <a:cs typeface="Gotham-Book"/>
              </a:defRPr>
            </a:lvl1pPr>
          </a:lstStyle>
          <a:p>
            <a:pPr marL="28214">
              <a:lnSpc>
                <a:spcPts val="725"/>
              </a:lnSpc>
            </a:pPr>
            <a:fld id="{81D60167-4931-47E6-BA6A-407CBD079E47}" type="slidenum">
              <a:rPr lang="en-AU" smtClean="0"/>
              <a:pPr marL="28214">
                <a:lnSpc>
                  <a:spcPts val="725"/>
                </a:lnSpc>
              </a:pPr>
              <a:t>‹#›</a:t>
            </a:fld>
            <a:endParaRPr lang="en-AU"/>
          </a:p>
        </p:txBody>
      </p:sp>
      <p:sp>
        <p:nvSpPr>
          <p:cNvPr id="6" name="Holder 3">
            <a:extLst>
              <a:ext uri="{FF2B5EF4-FFF2-40B4-BE49-F238E27FC236}">
                <a16:creationId xmlns:a16="http://schemas.microsoft.com/office/drawing/2014/main" id="{ED7C1BFA-2BD0-B540-9956-9498DA7FD881}"/>
              </a:ext>
            </a:extLst>
          </p:cNvPr>
          <p:cNvSpPr>
            <a:spLocks noGrp="1"/>
          </p:cNvSpPr>
          <p:nvPr>
            <p:ph sz="half" idx="12" hasCustomPrompt="1"/>
          </p:nvPr>
        </p:nvSpPr>
        <p:spPr>
          <a:xfrm>
            <a:off x="485471" y="1663791"/>
            <a:ext cx="10847294" cy="369332"/>
          </a:xfrm>
          <a:prstGeom prst="rect">
            <a:avLst/>
          </a:prstGeom>
        </p:spPr>
        <p:txBody>
          <a:bodyPr wrap="square" lIns="0" tIns="0" rIns="0" bIns="0">
            <a:spAutoFit/>
          </a:bodyPr>
          <a:lstStyle>
            <a:lvl1pPr>
              <a:defRPr sz="1200" b="1" i="0" cap="all" baseline="0">
                <a:solidFill>
                  <a:schemeClr val="accent1"/>
                </a:solidFill>
                <a:latin typeface="Arial" panose="020B0604020202020204" pitchFamily="34" charset="0"/>
                <a:cs typeface="Arial" panose="020B0604020202020204" pitchFamily="34" charset="0"/>
              </a:defRPr>
            </a:lvl1pPr>
          </a:lstStyle>
          <a:p>
            <a:pPr lvl="0"/>
            <a:r>
              <a:rPr lang="en-GB"/>
              <a:t>Click to add heading </a:t>
            </a:r>
          </a:p>
          <a:p>
            <a:pPr lvl="0"/>
            <a:endParaRPr lang="en-GB"/>
          </a:p>
        </p:txBody>
      </p:sp>
      <p:sp>
        <p:nvSpPr>
          <p:cNvPr id="7" name="Holder 3">
            <a:extLst>
              <a:ext uri="{FF2B5EF4-FFF2-40B4-BE49-F238E27FC236}">
                <a16:creationId xmlns:a16="http://schemas.microsoft.com/office/drawing/2014/main" id="{676A4977-FC48-9F4A-8CCF-33BFF2202445}"/>
              </a:ext>
            </a:extLst>
          </p:cNvPr>
          <p:cNvSpPr>
            <a:spLocks noGrp="1"/>
          </p:cNvSpPr>
          <p:nvPr>
            <p:ph sz="half" idx="2" hasCustomPrompt="1"/>
          </p:nvPr>
        </p:nvSpPr>
        <p:spPr>
          <a:xfrm>
            <a:off x="480810" y="942876"/>
            <a:ext cx="10847294" cy="553998"/>
          </a:xfrm>
          <a:prstGeom prst="rect">
            <a:avLst/>
          </a:prstGeom>
        </p:spPr>
        <p:txBody>
          <a:bodyPr wrap="square" lIns="0" tIns="0" rIns="0" bIns="0">
            <a:spAutoFit/>
          </a:bodyPr>
          <a:lstStyle>
            <a:lvl1pPr>
              <a:defRPr sz="1800" b="1" i="0" baseline="0">
                <a:solidFill>
                  <a:schemeClr val="bg2"/>
                </a:solidFill>
                <a:latin typeface="Arial" panose="020B0604020202020204" pitchFamily="34" charset="0"/>
                <a:cs typeface="Arial" panose="020B0604020202020204" pitchFamily="34" charset="0"/>
              </a:defRPr>
            </a:lvl1pPr>
          </a:lstStyle>
          <a:p>
            <a:pPr lvl="0"/>
            <a:r>
              <a:rPr lang="en-GB"/>
              <a:t>Click to add Sub-Title</a:t>
            </a:r>
          </a:p>
          <a:p>
            <a:pPr lvl="0"/>
            <a:endParaRPr lang="en-GB"/>
          </a:p>
        </p:txBody>
      </p:sp>
      <p:sp>
        <p:nvSpPr>
          <p:cNvPr id="8" name="Holder 2">
            <a:extLst>
              <a:ext uri="{FF2B5EF4-FFF2-40B4-BE49-F238E27FC236}">
                <a16:creationId xmlns:a16="http://schemas.microsoft.com/office/drawing/2014/main" id="{0FD27452-BA35-6D4F-A849-E25A23C2081D}"/>
              </a:ext>
            </a:extLst>
          </p:cNvPr>
          <p:cNvSpPr>
            <a:spLocks noGrp="1"/>
          </p:cNvSpPr>
          <p:nvPr>
            <p:ph type="title" hasCustomPrompt="1"/>
          </p:nvPr>
        </p:nvSpPr>
        <p:spPr>
          <a:xfrm>
            <a:off x="480810" y="433469"/>
            <a:ext cx="7482582" cy="63979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Title </a:t>
            </a:r>
            <a:endParaRPr/>
          </a:p>
        </p:txBody>
      </p:sp>
    </p:spTree>
    <p:extLst>
      <p:ext uri="{BB962C8B-B14F-4D97-AF65-F5344CB8AC3E}">
        <p14:creationId xmlns:p14="http://schemas.microsoft.com/office/powerpoint/2010/main" val="42806296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EXTERNAL - Template - Title, Sub Title, Sub Headng and image">
    <p:spTree>
      <p:nvGrpSpPr>
        <p:cNvPr id="1" name=""/>
        <p:cNvGrpSpPr/>
        <p:nvPr/>
      </p:nvGrpSpPr>
      <p:grpSpPr>
        <a:xfrm>
          <a:off x="0" y="0"/>
          <a:ext cx="0" cy="0"/>
          <a:chOff x="0" y="0"/>
          <a:chExt cx="0" cy="0"/>
        </a:xfrm>
      </p:grpSpPr>
      <p:sp>
        <p:nvSpPr>
          <p:cNvPr id="5" name="Holder 5"/>
          <p:cNvSpPr>
            <a:spLocks noGrp="1"/>
          </p:cNvSpPr>
          <p:nvPr>
            <p:ph type="ftr" sz="quarter" idx="5"/>
          </p:nvPr>
        </p:nvSpPr>
        <p:spPr>
          <a:xfrm>
            <a:off x="313883" y="6582744"/>
            <a:ext cx="1555854" cy="89768"/>
          </a:xfrm>
          <a:prstGeom prst="rect">
            <a:avLst/>
          </a:prstGeom>
        </p:spPr>
        <p:txBody>
          <a:bodyPr lIns="0" tIns="0" rIns="0" bIns="0"/>
          <a:lstStyle>
            <a:lvl1pPr>
              <a:defRPr sz="635" b="0" i="0">
                <a:solidFill>
                  <a:srgbClr val="00426F"/>
                </a:solidFill>
                <a:latin typeface="Gotham-Book"/>
                <a:cs typeface="Gotham-Book"/>
              </a:defRPr>
            </a:lvl1pPr>
          </a:lstStyle>
          <a:p>
            <a:pPr marL="11516">
              <a:lnSpc>
                <a:spcPts val="725"/>
              </a:lnSpc>
            </a:pPr>
            <a:endParaRPr lang="en-AU"/>
          </a:p>
        </p:txBody>
      </p:sp>
      <p:sp>
        <p:nvSpPr>
          <p:cNvPr id="8" name="Holder 5">
            <a:extLst>
              <a:ext uri="{FF2B5EF4-FFF2-40B4-BE49-F238E27FC236}">
                <a16:creationId xmlns:a16="http://schemas.microsoft.com/office/drawing/2014/main" id="{81F93C00-88F6-EC45-8307-15111B16B540}"/>
              </a:ext>
            </a:extLst>
          </p:cNvPr>
          <p:cNvSpPr>
            <a:spLocks noGrp="1"/>
          </p:cNvSpPr>
          <p:nvPr>
            <p:ph type="sldNum" sz="quarter" idx="4"/>
          </p:nvPr>
        </p:nvSpPr>
        <p:spPr>
          <a:xfrm>
            <a:off x="11686028" y="6582744"/>
            <a:ext cx="220093" cy="89768"/>
          </a:xfrm>
          <a:prstGeom prst="rect">
            <a:avLst/>
          </a:prstGeom>
        </p:spPr>
        <p:txBody>
          <a:bodyPr lIns="0" tIns="0" rIns="0" bIns="0"/>
          <a:lstStyle>
            <a:lvl1pPr>
              <a:defRPr sz="635" b="0" i="0">
                <a:solidFill>
                  <a:srgbClr val="00426F"/>
                </a:solidFill>
                <a:latin typeface="Gotham-Book"/>
                <a:cs typeface="Gotham-Book"/>
              </a:defRPr>
            </a:lvl1pPr>
          </a:lstStyle>
          <a:p>
            <a:pPr marL="28214">
              <a:lnSpc>
                <a:spcPts val="725"/>
              </a:lnSpc>
            </a:pPr>
            <a:fld id="{81D60167-4931-47E6-BA6A-407CBD079E47}" type="slidenum">
              <a:rPr lang="en-AU" smtClean="0"/>
              <a:pPr marL="28214">
                <a:lnSpc>
                  <a:spcPts val="725"/>
                </a:lnSpc>
              </a:pPr>
              <a:t>‹#›</a:t>
            </a:fld>
            <a:endParaRPr lang="en-AU"/>
          </a:p>
        </p:txBody>
      </p:sp>
      <p:sp>
        <p:nvSpPr>
          <p:cNvPr id="13" name="Holder 3">
            <a:extLst>
              <a:ext uri="{FF2B5EF4-FFF2-40B4-BE49-F238E27FC236}">
                <a16:creationId xmlns:a16="http://schemas.microsoft.com/office/drawing/2014/main" id="{1D69F823-767E-0942-9644-9C4903F6CE44}"/>
              </a:ext>
            </a:extLst>
          </p:cNvPr>
          <p:cNvSpPr>
            <a:spLocks noGrp="1"/>
          </p:cNvSpPr>
          <p:nvPr>
            <p:ph sz="half" idx="2" hasCustomPrompt="1"/>
          </p:nvPr>
        </p:nvSpPr>
        <p:spPr>
          <a:xfrm>
            <a:off x="480810" y="942876"/>
            <a:ext cx="10847294" cy="553998"/>
          </a:xfrm>
          <a:prstGeom prst="rect">
            <a:avLst/>
          </a:prstGeom>
        </p:spPr>
        <p:txBody>
          <a:bodyPr wrap="square" lIns="0" tIns="0" rIns="0" bIns="0">
            <a:spAutoFit/>
          </a:bodyPr>
          <a:lstStyle>
            <a:lvl1pPr>
              <a:defRPr sz="1800" b="1" i="0" baseline="0">
                <a:solidFill>
                  <a:schemeClr val="bg2"/>
                </a:solidFill>
                <a:latin typeface="Arial" panose="020B0604020202020204" pitchFamily="34" charset="0"/>
                <a:cs typeface="Arial" panose="020B0604020202020204" pitchFamily="34" charset="0"/>
              </a:defRPr>
            </a:lvl1pPr>
          </a:lstStyle>
          <a:p>
            <a:pPr lvl="0"/>
            <a:r>
              <a:rPr lang="en-GB"/>
              <a:t>Click to add Sub-Title</a:t>
            </a:r>
          </a:p>
          <a:p>
            <a:pPr lvl="0"/>
            <a:endParaRPr lang="en-GB"/>
          </a:p>
        </p:txBody>
      </p:sp>
      <p:sp>
        <p:nvSpPr>
          <p:cNvPr id="14" name="Holder 2">
            <a:extLst>
              <a:ext uri="{FF2B5EF4-FFF2-40B4-BE49-F238E27FC236}">
                <a16:creationId xmlns:a16="http://schemas.microsoft.com/office/drawing/2014/main" id="{E4838BC1-A002-6D4F-812E-2DE0FCA83EAE}"/>
              </a:ext>
            </a:extLst>
          </p:cNvPr>
          <p:cNvSpPr>
            <a:spLocks noGrp="1"/>
          </p:cNvSpPr>
          <p:nvPr>
            <p:ph type="title" hasCustomPrompt="1"/>
          </p:nvPr>
        </p:nvSpPr>
        <p:spPr>
          <a:xfrm>
            <a:off x="480810" y="433469"/>
            <a:ext cx="7482582" cy="63979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Title </a:t>
            </a:r>
            <a:endParaRPr/>
          </a:p>
        </p:txBody>
      </p:sp>
      <p:sp>
        <p:nvSpPr>
          <p:cNvPr id="15" name="Holder 3">
            <a:extLst>
              <a:ext uri="{FF2B5EF4-FFF2-40B4-BE49-F238E27FC236}">
                <a16:creationId xmlns:a16="http://schemas.microsoft.com/office/drawing/2014/main" id="{51D373EF-8C50-5C40-BABC-0368D8B30BA0}"/>
              </a:ext>
            </a:extLst>
          </p:cNvPr>
          <p:cNvSpPr>
            <a:spLocks noGrp="1"/>
          </p:cNvSpPr>
          <p:nvPr>
            <p:ph sz="half" idx="12" hasCustomPrompt="1"/>
          </p:nvPr>
        </p:nvSpPr>
        <p:spPr>
          <a:xfrm>
            <a:off x="485471" y="1663791"/>
            <a:ext cx="10847294" cy="184666"/>
          </a:xfrm>
          <a:prstGeom prst="rect">
            <a:avLst/>
          </a:prstGeom>
        </p:spPr>
        <p:txBody>
          <a:bodyPr wrap="square" lIns="0" tIns="0" rIns="0" bIns="0">
            <a:spAutoFit/>
          </a:bodyPr>
          <a:lstStyle>
            <a:lvl1pPr>
              <a:defRPr sz="1200" b="1" i="0" cap="none" baseline="0">
                <a:solidFill>
                  <a:schemeClr val="accent1"/>
                </a:solidFill>
                <a:latin typeface="Arial" panose="020B0604020202020204" pitchFamily="34" charset="0"/>
                <a:cs typeface="Arial" panose="020B0604020202020204" pitchFamily="34" charset="0"/>
              </a:defRPr>
            </a:lvl1pPr>
          </a:lstStyle>
          <a:p>
            <a:pPr lvl="0"/>
            <a:r>
              <a:rPr lang="en-GB"/>
              <a:t>CLICK TO ADD HEADING </a:t>
            </a:r>
          </a:p>
        </p:txBody>
      </p:sp>
      <p:sp>
        <p:nvSpPr>
          <p:cNvPr id="16" name="Picture Placeholder 1">
            <a:extLst>
              <a:ext uri="{FF2B5EF4-FFF2-40B4-BE49-F238E27FC236}">
                <a16:creationId xmlns:a16="http://schemas.microsoft.com/office/drawing/2014/main" id="{F7992B23-BA2C-B745-974C-8DDE6394DEE7}"/>
              </a:ext>
            </a:extLst>
          </p:cNvPr>
          <p:cNvSpPr>
            <a:spLocks noGrp="1" noTextEdit="1"/>
          </p:cNvSpPr>
          <p:nvPr>
            <p:ph type="pic" sz="quarter" idx="20"/>
          </p:nvPr>
        </p:nvSpPr>
        <p:spPr>
          <a:xfrm>
            <a:off x="8158427" y="0"/>
            <a:ext cx="4032000" cy="6277631"/>
          </a:xfrm>
          <a:custGeom>
            <a:avLst/>
            <a:gdLst>
              <a:gd name="T0" fmla="*/ 60787 w 5238750"/>
              <a:gd name="T1" fmla="*/ 0 h 4121150"/>
              <a:gd name="T2" fmla="*/ 5177963 w 5238750"/>
              <a:gd name="T3" fmla="*/ 0 h 4121150"/>
              <a:gd name="T4" fmla="*/ 5238750 w 5238750"/>
              <a:gd name="T5" fmla="*/ 60787 h 4121150"/>
              <a:gd name="T6" fmla="*/ 5238750 w 5238750"/>
              <a:gd name="T7" fmla="*/ 4121150 h 4121150"/>
              <a:gd name="T8" fmla="*/ 5238750 w 5238750"/>
              <a:gd name="T9" fmla="*/ 4121150 h 4121150"/>
              <a:gd name="T10" fmla="*/ 0 w 5238750"/>
              <a:gd name="T11" fmla="*/ 4121150 h 4121150"/>
              <a:gd name="T12" fmla="*/ 0 w 5238750"/>
              <a:gd name="T13" fmla="*/ 4121150 h 4121150"/>
              <a:gd name="T14" fmla="*/ 0 w 5238750"/>
              <a:gd name="T15" fmla="*/ 60787 h 4121150"/>
              <a:gd name="T16" fmla="*/ 60787 w 5238750"/>
              <a:gd name="T17" fmla="*/ 0 h 41211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238750" h="4121150">
                <a:moveTo>
                  <a:pt x="60787" y="0"/>
                </a:moveTo>
                <a:lnTo>
                  <a:pt x="5177963" y="0"/>
                </a:lnTo>
                <a:cubicBezTo>
                  <a:pt x="5211535" y="0"/>
                  <a:pt x="5238750" y="27215"/>
                  <a:pt x="5238750" y="60787"/>
                </a:cubicBezTo>
                <a:lnTo>
                  <a:pt x="5238750" y="4121150"/>
                </a:lnTo>
                <a:lnTo>
                  <a:pt x="0" y="4121150"/>
                </a:lnTo>
                <a:lnTo>
                  <a:pt x="0" y="60787"/>
                </a:lnTo>
                <a:cubicBezTo>
                  <a:pt x="0" y="27215"/>
                  <a:pt x="27215" y="0"/>
                  <a:pt x="60787" y="0"/>
                </a:cubicBezTo>
                <a:close/>
              </a:path>
            </a:pathLst>
          </a:custGeom>
          <a:blipFill dpi="0" rotWithShape="0">
            <a:blip r:embed="rId2"/>
            <a:srcRect/>
            <a:tile tx="0" ty="0" sx="100000" sy="100000" flip="none" algn="tl"/>
          </a:blipFill>
          <a:effectLst>
            <a:outerShdw blurRad="50800" dist="25400" dir="5400000" algn="t" rotWithShape="0">
              <a:srgbClr val="000000">
                <a:alpha val="14999"/>
              </a:srgbClr>
            </a:outerShdw>
          </a:effectLst>
        </p:spPr>
      </p:sp>
      <p:sp>
        <p:nvSpPr>
          <p:cNvPr id="9" name="bk object 16">
            <a:extLst>
              <a:ext uri="{FF2B5EF4-FFF2-40B4-BE49-F238E27FC236}">
                <a16:creationId xmlns:a16="http://schemas.microsoft.com/office/drawing/2014/main" id="{D9EC6CA0-36AB-467F-A71E-4FC303A3A1F2}"/>
              </a:ext>
            </a:extLst>
          </p:cNvPr>
          <p:cNvSpPr/>
          <p:nvPr userDrawn="1"/>
        </p:nvSpPr>
        <p:spPr>
          <a:xfrm>
            <a:off x="11471564" y="1"/>
            <a:ext cx="727176" cy="831272"/>
          </a:xfrm>
          <a:custGeom>
            <a:avLst/>
            <a:gdLst/>
            <a:ahLst/>
            <a:cxnLst/>
            <a:rect l="l" t="t" r="r" b="b"/>
            <a:pathLst>
              <a:path w="718184" h="1127760">
                <a:moveTo>
                  <a:pt x="718167" y="0"/>
                </a:moveTo>
                <a:lnTo>
                  <a:pt x="0" y="0"/>
                </a:lnTo>
                <a:lnTo>
                  <a:pt x="718167" y="1127293"/>
                </a:lnTo>
                <a:lnTo>
                  <a:pt x="718167" y="0"/>
                </a:lnTo>
                <a:close/>
              </a:path>
            </a:pathLst>
          </a:custGeom>
          <a:solidFill>
            <a:schemeClr val="accent2"/>
          </a:solidFill>
        </p:spPr>
        <p:txBody>
          <a:bodyPr wrap="square" lIns="0" tIns="0" rIns="0" bIns="0" rtlCol="0"/>
          <a:lstStyle/>
          <a:p>
            <a:endParaRPr sz="1277"/>
          </a:p>
        </p:txBody>
      </p:sp>
    </p:spTree>
    <p:extLst>
      <p:ext uri="{BB962C8B-B14F-4D97-AF65-F5344CB8AC3E}">
        <p14:creationId xmlns:p14="http://schemas.microsoft.com/office/powerpoint/2010/main" val="227007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EXTERNAL - Template - 2 line Title and Sub heading with image">
    <p:spTree>
      <p:nvGrpSpPr>
        <p:cNvPr id="1" name=""/>
        <p:cNvGrpSpPr/>
        <p:nvPr/>
      </p:nvGrpSpPr>
      <p:grpSpPr>
        <a:xfrm>
          <a:off x="0" y="0"/>
          <a:ext cx="0" cy="0"/>
          <a:chOff x="0" y="0"/>
          <a:chExt cx="0" cy="0"/>
        </a:xfrm>
      </p:grpSpPr>
      <p:sp>
        <p:nvSpPr>
          <p:cNvPr id="13" name="Picture Placeholder 1">
            <a:extLst>
              <a:ext uri="{FF2B5EF4-FFF2-40B4-BE49-F238E27FC236}">
                <a16:creationId xmlns:a16="http://schemas.microsoft.com/office/drawing/2014/main" id="{9F1D3F3E-25E7-2447-A946-C207F79BF224}"/>
              </a:ext>
            </a:extLst>
          </p:cNvPr>
          <p:cNvSpPr>
            <a:spLocks noGrp="1" noTextEdit="1"/>
          </p:cNvSpPr>
          <p:nvPr>
            <p:ph type="pic" sz="quarter" idx="20"/>
          </p:nvPr>
        </p:nvSpPr>
        <p:spPr>
          <a:xfrm>
            <a:off x="8158427" y="0"/>
            <a:ext cx="4032000" cy="6277631"/>
          </a:xfrm>
          <a:custGeom>
            <a:avLst/>
            <a:gdLst>
              <a:gd name="T0" fmla="*/ 60787 w 5238750"/>
              <a:gd name="T1" fmla="*/ 0 h 4121150"/>
              <a:gd name="T2" fmla="*/ 5177963 w 5238750"/>
              <a:gd name="T3" fmla="*/ 0 h 4121150"/>
              <a:gd name="T4" fmla="*/ 5238750 w 5238750"/>
              <a:gd name="T5" fmla="*/ 60787 h 4121150"/>
              <a:gd name="T6" fmla="*/ 5238750 w 5238750"/>
              <a:gd name="T7" fmla="*/ 4121150 h 4121150"/>
              <a:gd name="T8" fmla="*/ 5238750 w 5238750"/>
              <a:gd name="T9" fmla="*/ 4121150 h 4121150"/>
              <a:gd name="T10" fmla="*/ 0 w 5238750"/>
              <a:gd name="T11" fmla="*/ 4121150 h 4121150"/>
              <a:gd name="T12" fmla="*/ 0 w 5238750"/>
              <a:gd name="T13" fmla="*/ 4121150 h 4121150"/>
              <a:gd name="T14" fmla="*/ 0 w 5238750"/>
              <a:gd name="T15" fmla="*/ 60787 h 4121150"/>
              <a:gd name="T16" fmla="*/ 60787 w 5238750"/>
              <a:gd name="T17" fmla="*/ 0 h 41211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238750" h="4121150">
                <a:moveTo>
                  <a:pt x="60787" y="0"/>
                </a:moveTo>
                <a:lnTo>
                  <a:pt x="5177963" y="0"/>
                </a:lnTo>
                <a:cubicBezTo>
                  <a:pt x="5211535" y="0"/>
                  <a:pt x="5238750" y="27215"/>
                  <a:pt x="5238750" y="60787"/>
                </a:cubicBezTo>
                <a:lnTo>
                  <a:pt x="5238750" y="4121150"/>
                </a:lnTo>
                <a:lnTo>
                  <a:pt x="0" y="4121150"/>
                </a:lnTo>
                <a:lnTo>
                  <a:pt x="0" y="60787"/>
                </a:lnTo>
                <a:cubicBezTo>
                  <a:pt x="0" y="27215"/>
                  <a:pt x="27215" y="0"/>
                  <a:pt x="60787" y="0"/>
                </a:cubicBezTo>
                <a:close/>
              </a:path>
            </a:pathLst>
          </a:custGeom>
          <a:blipFill dpi="0" rotWithShape="0">
            <a:blip r:embed="rId2"/>
            <a:srcRect/>
            <a:tile tx="0" ty="0" sx="100000" sy="100000" flip="none" algn="tl"/>
          </a:blipFill>
          <a:effectLst>
            <a:outerShdw blurRad="50800" dist="25400" dir="5400000" algn="t" rotWithShape="0">
              <a:srgbClr val="000000">
                <a:alpha val="14999"/>
              </a:srgbClr>
            </a:outerShdw>
          </a:effectLst>
        </p:spPr>
      </p:sp>
      <p:sp>
        <p:nvSpPr>
          <p:cNvPr id="3" name="Footer Placeholder 2">
            <a:extLst>
              <a:ext uri="{FF2B5EF4-FFF2-40B4-BE49-F238E27FC236}">
                <a16:creationId xmlns:a16="http://schemas.microsoft.com/office/drawing/2014/main" id="{AFD3957F-B592-8A49-8ACD-AAE8FE277967}"/>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A98A5103-FB01-D944-901A-FDFAB875FF24}"/>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10" name="Holder 3">
            <a:extLst>
              <a:ext uri="{FF2B5EF4-FFF2-40B4-BE49-F238E27FC236}">
                <a16:creationId xmlns:a16="http://schemas.microsoft.com/office/drawing/2014/main" id="{CDDCC0A3-A9DE-1F46-B574-454253955327}"/>
              </a:ext>
            </a:extLst>
          </p:cNvPr>
          <p:cNvSpPr>
            <a:spLocks noGrp="1"/>
          </p:cNvSpPr>
          <p:nvPr>
            <p:ph sz="half" idx="2" hasCustomPrompt="1"/>
          </p:nvPr>
        </p:nvSpPr>
        <p:spPr>
          <a:xfrm>
            <a:off x="479395" y="1386627"/>
            <a:ext cx="10847294" cy="553998"/>
          </a:xfrm>
          <a:prstGeom prst="rect">
            <a:avLst/>
          </a:prstGeom>
        </p:spPr>
        <p:txBody>
          <a:bodyPr wrap="square" lIns="0" tIns="0" rIns="0" bIns="0">
            <a:spAutoFit/>
          </a:bodyPr>
          <a:lstStyle>
            <a:lvl1pPr>
              <a:defRPr sz="1800" b="1" i="0" baseline="0">
                <a:solidFill>
                  <a:schemeClr val="bg2"/>
                </a:solidFill>
                <a:latin typeface="Arial" panose="020B0604020202020204" pitchFamily="34" charset="0"/>
                <a:cs typeface="Arial" panose="020B0604020202020204" pitchFamily="34" charset="0"/>
              </a:defRPr>
            </a:lvl1pPr>
          </a:lstStyle>
          <a:p>
            <a:pPr lvl="0"/>
            <a:r>
              <a:rPr lang="en-GB"/>
              <a:t>Click to add sub-Title </a:t>
            </a:r>
          </a:p>
          <a:p>
            <a:pPr lvl="0"/>
            <a:endParaRPr lang="en-GB"/>
          </a:p>
        </p:txBody>
      </p:sp>
      <p:sp>
        <p:nvSpPr>
          <p:cNvPr id="11" name="Holder 2">
            <a:extLst>
              <a:ext uri="{FF2B5EF4-FFF2-40B4-BE49-F238E27FC236}">
                <a16:creationId xmlns:a16="http://schemas.microsoft.com/office/drawing/2014/main" id="{B6DBE2C4-6541-D84B-ABC4-87BD3CDF267E}"/>
              </a:ext>
            </a:extLst>
          </p:cNvPr>
          <p:cNvSpPr>
            <a:spLocks noGrp="1"/>
          </p:cNvSpPr>
          <p:nvPr>
            <p:ph type="title" hasCustomPrompt="1"/>
          </p:nvPr>
        </p:nvSpPr>
        <p:spPr>
          <a:xfrm>
            <a:off x="479395" y="433469"/>
            <a:ext cx="3621958" cy="63979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2 line</a:t>
            </a:r>
            <a:br>
              <a:rPr lang="en-GB"/>
            </a:br>
            <a:r>
              <a:rPr lang="en-GB"/>
              <a:t>Title </a:t>
            </a:r>
            <a:endParaRPr/>
          </a:p>
        </p:txBody>
      </p:sp>
      <p:sp>
        <p:nvSpPr>
          <p:cNvPr id="8" name="bk object 16">
            <a:extLst>
              <a:ext uri="{FF2B5EF4-FFF2-40B4-BE49-F238E27FC236}">
                <a16:creationId xmlns:a16="http://schemas.microsoft.com/office/drawing/2014/main" id="{D21FC87D-6A79-4357-9F6C-ADA991287C8E}"/>
              </a:ext>
            </a:extLst>
          </p:cNvPr>
          <p:cNvSpPr/>
          <p:nvPr userDrawn="1"/>
        </p:nvSpPr>
        <p:spPr>
          <a:xfrm>
            <a:off x="11471564" y="1"/>
            <a:ext cx="727176" cy="831272"/>
          </a:xfrm>
          <a:custGeom>
            <a:avLst/>
            <a:gdLst/>
            <a:ahLst/>
            <a:cxnLst/>
            <a:rect l="l" t="t" r="r" b="b"/>
            <a:pathLst>
              <a:path w="718184" h="1127760">
                <a:moveTo>
                  <a:pt x="718167" y="0"/>
                </a:moveTo>
                <a:lnTo>
                  <a:pt x="0" y="0"/>
                </a:lnTo>
                <a:lnTo>
                  <a:pt x="718167" y="1127293"/>
                </a:lnTo>
                <a:lnTo>
                  <a:pt x="718167" y="0"/>
                </a:lnTo>
                <a:close/>
              </a:path>
            </a:pathLst>
          </a:custGeom>
          <a:solidFill>
            <a:schemeClr val="accent2"/>
          </a:solidFill>
        </p:spPr>
        <p:txBody>
          <a:bodyPr wrap="square" lIns="0" tIns="0" rIns="0" bIns="0" rtlCol="0"/>
          <a:lstStyle/>
          <a:p>
            <a:endParaRPr sz="1277"/>
          </a:p>
        </p:txBody>
      </p:sp>
    </p:spTree>
    <p:extLst>
      <p:ext uri="{BB962C8B-B14F-4D97-AF65-F5344CB8AC3E}">
        <p14:creationId xmlns:p14="http://schemas.microsoft.com/office/powerpoint/2010/main" val="2559344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EXTERNAL - Template - Title, Sub Title and Sub heading w image and source ">
    <p:spTree>
      <p:nvGrpSpPr>
        <p:cNvPr id="1" name=""/>
        <p:cNvGrpSpPr/>
        <p:nvPr/>
      </p:nvGrpSpPr>
      <p:grpSpPr>
        <a:xfrm>
          <a:off x="0" y="0"/>
          <a:ext cx="0" cy="0"/>
          <a:chOff x="0" y="0"/>
          <a:chExt cx="0" cy="0"/>
        </a:xfrm>
      </p:grpSpPr>
      <p:sp>
        <p:nvSpPr>
          <p:cNvPr id="13" name="Picture Placeholder 1">
            <a:extLst>
              <a:ext uri="{FF2B5EF4-FFF2-40B4-BE49-F238E27FC236}">
                <a16:creationId xmlns:a16="http://schemas.microsoft.com/office/drawing/2014/main" id="{ECFABEC7-F039-384B-ADC7-62D65BC505BF}"/>
              </a:ext>
            </a:extLst>
          </p:cNvPr>
          <p:cNvSpPr>
            <a:spLocks noGrp="1" noTextEdit="1"/>
          </p:cNvSpPr>
          <p:nvPr>
            <p:ph type="pic" sz="quarter" idx="20"/>
          </p:nvPr>
        </p:nvSpPr>
        <p:spPr>
          <a:xfrm>
            <a:off x="8158427" y="1"/>
            <a:ext cx="4032000" cy="5854390"/>
          </a:xfrm>
          <a:custGeom>
            <a:avLst/>
            <a:gdLst>
              <a:gd name="T0" fmla="*/ 60787 w 5238750"/>
              <a:gd name="T1" fmla="*/ 0 h 4121150"/>
              <a:gd name="T2" fmla="*/ 5177963 w 5238750"/>
              <a:gd name="T3" fmla="*/ 0 h 4121150"/>
              <a:gd name="T4" fmla="*/ 5238750 w 5238750"/>
              <a:gd name="T5" fmla="*/ 60787 h 4121150"/>
              <a:gd name="T6" fmla="*/ 5238750 w 5238750"/>
              <a:gd name="T7" fmla="*/ 4121150 h 4121150"/>
              <a:gd name="T8" fmla="*/ 5238750 w 5238750"/>
              <a:gd name="T9" fmla="*/ 4121150 h 4121150"/>
              <a:gd name="T10" fmla="*/ 0 w 5238750"/>
              <a:gd name="T11" fmla="*/ 4121150 h 4121150"/>
              <a:gd name="T12" fmla="*/ 0 w 5238750"/>
              <a:gd name="T13" fmla="*/ 4121150 h 4121150"/>
              <a:gd name="T14" fmla="*/ 0 w 5238750"/>
              <a:gd name="T15" fmla="*/ 60787 h 4121150"/>
              <a:gd name="T16" fmla="*/ 60787 w 5238750"/>
              <a:gd name="T17" fmla="*/ 0 h 41211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238750" h="4121150">
                <a:moveTo>
                  <a:pt x="60787" y="0"/>
                </a:moveTo>
                <a:lnTo>
                  <a:pt x="5177963" y="0"/>
                </a:lnTo>
                <a:cubicBezTo>
                  <a:pt x="5211535" y="0"/>
                  <a:pt x="5238750" y="27215"/>
                  <a:pt x="5238750" y="60787"/>
                </a:cubicBezTo>
                <a:lnTo>
                  <a:pt x="5238750" y="4121150"/>
                </a:lnTo>
                <a:lnTo>
                  <a:pt x="0" y="4121150"/>
                </a:lnTo>
                <a:lnTo>
                  <a:pt x="0" y="60787"/>
                </a:lnTo>
                <a:cubicBezTo>
                  <a:pt x="0" y="27215"/>
                  <a:pt x="27215" y="0"/>
                  <a:pt x="60787" y="0"/>
                </a:cubicBezTo>
                <a:close/>
              </a:path>
            </a:pathLst>
          </a:custGeom>
          <a:blipFill dpi="0" rotWithShape="0">
            <a:blip r:embed="rId2"/>
            <a:srcRect/>
            <a:tile tx="0" ty="0" sx="100000" sy="100000" flip="none" algn="tl"/>
          </a:blipFill>
          <a:effectLst>
            <a:outerShdw blurRad="50800" dist="25400" dir="5400000" algn="t" rotWithShape="0">
              <a:srgbClr val="000000">
                <a:alpha val="14999"/>
              </a:srgbClr>
            </a:outerShdw>
          </a:effectLst>
        </p:spPr>
      </p:sp>
      <p:sp>
        <p:nvSpPr>
          <p:cNvPr id="3" name="Footer Placeholder 2">
            <a:extLst>
              <a:ext uri="{FF2B5EF4-FFF2-40B4-BE49-F238E27FC236}">
                <a16:creationId xmlns:a16="http://schemas.microsoft.com/office/drawing/2014/main" id="{AFD3957F-B592-8A49-8ACD-AAE8FE277967}"/>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A98A5103-FB01-D944-901A-FDFAB875FF24}"/>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10" name="Rectangle 9">
            <a:extLst>
              <a:ext uri="{FF2B5EF4-FFF2-40B4-BE49-F238E27FC236}">
                <a16:creationId xmlns:a16="http://schemas.microsoft.com/office/drawing/2014/main" id="{1B3D7E4A-1A48-5940-83A3-C7A2F10A2B61}"/>
              </a:ext>
            </a:extLst>
          </p:cNvPr>
          <p:cNvSpPr/>
          <p:nvPr userDrawn="1"/>
        </p:nvSpPr>
        <p:spPr>
          <a:xfrm>
            <a:off x="8158427" y="5994095"/>
            <a:ext cx="327772" cy="8908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TextBox 1">
            <a:extLst>
              <a:ext uri="{FF2B5EF4-FFF2-40B4-BE49-F238E27FC236}">
                <a16:creationId xmlns:a16="http://schemas.microsoft.com/office/drawing/2014/main" id="{7A1A5424-F7AD-A54F-A42D-7A04D32147FF}"/>
              </a:ext>
            </a:extLst>
          </p:cNvPr>
          <p:cNvSpPr txBox="1"/>
          <p:nvPr userDrawn="1"/>
        </p:nvSpPr>
        <p:spPr>
          <a:xfrm>
            <a:off x="8077887" y="6111820"/>
            <a:ext cx="3293707" cy="20397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sz="700">
                <a:solidFill>
                  <a:schemeClr val="accent5"/>
                </a:solidFill>
                <a:latin typeface="Arial" panose="020B0604020202020204" pitchFamily="34" charset="0"/>
                <a:cs typeface="Arial" panose="020B0604020202020204" pitchFamily="34" charset="0"/>
              </a:rPr>
              <a:t>Source goes here</a:t>
            </a:r>
          </a:p>
        </p:txBody>
      </p:sp>
      <p:sp>
        <p:nvSpPr>
          <p:cNvPr id="14" name="Holder 3">
            <a:extLst>
              <a:ext uri="{FF2B5EF4-FFF2-40B4-BE49-F238E27FC236}">
                <a16:creationId xmlns:a16="http://schemas.microsoft.com/office/drawing/2014/main" id="{4C24E62F-D2E1-C940-8C1E-DC0F71EFA102}"/>
              </a:ext>
            </a:extLst>
          </p:cNvPr>
          <p:cNvSpPr>
            <a:spLocks noGrp="1"/>
          </p:cNvSpPr>
          <p:nvPr>
            <p:ph sz="half" idx="2" hasCustomPrompt="1"/>
          </p:nvPr>
        </p:nvSpPr>
        <p:spPr>
          <a:xfrm>
            <a:off x="480810" y="942876"/>
            <a:ext cx="10847294" cy="553998"/>
          </a:xfrm>
          <a:prstGeom prst="rect">
            <a:avLst/>
          </a:prstGeom>
        </p:spPr>
        <p:txBody>
          <a:bodyPr wrap="square" lIns="0" tIns="0" rIns="0" bIns="0">
            <a:spAutoFit/>
          </a:bodyPr>
          <a:lstStyle>
            <a:lvl1pPr>
              <a:defRPr sz="1800" b="1" i="0" baseline="0">
                <a:solidFill>
                  <a:schemeClr val="bg2"/>
                </a:solidFill>
                <a:latin typeface="Arial" panose="020B0604020202020204" pitchFamily="34" charset="0"/>
                <a:cs typeface="Arial" panose="020B0604020202020204" pitchFamily="34" charset="0"/>
              </a:defRPr>
            </a:lvl1pPr>
          </a:lstStyle>
          <a:p>
            <a:pPr lvl="0"/>
            <a:r>
              <a:rPr lang="en-GB"/>
              <a:t>Click to add sub-Title </a:t>
            </a:r>
          </a:p>
          <a:p>
            <a:pPr lvl="0"/>
            <a:endParaRPr lang="en-GB"/>
          </a:p>
        </p:txBody>
      </p:sp>
      <p:sp>
        <p:nvSpPr>
          <p:cNvPr id="15" name="Holder 2">
            <a:extLst>
              <a:ext uri="{FF2B5EF4-FFF2-40B4-BE49-F238E27FC236}">
                <a16:creationId xmlns:a16="http://schemas.microsoft.com/office/drawing/2014/main" id="{E6A8A319-4574-3D4B-B06F-6318D16E007D}"/>
              </a:ext>
            </a:extLst>
          </p:cNvPr>
          <p:cNvSpPr>
            <a:spLocks noGrp="1"/>
          </p:cNvSpPr>
          <p:nvPr>
            <p:ph type="title" hasCustomPrompt="1"/>
          </p:nvPr>
        </p:nvSpPr>
        <p:spPr>
          <a:xfrm>
            <a:off x="480810" y="433469"/>
            <a:ext cx="7482582" cy="63979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Title </a:t>
            </a:r>
            <a:endParaRPr/>
          </a:p>
        </p:txBody>
      </p:sp>
      <p:sp>
        <p:nvSpPr>
          <p:cNvPr id="17" name="Holder 3">
            <a:extLst>
              <a:ext uri="{FF2B5EF4-FFF2-40B4-BE49-F238E27FC236}">
                <a16:creationId xmlns:a16="http://schemas.microsoft.com/office/drawing/2014/main" id="{FD91D6A1-85F0-4247-9E55-355BA6910D18}"/>
              </a:ext>
            </a:extLst>
          </p:cNvPr>
          <p:cNvSpPr>
            <a:spLocks noGrp="1"/>
          </p:cNvSpPr>
          <p:nvPr>
            <p:ph sz="half" idx="12" hasCustomPrompt="1"/>
          </p:nvPr>
        </p:nvSpPr>
        <p:spPr>
          <a:xfrm>
            <a:off x="485471" y="1663791"/>
            <a:ext cx="10847294" cy="369332"/>
          </a:xfrm>
          <a:prstGeom prst="rect">
            <a:avLst/>
          </a:prstGeom>
        </p:spPr>
        <p:txBody>
          <a:bodyPr wrap="square" lIns="0" tIns="0" rIns="0" bIns="0">
            <a:spAutoFit/>
          </a:bodyPr>
          <a:lstStyle>
            <a:lvl1pPr>
              <a:defRPr sz="1200" b="1" i="0" cap="none" baseline="0">
                <a:solidFill>
                  <a:schemeClr val="accent1"/>
                </a:solidFill>
                <a:latin typeface="Arial" panose="020B0604020202020204" pitchFamily="34" charset="0"/>
                <a:cs typeface="Arial" panose="020B0604020202020204" pitchFamily="34" charset="0"/>
              </a:defRPr>
            </a:lvl1pPr>
          </a:lstStyle>
          <a:p>
            <a:pPr lvl="0"/>
            <a:r>
              <a:rPr lang="en-GB"/>
              <a:t>CLICK TO ADD HEADING </a:t>
            </a:r>
          </a:p>
          <a:p>
            <a:pPr lvl="0"/>
            <a:endParaRPr lang="en-GB"/>
          </a:p>
        </p:txBody>
      </p:sp>
      <p:sp>
        <p:nvSpPr>
          <p:cNvPr id="12" name="bk object 16">
            <a:extLst>
              <a:ext uri="{FF2B5EF4-FFF2-40B4-BE49-F238E27FC236}">
                <a16:creationId xmlns:a16="http://schemas.microsoft.com/office/drawing/2014/main" id="{CE2EE86F-B6CC-4123-B32A-D57D6000310F}"/>
              </a:ext>
            </a:extLst>
          </p:cNvPr>
          <p:cNvSpPr/>
          <p:nvPr userDrawn="1"/>
        </p:nvSpPr>
        <p:spPr>
          <a:xfrm>
            <a:off x="11471564" y="1"/>
            <a:ext cx="727176" cy="831272"/>
          </a:xfrm>
          <a:custGeom>
            <a:avLst/>
            <a:gdLst/>
            <a:ahLst/>
            <a:cxnLst/>
            <a:rect l="l" t="t" r="r" b="b"/>
            <a:pathLst>
              <a:path w="718184" h="1127760">
                <a:moveTo>
                  <a:pt x="718167" y="0"/>
                </a:moveTo>
                <a:lnTo>
                  <a:pt x="0" y="0"/>
                </a:lnTo>
                <a:lnTo>
                  <a:pt x="718167" y="1127293"/>
                </a:lnTo>
                <a:lnTo>
                  <a:pt x="718167" y="0"/>
                </a:lnTo>
                <a:close/>
              </a:path>
            </a:pathLst>
          </a:custGeom>
          <a:solidFill>
            <a:schemeClr val="accent2"/>
          </a:solidFill>
        </p:spPr>
        <p:txBody>
          <a:bodyPr wrap="square" lIns="0" tIns="0" rIns="0" bIns="0" rtlCol="0"/>
          <a:lstStyle/>
          <a:p>
            <a:endParaRPr sz="1277"/>
          </a:p>
        </p:txBody>
      </p:sp>
    </p:spTree>
    <p:extLst>
      <p:ext uri="{BB962C8B-B14F-4D97-AF65-F5344CB8AC3E}">
        <p14:creationId xmlns:p14="http://schemas.microsoft.com/office/powerpoint/2010/main" val="1892952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EXTERNAL - Template - 2 line Title, Sub Title and Sub heading w image and source ">
    <p:spTree>
      <p:nvGrpSpPr>
        <p:cNvPr id="1" name=""/>
        <p:cNvGrpSpPr/>
        <p:nvPr/>
      </p:nvGrpSpPr>
      <p:grpSpPr>
        <a:xfrm>
          <a:off x="0" y="0"/>
          <a:ext cx="0" cy="0"/>
          <a:chOff x="0" y="0"/>
          <a:chExt cx="0" cy="0"/>
        </a:xfrm>
      </p:grpSpPr>
      <p:sp>
        <p:nvSpPr>
          <p:cNvPr id="13" name="Picture Placeholder 1">
            <a:extLst>
              <a:ext uri="{FF2B5EF4-FFF2-40B4-BE49-F238E27FC236}">
                <a16:creationId xmlns:a16="http://schemas.microsoft.com/office/drawing/2014/main" id="{ECFABEC7-F039-384B-ADC7-62D65BC505BF}"/>
              </a:ext>
            </a:extLst>
          </p:cNvPr>
          <p:cNvSpPr>
            <a:spLocks noGrp="1" noTextEdit="1"/>
          </p:cNvSpPr>
          <p:nvPr>
            <p:ph type="pic" sz="quarter" idx="20"/>
          </p:nvPr>
        </p:nvSpPr>
        <p:spPr>
          <a:xfrm>
            <a:off x="8158427" y="1"/>
            <a:ext cx="4032000" cy="5854390"/>
          </a:xfrm>
          <a:custGeom>
            <a:avLst/>
            <a:gdLst>
              <a:gd name="T0" fmla="*/ 60787 w 5238750"/>
              <a:gd name="T1" fmla="*/ 0 h 4121150"/>
              <a:gd name="T2" fmla="*/ 5177963 w 5238750"/>
              <a:gd name="T3" fmla="*/ 0 h 4121150"/>
              <a:gd name="T4" fmla="*/ 5238750 w 5238750"/>
              <a:gd name="T5" fmla="*/ 60787 h 4121150"/>
              <a:gd name="T6" fmla="*/ 5238750 w 5238750"/>
              <a:gd name="T7" fmla="*/ 4121150 h 4121150"/>
              <a:gd name="T8" fmla="*/ 5238750 w 5238750"/>
              <a:gd name="T9" fmla="*/ 4121150 h 4121150"/>
              <a:gd name="T10" fmla="*/ 0 w 5238750"/>
              <a:gd name="T11" fmla="*/ 4121150 h 4121150"/>
              <a:gd name="T12" fmla="*/ 0 w 5238750"/>
              <a:gd name="T13" fmla="*/ 4121150 h 4121150"/>
              <a:gd name="T14" fmla="*/ 0 w 5238750"/>
              <a:gd name="T15" fmla="*/ 60787 h 4121150"/>
              <a:gd name="T16" fmla="*/ 60787 w 5238750"/>
              <a:gd name="T17" fmla="*/ 0 h 412115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238750" h="4121150">
                <a:moveTo>
                  <a:pt x="60787" y="0"/>
                </a:moveTo>
                <a:lnTo>
                  <a:pt x="5177963" y="0"/>
                </a:lnTo>
                <a:cubicBezTo>
                  <a:pt x="5211535" y="0"/>
                  <a:pt x="5238750" y="27215"/>
                  <a:pt x="5238750" y="60787"/>
                </a:cubicBezTo>
                <a:lnTo>
                  <a:pt x="5238750" y="4121150"/>
                </a:lnTo>
                <a:lnTo>
                  <a:pt x="0" y="4121150"/>
                </a:lnTo>
                <a:lnTo>
                  <a:pt x="0" y="60787"/>
                </a:lnTo>
                <a:cubicBezTo>
                  <a:pt x="0" y="27215"/>
                  <a:pt x="27215" y="0"/>
                  <a:pt x="60787" y="0"/>
                </a:cubicBezTo>
                <a:close/>
              </a:path>
            </a:pathLst>
          </a:custGeom>
          <a:blipFill dpi="0" rotWithShape="0">
            <a:blip r:embed="rId2"/>
            <a:srcRect/>
            <a:tile tx="0" ty="0" sx="100000" sy="100000" flip="none" algn="tl"/>
          </a:blipFill>
          <a:effectLst>
            <a:outerShdw blurRad="50800" dist="25400" dir="5400000" algn="t" rotWithShape="0">
              <a:srgbClr val="000000">
                <a:alpha val="14999"/>
              </a:srgbClr>
            </a:outerShdw>
          </a:effectLst>
        </p:spPr>
      </p:sp>
      <p:sp>
        <p:nvSpPr>
          <p:cNvPr id="3" name="Footer Placeholder 2">
            <a:extLst>
              <a:ext uri="{FF2B5EF4-FFF2-40B4-BE49-F238E27FC236}">
                <a16:creationId xmlns:a16="http://schemas.microsoft.com/office/drawing/2014/main" id="{AFD3957F-B592-8A49-8ACD-AAE8FE277967}"/>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A98A5103-FB01-D944-901A-FDFAB875FF24}"/>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10" name="Rectangle 9">
            <a:extLst>
              <a:ext uri="{FF2B5EF4-FFF2-40B4-BE49-F238E27FC236}">
                <a16:creationId xmlns:a16="http://schemas.microsoft.com/office/drawing/2014/main" id="{1B3D7E4A-1A48-5940-83A3-C7A2F10A2B61}"/>
              </a:ext>
            </a:extLst>
          </p:cNvPr>
          <p:cNvSpPr/>
          <p:nvPr userDrawn="1"/>
        </p:nvSpPr>
        <p:spPr>
          <a:xfrm>
            <a:off x="8158427" y="5994095"/>
            <a:ext cx="327772" cy="8908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TextBox 1">
            <a:extLst>
              <a:ext uri="{FF2B5EF4-FFF2-40B4-BE49-F238E27FC236}">
                <a16:creationId xmlns:a16="http://schemas.microsoft.com/office/drawing/2014/main" id="{7A1A5424-F7AD-A54F-A42D-7A04D32147FF}"/>
              </a:ext>
            </a:extLst>
          </p:cNvPr>
          <p:cNvSpPr txBox="1"/>
          <p:nvPr userDrawn="1"/>
        </p:nvSpPr>
        <p:spPr>
          <a:xfrm>
            <a:off x="8077887" y="6111820"/>
            <a:ext cx="3293707" cy="20397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en-US" sz="700">
                <a:solidFill>
                  <a:schemeClr val="accent5"/>
                </a:solidFill>
                <a:latin typeface="Arial" panose="020B0604020202020204" pitchFamily="34" charset="0"/>
                <a:cs typeface="Arial" panose="020B0604020202020204" pitchFamily="34" charset="0"/>
              </a:rPr>
              <a:t>Source goes here</a:t>
            </a:r>
          </a:p>
        </p:txBody>
      </p:sp>
      <p:sp>
        <p:nvSpPr>
          <p:cNvPr id="12" name="Holder 3">
            <a:extLst>
              <a:ext uri="{FF2B5EF4-FFF2-40B4-BE49-F238E27FC236}">
                <a16:creationId xmlns:a16="http://schemas.microsoft.com/office/drawing/2014/main" id="{A5DDCAF6-38CB-C645-B416-3EB7DC984B2C}"/>
              </a:ext>
            </a:extLst>
          </p:cNvPr>
          <p:cNvSpPr>
            <a:spLocks noGrp="1"/>
          </p:cNvSpPr>
          <p:nvPr>
            <p:ph sz="half" idx="2" hasCustomPrompt="1"/>
          </p:nvPr>
        </p:nvSpPr>
        <p:spPr>
          <a:xfrm>
            <a:off x="479395" y="1386627"/>
            <a:ext cx="10847294" cy="553998"/>
          </a:xfrm>
          <a:prstGeom prst="rect">
            <a:avLst/>
          </a:prstGeom>
        </p:spPr>
        <p:txBody>
          <a:bodyPr wrap="square" lIns="0" tIns="0" rIns="0" bIns="0">
            <a:spAutoFit/>
          </a:bodyPr>
          <a:lstStyle>
            <a:lvl1pPr>
              <a:defRPr sz="1800" b="1" i="0" baseline="0">
                <a:solidFill>
                  <a:schemeClr val="bg2"/>
                </a:solidFill>
                <a:latin typeface="Arial" panose="020B0604020202020204" pitchFamily="34" charset="0"/>
                <a:cs typeface="Arial" panose="020B0604020202020204" pitchFamily="34" charset="0"/>
              </a:defRPr>
            </a:lvl1pPr>
          </a:lstStyle>
          <a:p>
            <a:pPr lvl="0"/>
            <a:r>
              <a:rPr lang="en-GB"/>
              <a:t>Click to add Sub-Title</a:t>
            </a:r>
          </a:p>
          <a:p>
            <a:pPr lvl="0"/>
            <a:endParaRPr lang="en-GB"/>
          </a:p>
        </p:txBody>
      </p:sp>
      <p:sp>
        <p:nvSpPr>
          <p:cNvPr id="16" name="Holder 2">
            <a:extLst>
              <a:ext uri="{FF2B5EF4-FFF2-40B4-BE49-F238E27FC236}">
                <a16:creationId xmlns:a16="http://schemas.microsoft.com/office/drawing/2014/main" id="{5F365FF6-3D96-7A4B-80ED-6D92F011D300}"/>
              </a:ext>
            </a:extLst>
          </p:cNvPr>
          <p:cNvSpPr>
            <a:spLocks noGrp="1"/>
          </p:cNvSpPr>
          <p:nvPr>
            <p:ph type="title" hasCustomPrompt="1"/>
          </p:nvPr>
        </p:nvSpPr>
        <p:spPr>
          <a:xfrm>
            <a:off x="479395" y="433469"/>
            <a:ext cx="3621958" cy="63979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2 line</a:t>
            </a:r>
            <a:br>
              <a:rPr lang="en-GB"/>
            </a:br>
            <a:r>
              <a:rPr lang="en-GB"/>
              <a:t>Title</a:t>
            </a:r>
            <a:endParaRPr/>
          </a:p>
        </p:txBody>
      </p:sp>
      <p:sp>
        <p:nvSpPr>
          <p:cNvPr id="14" name="bk object 16">
            <a:extLst>
              <a:ext uri="{FF2B5EF4-FFF2-40B4-BE49-F238E27FC236}">
                <a16:creationId xmlns:a16="http://schemas.microsoft.com/office/drawing/2014/main" id="{336433E0-FCA1-4467-927B-F25642C63ACD}"/>
              </a:ext>
            </a:extLst>
          </p:cNvPr>
          <p:cNvSpPr/>
          <p:nvPr userDrawn="1"/>
        </p:nvSpPr>
        <p:spPr>
          <a:xfrm>
            <a:off x="11471564" y="1"/>
            <a:ext cx="727176" cy="831272"/>
          </a:xfrm>
          <a:custGeom>
            <a:avLst/>
            <a:gdLst/>
            <a:ahLst/>
            <a:cxnLst/>
            <a:rect l="l" t="t" r="r" b="b"/>
            <a:pathLst>
              <a:path w="718184" h="1127760">
                <a:moveTo>
                  <a:pt x="718167" y="0"/>
                </a:moveTo>
                <a:lnTo>
                  <a:pt x="0" y="0"/>
                </a:lnTo>
                <a:lnTo>
                  <a:pt x="718167" y="1127293"/>
                </a:lnTo>
                <a:lnTo>
                  <a:pt x="718167" y="0"/>
                </a:lnTo>
                <a:close/>
              </a:path>
            </a:pathLst>
          </a:custGeom>
          <a:solidFill>
            <a:schemeClr val="accent2"/>
          </a:solidFill>
        </p:spPr>
        <p:txBody>
          <a:bodyPr wrap="square" lIns="0" tIns="0" rIns="0" bIns="0" rtlCol="0"/>
          <a:lstStyle/>
          <a:p>
            <a:endParaRPr sz="1277"/>
          </a:p>
        </p:txBody>
      </p:sp>
    </p:spTree>
    <p:extLst>
      <p:ext uri="{BB962C8B-B14F-4D97-AF65-F5344CB8AC3E}">
        <p14:creationId xmlns:p14="http://schemas.microsoft.com/office/powerpoint/2010/main" val="2891740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EXTERNAL - Template - Title and conten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1E1581FD-800A-C644-B76D-E338AB57342D}"/>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82A00AD0-8434-4140-B4D3-B60D134C91A1}"/>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5" name="Holder 3">
            <a:extLst>
              <a:ext uri="{FF2B5EF4-FFF2-40B4-BE49-F238E27FC236}">
                <a16:creationId xmlns:a16="http://schemas.microsoft.com/office/drawing/2014/main" id="{8B370E4A-3E0A-A24A-B6F0-05491D82F475}"/>
              </a:ext>
            </a:extLst>
          </p:cNvPr>
          <p:cNvSpPr>
            <a:spLocks noGrp="1"/>
          </p:cNvSpPr>
          <p:nvPr>
            <p:ph sz="half" idx="2" hasCustomPrompt="1"/>
          </p:nvPr>
        </p:nvSpPr>
        <p:spPr>
          <a:xfrm>
            <a:off x="498918" y="1186948"/>
            <a:ext cx="10847294" cy="369332"/>
          </a:xfrm>
          <a:prstGeom prst="rect">
            <a:avLst/>
          </a:prstGeom>
        </p:spPr>
        <p:txBody>
          <a:bodyPr wrap="square" lIns="0" tIns="0" rIns="0" bIns="0">
            <a:spAutoFit/>
          </a:bodyPr>
          <a:lstStyle>
            <a:lvl1pPr>
              <a:defRPr sz="1200" b="0" i="0">
                <a:solidFill>
                  <a:schemeClr val="tx2"/>
                </a:solidFill>
                <a:latin typeface="Arial" panose="020B0604020202020204" pitchFamily="34" charset="0"/>
                <a:cs typeface="Arial" panose="020B0604020202020204" pitchFamily="34" charset="0"/>
              </a:defRPr>
            </a:lvl1pPr>
          </a:lstStyle>
          <a:p>
            <a:pPr lvl="0"/>
            <a:r>
              <a:rPr lang="en-GB"/>
              <a:t>Click to add copy </a:t>
            </a:r>
          </a:p>
          <a:p>
            <a:pPr lvl="0"/>
            <a:endParaRPr lang="en-GB"/>
          </a:p>
        </p:txBody>
      </p:sp>
      <p:sp>
        <p:nvSpPr>
          <p:cNvPr id="6" name="Holder 2">
            <a:extLst>
              <a:ext uri="{FF2B5EF4-FFF2-40B4-BE49-F238E27FC236}">
                <a16:creationId xmlns:a16="http://schemas.microsoft.com/office/drawing/2014/main" id="{C4A53ED1-C669-8341-8D0A-D43DCA07CF22}"/>
              </a:ext>
            </a:extLst>
          </p:cNvPr>
          <p:cNvSpPr>
            <a:spLocks noGrp="1"/>
          </p:cNvSpPr>
          <p:nvPr>
            <p:ph type="title" hasCustomPrompt="1"/>
          </p:nvPr>
        </p:nvSpPr>
        <p:spPr>
          <a:xfrm>
            <a:off x="498917" y="423361"/>
            <a:ext cx="6573911" cy="623241"/>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Title</a:t>
            </a:r>
            <a:endParaRPr/>
          </a:p>
        </p:txBody>
      </p:sp>
    </p:spTree>
    <p:extLst>
      <p:ext uri="{BB962C8B-B14F-4D97-AF65-F5344CB8AC3E}">
        <p14:creationId xmlns:p14="http://schemas.microsoft.com/office/powerpoint/2010/main" val="396064221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EXTERNAL - Template - 2 line Title and conten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1E1581FD-800A-C644-B76D-E338AB57342D}"/>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82A00AD0-8434-4140-B4D3-B60D134C91A1}"/>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5" name="Holder 3">
            <a:extLst>
              <a:ext uri="{FF2B5EF4-FFF2-40B4-BE49-F238E27FC236}">
                <a16:creationId xmlns:a16="http://schemas.microsoft.com/office/drawing/2014/main" id="{8B370E4A-3E0A-A24A-B6F0-05491D82F475}"/>
              </a:ext>
            </a:extLst>
          </p:cNvPr>
          <p:cNvSpPr>
            <a:spLocks noGrp="1"/>
          </p:cNvSpPr>
          <p:nvPr>
            <p:ph sz="half" idx="2" hasCustomPrompt="1"/>
          </p:nvPr>
        </p:nvSpPr>
        <p:spPr>
          <a:xfrm>
            <a:off x="498918" y="1605594"/>
            <a:ext cx="10847294" cy="369332"/>
          </a:xfrm>
          <a:prstGeom prst="rect">
            <a:avLst/>
          </a:prstGeom>
        </p:spPr>
        <p:txBody>
          <a:bodyPr wrap="square" lIns="0" tIns="0" rIns="0" bIns="0">
            <a:spAutoFit/>
          </a:bodyPr>
          <a:lstStyle>
            <a:lvl1pPr>
              <a:defRPr sz="1200" b="0" i="0">
                <a:solidFill>
                  <a:schemeClr val="tx2"/>
                </a:solidFill>
                <a:latin typeface="Arial" panose="020B0604020202020204" pitchFamily="34" charset="0"/>
                <a:cs typeface="Arial" panose="020B0604020202020204" pitchFamily="34" charset="0"/>
              </a:defRPr>
            </a:lvl1pPr>
          </a:lstStyle>
          <a:p>
            <a:pPr lvl="0"/>
            <a:r>
              <a:rPr lang="en-GB"/>
              <a:t>Click to add copy</a:t>
            </a:r>
          </a:p>
          <a:p>
            <a:pPr lvl="0"/>
            <a:endParaRPr lang="en-GB"/>
          </a:p>
        </p:txBody>
      </p:sp>
      <p:sp>
        <p:nvSpPr>
          <p:cNvPr id="6" name="Holder 2">
            <a:extLst>
              <a:ext uri="{FF2B5EF4-FFF2-40B4-BE49-F238E27FC236}">
                <a16:creationId xmlns:a16="http://schemas.microsoft.com/office/drawing/2014/main" id="{C4A53ED1-C669-8341-8D0A-D43DCA07CF22}"/>
              </a:ext>
            </a:extLst>
          </p:cNvPr>
          <p:cNvSpPr>
            <a:spLocks noGrp="1"/>
          </p:cNvSpPr>
          <p:nvPr>
            <p:ph type="title" hasCustomPrompt="1"/>
          </p:nvPr>
        </p:nvSpPr>
        <p:spPr>
          <a:xfrm>
            <a:off x="498918" y="423361"/>
            <a:ext cx="3429063" cy="103500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2 line</a:t>
            </a:r>
            <a:br>
              <a:rPr lang="en-GB"/>
            </a:br>
            <a:r>
              <a:rPr lang="en-GB"/>
              <a:t>Title</a:t>
            </a:r>
            <a:endParaRPr/>
          </a:p>
        </p:txBody>
      </p:sp>
    </p:spTree>
    <p:extLst>
      <p:ext uri="{BB962C8B-B14F-4D97-AF65-F5344CB8AC3E}">
        <p14:creationId xmlns:p14="http://schemas.microsoft.com/office/powerpoint/2010/main" val="367769452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EXTERNAL - Template - Title, Sub Title and 2 content with lin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6606364-3F9B-8B45-9334-F5F2C2E648EE}"/>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B5C95F09-A60C-D547-A12F-F8C88E90D612}"/>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5" name="Holder 3">
            <a:extLst>
              <a:ext uri="{FF2B5EF4-FFF2-40B4-BE49-F238E27FC236}">
                <a16:creationId xmlns:a16="http://schemas.microsoft.com/office/drawing/2014/main" id="{F38C00CA-64DE-804B-9545-E19BC588F4FC}"/>
              </a:ext>
            </a:extLst>
          </p:cNvPr>
          <p:cNvSpPr>
            <a:spLocks noGrp="1"/>
          </p:cNvSpPr>
          <p:nvPr>
            <p:ph sz="half" idx="12" hasCustomPrompt="1"/>
          </p:nvPr>
        </p:nvSpPr>
        <p:spPr>
          <a:xfrm>
            <a:off x="498918" y="1604471"/>
            <a:ext cx="5303520" cy="184666"/>
          </a:xfrm>
          <a:prstGeom prst="rect">
            <a:avLst/>
          </a:prstGeom>
        </p:spPr>
        <p:txBody>
          <a:bodyPr wrap="square" lIns="0" tIns="0" rIns="0" bIns="0">
            <a:spAutoFit/>
          </a:bodyPr>
          <a:lstStyle>
            <a:lvl1pPr>
              <a:defRPr sz="1200" b="0" i="0">
                <a:solidFill>
                  <a:schemeClr val="tx2"/>
                </a:solidFill>
                <a:latin typeface="Arial" panose="020B0604020202020204" pitchFamily="34" charset="0"/>
                <a:cs typeface="Arial" panose="020B0604020202020204" pitchFamily="34" charset="0"/>
              </a:defRPr>
            </a:lvl1pPr>
          </a:lstStyle>
          <a:p>
            <a:pPr lvl="0"/>
            <a:r>
              <a:rPr lang="en-GB"/>
              <a:t>Click to add copy</a:t>
            </a:r>
          </a:p>
        </p:txBody>
      </p:sp>
      <p:sp>
        <p:nvSpPr>
          <p:cNvPr id="6" name="Holder 4">
            <a:extLst>
              <a:ext uri="{FF2B5EF4-FFF2-40B4-BE49-F238E27FC236}">
                <a16:creationId xmlns:a16="http://schemas.microsoft.com/office/drawing/2014/main" id="{75B821E4-51D6-6E42-824E-735E6556BF4D}"/>
              </a:ext>
            </a:extLst>
          </p:cNvPr>
          <p:cNvSpPr>
            <a:spLocks noGrp="1"/>
          </p:cNvSpPr>
          <p:nvPr>
            <p:ph sz="half" idx="3" hasCustomPrompt="1"/>
          </p:nvPr>
        </p:nvSpPr>
        <p:spPr>
          <a:xfrm>
            <a:off x="6168199" y="1604471"/>
            <a:ext cx="5303520" cy="184666"/>
          </a:xfrm>
          <a:prstGeom prst="rect">
            <a:avLst/>
          </a:prstGeom>
        </p:spPr>
        <p:txBody>
          <a:bodyPr wrap="square" lIns="0" tIns="0" rIns="0" bIns="0">
            <a:spAutoFit/>
          </a:bodyPr>
          <a:lstStyle>
            <a:lvl1pPr>
              <a:defRPr sz="1200" b="0" i="0">
                <a:solidFill>
                  <a:schemeClr val="tx2"/>
                </a:solidFill>
                <a:latin typeface="Arial" panose="020B0604020202020204" pitchFamily="34" charset="0"/>
                <a:cs typeface="Arial" panose="020B0604020202020204" pitchFamily="34" charset="0"/>
              </a:defRPr>
            </a:lvl1pPr>
          </a:lstStyle>
          <a:p>
            <a:pPr lvl="0"/>
            <a:r>
              <a:rPr lang="en-GB"/>
              <a:t>Click to add copy</a:t>
            </a:r>
          </a:p>
        </p:txBody>
      </p:sp>
      <p:cxnSp>
        <p:nvCxnSpPr>
          <p:cNvPr id="7" name="Straight Connector 6">
            <a:extLst>
              <a:ext uri="{FF2B5EF4-FFF2-40B4-BE49-F238E27FC236}">
                <a16:creationId xmlns:a16="http://schemas.microsoft.com/office/drawing/2014/main" id="{8DE95762-E9D4-204B-BDDF-8BEEB914F60D}"/>
              </a:ext>
            </a:extLst>
          </p:cNvPr>
          <p:cNvCxnSpPr/>
          <p:nvPr userDrawn="1"/>
        </p:nvCxnSpPr>
        <p:spPr>
          <a:xfrm>
            <a:off x="5971871" y="1604471"/>
            <a:ext cx="0" cy="2808777"/>
          </a:xfrm>
          <a:prstGeom prst="line">
            <a:avLst/>
          </a:prstGeom>
          <a:ln w="19050">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Holder 3">
            <a:extLst>
              <a:ext uri="{FF2B5EF4-FFF2-40B4-BE49-F238E27FC236}">
                <a16:creationId xmlns:a16="http://schemas.microsoft.com/office/drawing/2014/main" id="{71C12EE7-E2CC-2F4A-96B7-3B8112154D6A}"/>
              </a:ext>
            </a:extLst>
          </p:cNvPr>
          <p:cNvSpPr>
            <a:spLocks noGrp="1"/>
          </p:cNvSpPr>
          <p:nvPr>
            <p:ph sz="half" idx="2" hasCustomPrompt="1"/>
          </p:nvPr>
        </p:nvSpPr>
        <p:spPr>
          <a:xfrm>
            <a:off x="480810" y="942876"/>
            <a:ext cx="10847294" cy="553998"/>
          </a:xfrm>
          <a:prstGeom prst="rect">
            <a:avLst/>
          </a:prstGeom>
        </p:spPr>
        <p:txBody>
          <a:bodyPr wrap="square" lIns="0" tIns="0" rIns="0" bIns="0">
            <a:spAutoFit/>
          </a:bodyPr>
          <a:lstStyle>
            <a:lvl1pPr>
              <a:defRPr sz="1800" b="1" i="0" baseline="0">
                <a:solidFill>
                  <a:schemeClr val="bg2"/>
                </a:solidFill>
                <a:latin typeface="Arial" panose="020B0604020202020204" pitchFamily="34" charset="0"/>
                <a:cs typeface="Arial" panose="020B0604020202020204" pitchFamily="34" charset="0"/>
              </a:defRPr>
            </a:lvl1pPr>
          </a:lstStyle>
          <a:p>
            <a:pPr lvl="0"/>
            <a:r>
              <a:rPr lang="en-GB"/>
              <a:t>Click to add Sub-Title</a:t>
            </a:r>
          </a:p>
          <a:p>
            <a:pPr lvl="0"/>
            <a:endParaRPr lang="en-GB"/>
          </a:p>
        </p:txBody>
      </p:sp>
      <p:sp>
        <p:nvSpPr>
          <p:cNvPr id="9" name="Holder 2">
            <a:extLst>
              <a:ext uri="{FF2B5EF4-FFF2-40B4-BE49-F238E27FC236}">
                <a16:creationId xmlns:a16="http://schemas.microsoft.com/office/drawing/2014/main" id="{D8A40C85-370E-5844-96CD-A32F7F05AB42}"/>
              </a:ext>
            </a:extLst>
          </p:cNvPr>
          <p:cNvSpPr>
            <a:spLocks noGrp="1"/>
          </p:cNvSpPr>
          <p:nvPr>
            <p:ph type="title" hasCustomPrompt="1"/>
          </p:nvPr>
        </p:nvSpPr>
        <p:spPr>
          <a:xfrm>
            <a:off x="480810" y="433469"/>
            <a:ext cx="7482582" cy="63979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Title </a:t>
            </a:r>
            <a:endParaRPr/>
          </a:p>
        </p:txBody>
      </p:sp>
    </p:spTree>
    <p:extLst>
      <p:ext uri="{BB962C8B-B14F-4D97-AF65-F5344CB8AC3E}">
        <p14:creationId xmlns:p14="http://schemas.microsoft.com/office/powerpoint/2010/main" val="558889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15" name="Title 1"/>
          <p:cNvSpPr>
            <a:spLocks noGrp="1"/>
          </p:cNvSpPr>
          <p:nvPr>
            <p:ph type="title"/>
          </p:nvPr>
        </p:nvSpPr>
        <p:spPr>
          <a:xfrm>
            <a:off x="317500" y="274637"/>
            <a:ext cx="11531600" cy="1143000"/>
          </a:xfrm>
          <a:prstGeom prst="rect">
            <a:avLst/>
          </a:prstGeom>
        </p:spPr>
        <p:txBody>
          <a:bodyPr>
            <a:normAutofit/>
          </a:bodyPr>
          <a:lstStyle>
            <a:lvl1pPr>
              <a:defRPr sz="3000" b="0" i="0">
                <a:solidFill>
                  <a:srgbClr val="002664"/>
                </a:solidFill>
                <a:latin typeface="Arial"/>
                <a:cs typeface="Arial"/>
              </a:defRPr>
            </a:lvl1pPr>
          </a:lstStyle>
          <a:p>
            <a:r>
              <a:rPr lang="en-AU"/>
              <a:t>Click to edit Master title style</a:t>
            </a:r>
            <a:endParaRPr lang="en-US"/>
          </a:p>
        </p:txBody>
      </p:sp>
      <p:sp>
        <p:nvSpPr>
          <p:cNvPr id="7" name="Text Placeholder 14"/>
          <p:cNvSpPr>
            <a:spLocks noGrp="1"/>
          </p:cNvSpPr>
          <p:nvPr>
            <p:ph type="body" sz="quarter" idx="15"/>
          </p:nvPr>
        </p:nvSpPr>
        <p:spPr>
          <a:xfrm>
            <a:off x="317502" y="6295183"/>
            <a:ext cx="8648700" cy="365751"/>
          </a:xfrm>
          <a:prstGeom prst="rect">
            <a:avLst/>
          </a:prstGeom>
        </p:spPr>
        <p:txBody>
          <a:bodyPr vert="horz" anchor="ctr"/>
          <a:lstStyle>
            <a:lvl1pPr>
              <a:buNone/>
              <a:defRPr sz="1200" b="1">
                <a:solidFill>
                  <a:srgbClr val="4F4F4F"/>
                </a:solidFill>
              </a:defRPr>
            </a:lvl1pPr>
          </a:lstStyle>
          <a:p>
            <a:pPr lvl="0"/>
            <a:r>
              <a:rPr lang="en-AU"/>
              <a:t>Click to edit</a:t>
            </a:r>
            <a:endParaRPr lang="en-US"/>
          </a:p>
        </p:txBody>
      </p:sp>
      <p:sp>
        <p:nvSpPr>
          <p:cNvPr id="10" name="Slide Number Placeholder 5"/>
          <p:cNvSpPr>
            <a:spLocks noGrp="1"/>
          </p:cNvSpPr>
          <p:nvPr>
            <p:ph type="sldNum" sz="quarter" idx="12"/>
          </p:nvPr>
        </p:nvSpPr>
        <p:spPr>
          <a:xfrm>
            <a:off x="11366502" y="6295496"/>
            <a:ext cx="825500" cy="365125"/>
          </a:xfrm>
          <a:prstGeom prst="rect">
            <a:avLst/>
          </a:prstGeom>
          <a:solidFill>
            <a:schemeClr val="accent2"/>
          </a:solidFill>
        </p:spPr>
        <p:txBody>
          <a:bodyPr anchor="ctr"/>
          <a:lstStyle>
            <a:lvl1pPr algn="l">
              <a:defRPr sz="1200">
                <a:solidFill>
                  <a:schemeClr val="bg1"/>
                </a:solidFill>
              </a:defRPr>
            </a:lvl1pPr>
          </a:lstStyle>
          <a:p>
            <a:fld id="{5AC0C722-A5E6-5E49-9B9F-A87F4B86BF73}" type="slidenum">
              <a:rPr lang="en-US" smtClean="0"/>
              <a:pPr/>
              <a:t>‹#›</a:t>
            </a:fld>
            <a:endParaRPr lang="en-US"/>
          </a:p>
        </p:txBody>
      </p:sp>
      <p:sp>
        <p:nvSpPr>
          <p:cNvPr id="11" name="TextBox 10"/>
          <p:cNvSpPr txBox="1"/>
          <p:nvPr userDrawn="1"/>
        </p:nvSpPr>
        <p:spPr>
          <a:xfrm>
            <a:off x="9372599" y="6339559"/>
            <a:ext cx="1638300" cy="276999"/>
          </a:xfrm>
          <a:prstGeom prst="rect">
            <a:avLst/>
          </a:prstGeom>
          <a:noFill/>
        </p:spPr>
        <p:txBody>
          <a:bodyPr wrap="square" rtlCol="0">
            <a:spAutoFit/>
          </a:bodyPr>
          <a:lstStyle/>
          <a:p>
            <a:r>
              <a:rPr lang="en-AU" sz="1200" b="1">
                <a:solidFill>
                  <a:srgbClr val="4F4F4F"/>
                </a:solidFill>
              </a:rPr>
              <a:t>NSW Treasury</a:t>
            </a:r>
          </a:p>
        </p:txBody>
      </p:sp>
      <p:cxnSp>
        <p:nvCxnSpPr>
          <p:cNvPr id="8" name="Straight Connector 7">
            <a:extLst>
              <a:ext uri="{FF2B5EF4-FFF2-40B4-BE49-F238E27FC236}">
                <a16:creationId xmlns:a16="http://schemas.microsoft.com/office/drawing/2014/main" id="{2A19416F-3003-4767-B1BC-0B51961B42E4}"/>
              </a:ext>
            </a:extLst>
          </p:cNvPr>
          <p:cNvCxnSpPr/>
          <p:nvPr userDrawn="1"/>
        </p:nvCxnSpPr>
        <p:spPr>
          <a:xfrm flipV="1">
            <a:off x="317500" y="1417641"/>
            <a:ext cx="11531600" cy="1589"/>
          </a:xfrm>
          <a:prstGeom prst="line">
            <a:avLst/>
          </a:prstGeom>
          <a:ln w="12700">
            <a:solidFill>
              <a:srgbClr val="00ABE6"/>
            </a:solidFill>
          </a:ln>
          <a:effectLst/>
        </p:spPr>
        <p:style>
          <a:lnRef idx="2">
            <a:schemeClr val="accent1"/>
          </a:lnRef>
          <a:fillRef idx="0">
            <a:schemeClr val="accent1"/>
          </a:fillRef>
          <a:effectRef idx="1">
            <a:schemeClr val="accent1"/>
          </a:effectRef>
          <a:fontRef idx="minor">
            <a:schemeClr val="tx1"/>
          </a:fontRef>
        </p:style>
      </p:cxnSp>
      <p:sp>
        <p:nvSpPr>
          <p:cNvPr id="9" name="Text Placeholder 12">
            <a:extLst>
              <a:ext uri="{FF2B5EF4-FFF2-40B4-BE49-F238E27FC236}">
                <a16:creationId xmlns:a16="http://schemas.microsoft.com/office/drawing/2014/main" id="{A3D46E1F-3948-4482-9158-94184EAAE942}"/>
              </a:ext>
            </a:extLst>
          </p:cNvPr>
          <p:cNvSpPr>
            <a:spLocks noGrp="1"/>
          </p:cNvSpPr>
          <p:nvPr>
            <p:ph type="body" sz="quarter" idx="14"/>
          </p:nvPr>
        </p:nvSpPr>
        <p:spPr>
          <a:xfrm>
            <a:off x="317500" y="862017"/>
            <a:ext cx="11531600" cy="557213"/>
          </a:xfrm>
          <a:prstGeom prst="rect">
            <a:avLst/>
          </a:prstGeom>
        </p:spPr>
        <p:txBody>
          <a:bodyPr vert="horz" anchor="ctr"/>
          <a:lstStyle>
            <a:lvl1pPr marL="0" marR="0" indent="0" algn="l" defTabSz="457200" rtl="0" eaLnBrk="1" fontAlgn="auto" latinLnBrk="0" hangingPunct="1">
              <a:lnSpc>
                <a:spcPts val="2000"/>
              </a:lnSpc>
              <a:spcBef>
                <a:spcPts val="0"/>
              </a:spcBef>
              <a:spcAft>
                <a:spcPts val="600"/>
              </a:spcAft>
              <a:buClr>
                <a:schemeClr val="accent3"/>
              </a:buClr>
              <a:buSzTx/>
              <a:buFont typeface="Arial"/>
              <a:buNone/>
              <a:tabLst/>
              <a:defRPr sz="1600">
                <a:solidFill>
                  <a:srgbClr val="00ABE6"/>
                </a:solidFill>
              </a:defRPr>
            </a:lvl1pPr>
          </a:lstStyle>
          <a:p>
            <a:pPr lvl="0"/>
            <a:r>
              <a:rPr lang="en-AU"/>
              <a:t>Click to edit Master text</a:t>
            </a:r>
          </a:p>
        </p:txBody>
      </p:sp>
    </p:spTree>
    <p:extLst>
      <p:ext uri="{BB962C8B-B14F-4D97-AF65-F5344CB8AC3E}">
        <p14:creationId xmlns:p14="http://schemas.microsoft.com/office/powerpoint/2010/main" val="103034218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EXTERNAL - Template - Title, Sub Title and 2 conten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A95CE67-D2A1-0B4B-A1BB-4862C100BDBA}"/>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ED05DB38-C30C-5F46-A811-2F2AA719574F}"/>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5" name="Holder 3">
            <a:extLst>
              <a:ext uri="{FF2B5EF4-FFF2-40B4-BE49-F238E27FC236}">
                <a16:creationId xmlns:a16="http://schemas.microsoft.com/office/drawing/2014/main" id="{9DF483D9-ACBC-A240-9270-57F2471789C9}"/>
              </a:ext>
            </a:extLst>
          </p:cNvPr>
          <p:cNvSpPr>
            <a:spLocks noGrp="1"/>
          </p:cNvSpPr>
          <p:nvPr>
            <p:ph sz="half" idx="12" hasCustomPrompt="1"/>
          </p:nvPr>
        </p:nvSpPr>
        <p:spPr>
          <a:xfrm>
            <a:off x="498918" y="1604471"/>
            <a:ext cx="5303520" cy="184666"/>
          </a:xfrm>
          <a:prstGeom prst="rect">
            <a:avLst/>
          </a:prstGeom>
        </p:spPr>
        <p:txBody>
          <a:bodyPr wrap="square" lIns="0" tIns="0" rIns="0" bIns="0">
            <a:spAutoFit/>
          </a:bodyPr>
          <a:lstStyle>
            <a:lvl1pPr>
              <a:defRPr sz="1200" b="0" i="0">
                <a:solidFill>
                  <a:schemeClr val="tx2"/>
                </a:solidFill>
                <a:latin typeface="Arial" panose="020B0604020202020204" pitchFamily="34" charset="0"/>
                <a:cs typeface="Arial" panose="020B0604020202020204" pitchFamily="34" charset="0"/>
              </a:defRPr>
            </a:lvl1pPr>
          </a:lstStyle>
          <a:p>
            <a:pPr lvl="0"/>
            <a:r>
              <a:rPr lang="en-GB"/>
              <a:t>Click to add copy</a:t>
            </a:r>
          </a:p>
        </p:txBody>
      </p:sp>
      <p:sp>
        <p:nvSpPr>
          <p:cNvPr id="6" name="Holder 4">
            <a:extLst>
              <a:ext uri="{FF2B5EF4-FFF2-40B4-BE49-F238E27FC236}">
                <a16:creationId xmlns:a16="http://schemas.microsoft.com/office/drawing/2014/main" id="{943373F0-BCDB-0C45-82FB-A33BA7539A7D}"/>
              </a:ext>
            </a:extLst>
          </p:cNvPr>
          <p:cNvSpPr>
            <a:spLocks noGrp="1"/>
          </p:cNvSpPr>
          <p:nvPr>
            <p:ph sz="half" idx="3" hasCustomPrompt="1"/>
          </p:nvPr>
        </p:nvSpPr>
        <p:spPr>
          <a:xfrm>
            <a:off x="6168199" y="1604471"/>
            <a:ext cx="5303520" cy="184666"/>
          </a:xfrm>
          <a:prstGeom prst="rect">
            <a:avLst/>
          </a:prstGeom>
        </p:spPr>
        <p:txBody>
          <a:bodyPr wrap="square" lIns="0" tIns="0" rIns="0" bIns="0">
            <a:spAutoFit/>
          </a:bodyPr>
          <a:lstStyle>
            <a:lvl1pPr>
              <a:defRPr sz="1200" b="0" i="0">
                <a:solidFill>
                  <a:schemeClr val="tx2"/>
                </a:solidFill>
                <a:latin typeface="Arial" panose="020B0604020202020204" pitchFamily="34" charset="0"/>
                <a:cs typeface="Arial" panose="020B0604020202020204" pitchFamily="34" charset="0"/>
              </a:defRPr>
            </a:lvl1pPr>
          </a:lstStyle>
          <a:p>
            <a:pPr lvl="0"/>
            <a:r>
              <a:rPr lang="en-GB"/>
              <a:t>Click to add copy</a:t>
            </a:r>
          </a:p>
        </p:txBody>
      </p:sp>
      <p:sp>
        <p:nvSpPr>
          <p:cNvPr id="7" name="Holder 3">
            <a:extLst>
              <a:ext uri="{FF2B5EF4-FFF2-40B4-BE49-F238E27FC236}">
                <a16:creationId xmlns:a16="http://schemas.microsoft.com/office/drawing/2014/main" id="{E2F9963C-A965-9C4E-8953-A54B4F46514C}"/>
              </a:ext>
            </a:extLst>
          </p:cNvPr>
          <p:cNvSpPr>
            <a:spLocks noGrp="1"/>
          </p:cNvSpPr>
          <p:nvPr>
            <p:ph sz="half" idx="2" hasCustomPrompt="1"/>
          </p:nvPr>
        </p:nvSpPr>
        <p:spPr>
          <a:xfrm>
            <a:off x="480810" y="942876"/>
            <a:ext cx="10847294" cy="553998"/>
          </a:xfrm>
          <a:prstGeom prst="rect">
            <a:avLst/>
          </a:prstGeom>
        </p:spPr>
        <p:txBody>
          <a:bodyPr wrap="square" lIns="0" tIns="0" rIns="0" bIns="0">
            <a:spAutoFit/>
          </a:bodyPr>
          <a:lstStyle>
            <a:lvl1pPr>
              <a:defRPr sz="1800" b="1" i="0" baseline="0">
                <a:solidFill>
                  <a:schemeClr val="bg2"/>
                </a:solidFill>
                <a:latin typeface="Arial" panose="020B0604020202020204" pitchFamily="34" charset="0"/>
                <a:cs typeface="Arial" panose="020B0604020202020204" pitchFamily="34" charset="0"/>
              </a:defRPr>
            </a:lvl1pPr>
          </a:lstStyle>
          <a:p>
            <a:pPr lvl="0"/>
            <a:r>
              <a:rPr lang="en-GB"/>
              <a:t>Click to add Sub-Title</a:t>
            </a:r>
          </a:p>
          <a:p>
            <a:pPr lvl="0"/>
            <a:endParaRPr lang="en-GB"/>
          </a:p>
        </p:txBody>
      </p:sp>
      <p:sp>
        <p:nvSpPr>
          <p:cNvPr id="8" name="Holder 2">
            <a:extLst>
              <a:ext uri="{FF2B5EF4-FFF2-40B4-BE49-F238E27FC236}">
                <a16:creationId xmlns:a16="http://schemas.microsoft.com/office/drawing/2014/main" id="{01E63343-EE7A-554E-B3C8-DD55EBBCD51F}"/>
              </a:ext>
            </a:extLst>
          </p:cNvPr>
          <p:cNvSpPr>
            <a:spLocks noGrp="1"/>
          </p:cNvSpPr>
          <p:nvPr>
            <p:ph type="title" hasCustomPrompt="1"/>
          </p:nvPr>
        </p:nvSpPr>
        <p:spPr>
          <a:xfrm>
            <a:off x="480810" y="433469"/>
            <a:ext cx="7482582" cy="63979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Title</a:t>
            </a:r>
            <a:endParaRPr/>
          </a:p>
        </p:txBody>
      </p:sp>
    </p:spTree>
    <p:extLst>
      <p:ext uri="{BB962C8B-B14F-4D97-AF65-F5344CB8AC3E}">
        <p14:creationId xmlns:p14="http://schemas.microsoft.com/office/powerpoint/2010/main" val="421813626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EXTERNAL - Template - 2 line Title and 2 content with lin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426C717B-1462-E743-9075-778257FC7FA7}"/>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0EE4680E-34B1-9047-9196-255E63690B64}"/>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5" name="Holder 3">
            <a:extLst>
              <a:ext uri="{FF2B5EF4-FFF2-40B4-BE49-F238E27FC236}">
                <a16:creationId xmlns:a16="http://schemas.microsoft.com/office/drawing/2014/main" id="{31FC5F30-35DF-F04A-A333-9C8F26BF30F0}"/>
              </a:ext>
            </a:extLst>
          </p:cNvPr>
          <p:cNvSpPr>
            <a:spLocks noGrp="1"/>
          </p:cNvSpPr>
          <p:nvPr>
            <p:ph sz="half" idx="2" hasCustomPrompt="1"/>
          </p:nvPr>
        </p:nvSpPr>
        <p:spPr>
          <a:xfrm>
            <a:off x="498918" y="1605650"/>
            <a:ext cx="5303520" cy="184666"/>
          </a:xfrm>
          <a:prstGeom prst="rect">
            <a:avLst/>
          </a:prstGeom>
        </p:spPr>
        <p:txBody>
          <a:bodyPr wrap="square" lIns="0" tIns="0" rIns="0" bIns="0">
            <a:spAutoFit/>
          </a:bodyPr>
          <a:lstStyle>
            <a:lvl1pPr>
              <a:defRPr sz="1200" b="0" i="0">
                <a:solidFill>
                  <a:schemeClr val="tx2"/>
                </a:solidFill>
                <a:latin typeface="Arial" panose="020B0604020202020204" pitchFamily="34" charset="0"/>
                <a:cs typeface="Arial" panose="020B0604020202020204" pitchFamily="34" charset="0"/>
              </a:defRPr>
            </a:lvl1pPr>
          </a:lstStyle>
          <a:p>
            <a:pPr lvl="0"/>
            <a:r>
              <a:rPr lang="en-GB"/>
              <a:t>Click to add copy</a:t>
            </a:r>
          </a:p>
        </p:txBody>
      </p:sp>
      <p:sp>
        <p:nvSpPr>
          <p:cNvPr id="6" name="Holder 4">
            <a:extLst>
              <a:ext uri="{FF2B5EF4-FFF2-40B4-BE49-F238E27FC236}">
                <a16:creationId xmlns:a16="http://schemas.microsoft.com/office/drawing/2014/main" id="{F846E69D-67B6-684A-BD0D-9B293FB964DD}"/>
              </a:ext>
            </a:extLst>
          </p:cNvPr>
          <p:cNvSpPr>
            <a:spLocks noGrp="1"/>
          </p:cNvSpPr>
          <p:nvPr>
            <p:ph sz="half" idx="3" hasCustomPrompt="1"/>
          </p:nvPr>
        </p:nvSpPr>
        <p:spPr>
          <a:xfrm>
            <a:off x="6168199" y="1605650"/>
            <a:ext cx="5303520" cy="184666"/>
          </a:xfrm>
          <a:prstGeom prst="rect">
            <a:avLst/>
          </a:prstGeom>
        </p:spPr>
        <p:txBody>
          <a:bodyPr wrap="square" lIns="0" tIns="0" rIns="0" bIns="0">
            <a:spAutoFit/>
          </a:bodyPr>
          <a:lstStyle>
            <a:lvl1pPr>
              <a:defRPr sz="1200" b="0" i="0">
                <a:solidFill>
                  <a:schemeClr val="tx2"/>
                </a:solidFill>
                <a:latin typeface="Arial" panose="020B0604020202020204" pitchFamily="34" charset="0"/>
                <a:cs typeface="Arial" panose="020B0604020202020204" pitchFamily="34" charset="0"/>
              </a:defRPr>
            </a:lvl1pPr>
          </a:lstStyle>
          <a:p>
            <a:pPr lvl="0"/>
            <a:r>
              <a:rPr lang="en-GB"/>
              <a:t>Click to add copy</a:t>
            </a:r>
          </a:p>
        </p:txBody>
      </p:sp>
      <p:cxnSp>
        <p:nvCxnSpPr>
          <p:cNvPr id="7" name="Straight Connector 6">
            <a:extLst>
              <a:ext uri="{FF2B5EF4-FFF2-40B4-BE49-F238E27FC236}">
                <a16:creationId xmlns:a16="http://schemas.microsoft.com/office/drawing/2014/main" id="{3F15829F-36D3-9047-B681-4B3C3E6FDAE3}"/>
              </a:ext>
            </a:extLst>
          </p:cNvPr>
          <p:cNvCxnSpPr>
            <a:cxnSpLocks/>
          </p:cNvCxnSpPr>
          <p:nvPr userDrawn="1"/>
        </p:nvCxnSpPr>
        <p:spPr>
          <a:xfrm>
            <a:off x="5971871" y="1605650"/>
            <a:ext cx="0" cy="3239081"/>
          </a:xfrm>
          <a:prstGeom prst="line">
            <a:avLst/>
          </a:prstGeom>
          <a:ln w="19050">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Holder 2">
            <a:extLst>
              <a:ext uri="{FF2B5EF4-FFF2-40B4-BE49-F238E27FC236}">
                <a16:creationId xmlns:a16="http://schemas.microsoft.com/office/drawing/2014/main" id="{7DACB150-F71D-C741-A281-7331AFDFA55B}"/>
              </a:ext>
            </a:extLst>
          </p:cNvPr>
          <p:cNvSpPr>
            <a:spLocks noGrp="1"/>
          </p:cNvSpPr>
          <p:nvPr>
            <p:ph type="title" hasCustomPrompt="1"/>
          </p:nvPr>
        </p:nvSpPr>
        <p:spPr>
          <a:xfrm>
            <a:off x="498918" y="423361"/>
            <a:ext cx="3429063" cy="103500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2 line</a:t>
            </a:r>
            <a:br>
              <a:rPr lang="en-GB"/>
            </a:br>
            <a:r>
              <a:rPr lang="en-GB"/>
              <a:t>Title </a:t>
            </a:r>
            <a:endParaRPr/>
          </a:p>
        </p:txBody>
      </p:sp>
    </p:spTree>
    <p:extLst>
      <p:ext uri="{BB962C8B-B14F-4D97-AF65-F5344CB8AC3E}">
        <p14:creationId xmlns:p14="http://schemas.microsoft.com/office/powerpoint/2010/main" val="157265200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EXTERNAL - Template - 2 line Title and 2 heading">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D8A10C4A-9AD9-864F-8850-7A60F9018CCA}"/>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42768161-56A6-1C4D-B544-92F24E9F0161}"/>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5" name="Holder 3">
            <a:extLst>
              <a:ext uri="{FF2B5EF4-FFF2-40B4-BE49-F238E27FC236}">
                <a16:creationId xmlns:a16="http://schemas.microsoft.com/office/drawing/2014/main" id="{FB82642F-62F0-1F45-BB04-C40E7D268AFB}"/>
              </a:ext>
            </a:extLst>
          </p:cNvPr>
          <p:cNvSpPr>
            <a:spLocks noGrp="1"/>
          </p:cNvSpPr>
          <p:nvPr>
            <p:ph sz="half" idx="2" hasCustomPrompt="1"/>
          </p:nvPr>
        </p:nvSpPr>
        <p:spPr>
          <a:xfrm>
            <a:off x="498918" y="1605650"/>
            <a:ext cx="5303520" cy="184666"/>
          </a:xfrm>
          <a:prstGeom prst="rect">
            <a:avLst/>
          </a:prstGeom>
        </p:spPr>
        <p:txBody>
          <a:bodyPr wrap="square" lIns="0" tIns="0" rIns="0" bIns="0">
            <a:spAutoFit/>
          </a:bodyPr>
          <a:lstStyle>
            <a:lvl1pPr>
              <a:defRPr sz="1200" b="1" i="0">
                <a:solidFill>
                  <a:schemeClr val="accent1"/>
                </a:solidFill>
                <a:latin typeface="Arial" panose="020B0604020202020204" pitchFamily="34" charset="0"/>
                <a:cs typeface="Arial" panose="020B0604020202020204" pitchFamily="34" charset="0"/>
              </a:defRPr>
            </a:lvl1pPr>
          </a:lstStyle>
          <a:p>
            <a:pPr lvl="0"/>
            <a:r>
              <a:rPr lang="en-GB"/>
              <a:t>CLICK TO ADD HEADING </a:t>
            </a:r>
          </a:p>
        </p:txBody>
      </p:sp>
      <p:sp>
        <p:nvSpPr>
          <p:cNvPr id="6" name="Holder 4">
            <a:extLst>
              <a:ext uri="{FF2B5EF4-FFF2-40B4-BE49-F238E27FC236}">
                <a16:creationId xmlns:a16="http://schemas.microsoft.com/office/drawing/2014/main" id="{D07284D3-F335-4C4F-A996-176A7C98E2F5}"/>
              </a:ext>
            </a:extLst>
          </p:cNvPr>
          <p:cNvSpPr>
            <a:spLocks noGrp="1"/>
          </p:cNvSpPr>
          <p:nvPr>
            <p:ph sz="half" idx="3" hasCustomPrompt="1"/>
          </p:nvPr>
        </p:nvSpPr>
        <p:spPr>
          <a:xfrm>
            <a:off x="6168199" y="1605650"/>
            <a:ext cx="5303520" cy="184666"/>
          </a:xfrm>
          <a:prstGeom prst="rect">
            <a:avLst/>
          </a:prstGeom>
        </p:spPr>
        <p:txBody>
          <a:bodyPr wrap="square" lIns="0" tIns="0" rIns="0" bIns="0">
            <a:spAutoFit/>
          </a:bodyPr>
          <a:lstStyle>
            <a:lvl1pPr>
              <a:defRPr sz="1200" b="1" i="0">
                <a:solidFill>
                  <a:schemeClr val="accent1"/>
                </a:solidFill>
                <a:latin typeface="Arial" panose="020B0604020202020204" pitchFamily="34" charset="0"/>
                <a:cs typeface="Arial" panose="020B0604020202020204" pitchFamily="34" charset="0"/>
              </a:defRPr>
            </a:lvl1pPr>
          </a:lstStyle>
          <a:p>
            <a:pPr lvl="0"/>
            <a:r>
              <a:rPr lang="en-GB"/>
              <a:t>CLICK TO ADD HEADING </a:t>
            </a:r>
          </a:p>
        </p:txBody>
      </p:sp>
      <p:sp>
        <p:nvSpPr>
          <p:cNvPr id="7" name="Holder 2">
            <a:extLst>
              <a:ext uri="{FF2B5EF4-FFF2-40B4-BE49-F238E27FC236}">
                <a16:creationId xmlns:a16="http://schemas.microsoft.com/office/drawing/2014/main" id="{BE05DF9C-DDE9-EE4D-8A60-92A50AF933C3}"/>
              </a:ext>
            </a:extLst>
          </p:cNvPr>
          <p:cNvSpPr>
            <a:spLocks noGrp="1"/>
          </p:cNvSpPr>
          <p:nvPr>
            <p:ph type="title" hasCustomPrompt="1"/>
          </p:nvPr>
        </p:nvSpPr>
        <p:spPr>
          <a:xfrm>
            <a:off x="498918" y="423361"/>
            <a:ext cx="3429063" cy="103500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2 line</a:t>
            </a:r>
            <a:br>
              <a:rPr lang="en-GB"/>
            </a:br>
            <a:r>
              <a:rPr lang="en-GB"/>
              <a:t>Title </a:t>
            </a:r>
            <a:endParaRPr/>
          </a:p>
        </p:txBody>
      </p:sp>
    </p:spTree>
    <p:extLst>
      <p:ext uri="{BB962C8B-B14F-4D97-AF65-F5344CB8AC3E}">
        <p14:creationId xmlns:p14="http://schemas.microsoft.com/office/powerpoint/2010/main" val="374954385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EXTERNAL - Template - 2 line Title and bullet poin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66219B25-3CE6-6C48-98BD-F51E91DDB533}"/>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79F1C05E-0CBA-854D-B1B6-5E31934E396C}"/>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5" name="Content Placeholder 2">
            <a:extLst>
              <a:ext uri="{FF2B5EF4-FFF2-40B4-BE49-F238E27FC236}">
                <a16:creationId xmlns:a16="http://schemas.microsoft.com/office/drawing/2014/main" id="{139B11C2-0E11-2D45-B01C-C83AA69B5434}"/>
              </a:ext>
            </a:extLst>
          </p:cNvPr>
          <p:cNvSpPr>
            <a:spLocks noGrp="1"/>
          </p:cNvSpPr>
          <p:nvPr>
            <p:ph idx="1"/>
          </p:nvPr>
        </p:nvSpPr>
        <p:spPr>
          <a:xfrm>
            <a:off x="498919" y="1600611"/>
            <a:ext cx="10748682" cy="3579787"/>
          </a:xfrm>
          <a:prstGeom prst="rect">
            <a:avLst/>
          </a:prstGeom>
        </p:spPr>
        <p:txBody>
          <a:bodyPr lIns="0">
            <a:noAutofit/>
          </a:bodyPr>
          <a:lstStyle>
            <a:lvl1pPr marL="285750" indent="-285750">
              <a:buClr>
                <a:srgbClr val="009F7A"/>
              </a:buClr>
              <a:buFont typeface="Courier New" panose="02070309020205020404" pitchFamily="49" charset="0"/>
              <a:buChar char="o"/>
              <a:defRPr sz="1400">
                <a:solidFill>
                  <a:schemeClr val="accent1">
                    <a:lumMod val="50000"/>
                  </a:schemeClr>
                </a:solidFill>
                <a:latin typeface="Arial" panose="020B0604020202020204" pitchFamily="34" charset="0"/>
                <a:cs typeface="Arial" panose="020B0604020202020204" pitchFamily="34" charset="0"/>
              </a:defRPr>
            </a:lvl1pPr>
            <a:lvl2pPr>
              <a:buClr>
                <a:srgbClr val="008EBA"/>
              </a:buClr>
              <a:defRPr sz="1400">
                <a:solidFill>
                  <a:schemeClr val="accent1">
                    <a:lumMod val="50000"/>
                  </a:schemeClr>
                </a:solidFill>
                <a:latin typeface="Arial" panose="020B0604020202020204" pitchFamily="34" charset="0"/>
                <a:cs typeface="Arial" panose="020B0604020202020204" pitchFamily="34" charset="0"/>
              </a:defRPr>
            </a:lvl2pPr>
            <a:lvl3pPr marL="1143000" indent="-228600">
              <a:buClr>
                <a:schemeClr val="accent1">
                  <a:lumMod val="50000"/>
                </a:schemeClr>
              </a:buClr>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3pPr>
            <a:lvl4pPr marL="1600200" indent="-228600">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4pPr>
            <a:lvl5pPr>
              <a:defRPr sz="1600">
                <a:solidFill>
                  <a:schemeClr val="accent1">
                    <a:lumMod val="50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Holder 2">
            <a:extLst>
              <a:ext uri="{FF2B5EF4-FFF2-40B4-BE49-F238E27FC236}">
                <a16:creationId xmlns:a16="http://schemas.microsoft.com/office/drawing/2014/main" id="{1BE3488A-F20A-944A-9369-89F407B0A3EA}"/>
              </a:ext>
            </a:extLst>
          </p:cNvPr>
          <p:cNvSpPr>
            <a:spLocks noGrp="1"/>
          </p:cNvSpPr>
          <p:nvPr>
            <p:ph type="title" hasCustomPrompt="1"/>
          </p:nvPr>
        </p:nvSpPr>
        <p:spPr>
          <a:xfrm>
            <a:off x="498919" y="423361"/>
            <a:ext cx="3112070" cy="937467"/>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2 line</a:t>
            </a:r>
            <a:br>
              <a:rPr lang="en-GB"/>
            </a:br>
            <a:r>
              <a:rPr lang="en-GB"/>
              <a:t>Title </a:t>
            </a:r>
            <a:endParaRPr/>
          </a:p>
        </p:txBody>
      </p:sp>
    </p:spTree>
    <p:extLst>
      <p:ext uri="{BB962C8B-B14F-4D97-AF65-F5344CB8AC3E}">
        <p14:creationId xmlns:p14="http://schemas.microsoft.com/office/powerpoint/2010/main" val="289646303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EXTERNAL - Template - 2 line Title and 2 bullet point with lin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D2C3C9B2-FA5C-C040-9732-FBA00ABBE4D1}"/>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1B950D44-82DF-244C-9CB3-B9DA411A09B6}"/>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5" name="Content Placeholder 2">
            <a:extLst>
              <a:ext uri="{FF2B5EF4-FFF2-40B4-BE49-F238E27FC236}">
                <a16:creationId xmlns:a16="http://schemas.microsoft.com/office/drawing/2014/main" id="{F71AA47F-B348-5B48-BF73-63D4E9FE2169}"/>
              </a:ext>
            </a:extLst>
          </p:cNvPr>
          <p:cNvSpPr>
            <a:spLocks noGrp="1"/>
          </p:cNvSpPr>
          <p:nvPr>
            <p:ph idx="1"/>
          </p:nvPr>
        </p:nvSpPr>
        <p:spPr>
          <a:xfrm>
            <a:off x="498919" y="1600611"/>
            <a:ext cx="5303515" cy="3006435"/>
          </a:xfrm>
          <a:prstGeom prst="rect">
            <a:avLst/>
          </a:prstGeom>
        </p:spPr>
        <p:txBody>
          <a:bodyPr lIns="0">
            <a:noAutofit/>
          </a:bodyPr>
          <a:lstStyle>
            <a:lvl1pPr marL="285750" indent="-285750">
              <a:buClr>
                <a:srgbClr val="009F7A"/>
              </a:buClr>
              <a:buFont typeface="Courier New" panose="02070309020205020404" pitchFamily="49" charset="0"/>
              <a:buChar char="o"/>
              <a:defRPr sz="1400">
                <a:solidFill>
                  <a:schemeClr val="accent1">
                    <a:lumMod val="50000"/>
                  </a:schemeClr>
                </a:solidFill>
                <a:latin typeface="Arial" panose="020B0604020202020204" pitchFamily="34" charset="0"/>
                <a:cs typeface="Arial" panose="020B0604020202020204" pitchFamily="34" charset="0"/>
              </a:defRPr>
            </a:lvl1pPr>
            <a:lvl2pPr>
              <a:buClr>
                <a:srgbClr val="008EBA"/>
              </a:buClr>
              <a:defRPr sz="1400">
                <a:solidFill>
                  <a:schemeClr val="accent1">
                    <a:lumMod val="50000"/>
                  </a:schemeClr>
                </a:solidFill>
                <a:latin typeface="Arial" panose="020B0604020202020204" pitchFamily="34" charset="0"/>
                <a:cs typeface="Arial" panose="020B0604020202020204" pitchFamily="34" charset="0"/>
              </a:defRPr>
            </a:lvl2pPr>
            <a:lvl3pPr marL="1143000" indent="-228600">
              <a:buClr>
                <a:schemeClr val="accent1">
                  <a:lumMod val="50000"/>
                </a:schemeClr>
              </a:buClr>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3pPr>
            <a:lvl4pPr marL="1600200" indent="-228600">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4pPr>
            <a:lvl5pPr>
              <a:defRPr sz="1600">
                <a:solidFill>
                  <a:schemeClr val="accent1">
                    <a:lumMod val="50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Holder 2">
            <a:extLst>
              <a:ext uri="{FF2B5EF4-FFF2-40B4-BE49-F238E27FC236}">
                <a16:creationId xmlns:a16="http://schemas.microsoft.com/office/drawing/2014/main" id="{B1FEAE16-6BCF-824F-99E0-A79DCC478A13}"/>
              </a:ext>
            </a:extLst>
          </p:cNvPr>
          <p:cNvSpPr>
            <a:spLocks noGrp="1"/>
          </p:cNvSpPr>
          <p:nvPr>
            <p:ph type="title" hasCustomPrompt="1"/>
          </p:nvPr>
        </p:nvSpPr>
        <p:spPr>
          <a:xfrm>
            <a:off x="498919" y="423361"/>
            <a:ext cx="3112070" cy="937467"/>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2 line </a:t>
            </a:r>
            <a:br>
              <a:rPr lang="en-GB"/>
            </a:br>
            <a:r>
              <a:rPr lang="en-GB"/>
              <a:t>Title </a:t>
            </a:r>
            <a:endParaRPr/>
          </a:p>
        </p:txBody>
      </p:sp>
      <p:cxnSp>
        <p:nvCxnSpPr>
          <p:cNvPr id="7" name="Straight Connector 6">
            <a:extLst>
              <a:ext uri="{FF2B5EF4-FFF2-40B4-BE49-F238E27FC236}">
                <a16:creationId xmlns:a16="http://schemas.microsoft.com/office/drawing/2014/main" id="{80BF3D71-A740-F146-8ADC-B5725289EE36}"/>
              </a:ext>
            </a:extLst>
          </p:cNvPr>
          <p:cNvCxnSpPr>
            <a:cxnSpLocks/>
          </p:cNvCxnSpPr>
          <p:nvPr userDrawn="1"/>
        </p:nvCxnSpPr>
        <p:spPr>
          <a:xfrm>
            <a:off x="5976354" y="1605650"/>
            <a:ext cx="0" cy="3118057"/>
          </a:xfrm>
          <a:prstGeom prst="line">
            <a:avLst/>
          </a:prstGeom>
          <a:ln w="19050">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8" name="Content Placeholder 2">
            <a:extLst>
              <a:ext uri="{FF2B5EF4-FFF2-40B4-BE49-F238E27FC236}">
                <a16:creationId xmlns:a16="http://schemas.microsoft.com/office/drawing/2014/main" id="{D0FAF920-AFF2-934B-9AF6-D20E09D14597}"/>
              </a:ext>
            </a:extLst>
          </p:cNvPr>
          <p:cNvSpPr>
            <a:spLocks noGrp="1"/>
          </p:cNvSpPr>
          <p:nvPr>
            <p:ph idx="12"/>
          </p:nvPr>
        </p:nvSpPr>
        <p:spPr>
          <a:xfrm>
            <a:off x="6160131" y="1600611"/>
            <a:ext cx="5320550" cy="3006435"/>
          </a:xfrm>
          <a:prstGeom prst="rect">
            <a:avLst/>
          </a:prstGeom>
        </p:spPr>
        <p:txBody>
          <a:bodyPr lIns="0">
            <a:noAutofit/>
          </a:bodyPr>
          <a:lstStyle>
            <a:lvl1pPr marL="285750" indent="-285750">
              <a:buClr>
                <a:srgbClr val="009F7A"/>
              </a:buClr>
              <a:buFont typeface="Courier New" panose="02070309020205020404" pitchFamily="49" charset="0"/>
              <a:buChar char="o"/>
              <a:defRPr sz="1400">
                <a:solidFill>
                  <a:schemeClr val="accent1">
                    <a:lumMod val="50000"/>
                  </a:schemeClr>
                </a:solidFill>
                <a:latin typeface="Arial" panose="020B0604020202020204" pitchFamily="34" charset="0"/>
                <a:cs typeface="Arial" panose="020B0604020202020204" pitchFamily="34" charset="0"/>
              </a:defRPr>
            </a:lvl1pPr>
            <a:lvl2pPr>
              <a:buClr>
                <a:srgbClr val="008EBA"/>
              </a:buClr>
              <a:defRPr sz="1400">
                <a:solidFill>
                  <a:schemeClr val="accent1">
                    <a:lumMod val="50000"/>
                  </a:schemeClr>
                </a:solidFill>
                <a:latin typeface="Arial" panose="020B0604020202020204" pitchFamily="34" charset="0"/>
                <a:cs typeface="Arial" panose="020B0604020202020204" pitchFamily="34" charset="0"/>
              </a:defRPr>
            </a:lvl2pPr>
            <a:lvl3pPr marL="1143000" indent="-228600">
              <a:buClr>
                <a:schemeClr val="accent1">
                  <a:lumMod val="50000"/>
                </a:schemeClr>
              </a:buClr>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3pPr>
            <a:lvl4pPr marL="1600200" indent="-228600">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4pPr>
            <a:lvl5pPr>
              <a:defRPr sz="1600">
                <a:solidFill>
                  <a:schemeClr val="accent1">
                    <a:lumMod val="50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13207173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EXTERNAL - Template - 2 line Title and 2 bullet poin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3528219-38AC-6245-AF91-47D9CA5A132E}"/>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D5795A2D-3B1C-9E4D-BC0B-FEDDC8578DA5}"/>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5" name="Content Placeholder 2">
            <a:extLst>
              <a:ext uri="{FF2B5EF4-FFF2-40B4-BE49-F238E27FC236}">
                <a16:creationId xmlns:a16="http://schemas.microsoft.com/office/drawing/2014/main" id="{B8B0EC58-76EC-3E4C-83BB-BED448F6CC03}"/>
              </a:ext>
            </a:extLst>
          </p:cNvPr>
          <p:cNvSpPr>
            <a:spLocks noGrp="1"/>
          </p:cNvSpPr>
          <p:nvPr>
            <p:ph idx="1"/>
          </p:nvPr>
        </p:nvSpPr>
        <p:spPr>
          <a:xfrm>
            <a:off x="498919" y="1600611"/>
            <a:ext cx="5303515" cy="3006435"/>
          </a:xfrm>
          <a:prstGeom prst="rect">
            <a:avLst/>
          </a:prstGeom>
        </p:spPr>
        <p:txBody>
          <a:bodyPr lIns="0">
            <a:noAutofit/>
          </a:bodyPr>
          <a:lstStyle>
            <a:lvl1pPr marL="285750" indent="-285750">
              <a:buClr>
                <a:srgbClr val="009F7A"/>
              </a:buClr>
              <a:buFont typeface="Courier New" panose="02070309020205020404" pitchFamily="49" charset="0"/>
              <a:buChar char="o"/>
              <a:defRPr sz="1400">
                <a:solidFill>
                  <a:schemeClr val="accent1">
                    <a:lumMod val="50000"/>
                  </a:schemeClr>
                </a:solidFill>
                <a:latin typeface="Arial" panose="020B0604020202020204" pitchFamily="34" charset="0"/>
                <a:cs typeface="Arial" panose="020B0604020202020204" pitchFamily="34" charset="0"/>
              </a:defRPr>
            </a:lvl1pPr>
            <a:lvl2pPr>
              <a:buClr>
                <a:srgbClr val="008EBA"/>
              </a:buClr>
              <a:defRPr sz="1400">
                <a:solidFill>
                  <a:schemeClr val="accent1">
                    <a:lumMod val="50000"/>
                  </a:schemeClr>
                </a:solidFill>
                <a:latin typeface="Arial" panose="020B0604020202020204" pitchFamily="34" charset="0"/>
                <a:cs typeface="Arial" panose="020B0604020202020204" pitchFamily="34" charset="0"/>
              </a:defRPr>
            </a:lvl2pPr>
            <a:lvl3pPr marL="1143000" indent="-228600">
              <a:buClr>
                <a:schemeClr val="accent1">
                  <a:lumMod val="50000"/>
                </a:schemeClr>
              </a:buClr>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3pPr>
            <a:lvl4pPr marL="1600200" indent="-228600">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4pPr>
            <a:lvl5pPr>
              <a:defRPr sz="1600">
                <a:solidFill>
                  <a:schemeClr val="accent1">
                    <a:lumMod val="50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Holder 2">
            <a:extLst>
              <a:ext uri="{FF2B5EF4-FFF2-40B4-BE49-F238E27FC236}">
                <a16:creationId xmlns:a16="http://schemas.microsoft.com/office/drawing/2014/main" id="{DE34D302-3C6C-384E-877E-94D0FA6B97C1}"/>
              </a:ext>
            </a:extLst>
          </p:cNvPr>
          <p:cNvSpPr>
            <a:spLocks noGrp="1"/>
          </p:cNvSpPr>
          <p:nvPr>
            <p:ph type="title" hasCustomPrompt="1"/>
          </p:nvPr>
        </p:nvSpPr>
        <p:spPr>
          <a:xfrm>
            <a:off x="498919" y="423361"/>
            <a:ext cx="3112070" cy="937467"/>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2 line</a:t>
            </a:r>
            <a:br>
              <a:rPr lang="en-GB"/>
            </a:br>
            <a:r>
              <a:rPr lang="en-GB"/>
              <a:t>Title </a:t>
            </a:r>
            <a:endParaRPr/>
          </a:p>
        </p:txBody>
      </p:sp>
      <p:sp>
        <p:nvSpPr>
          <p:cNvPr id="7" name="Content Placeholder 2">
            <a:extLst>
              <a:ext uri="{FF2B5EF4-FFF2-40B4-BE49-F238E27FC236}">
                <a16:creationId xmlns:a16="http://schemas.microsoft.com/office/drawing/2014/main" id="{CD67985B-6B8B-7B40-8856-DC9A93D8A61C}"/>
              </a:ext>
            </a:extLst>
          </p:cNvPr>
          <p:cNvSpPr>
            <a:spLocks noGrp="1"/>
          </p:cNvSpPr>
          <p:nvPr>
            <p:ph idx="12"/>
          </p:nvPr>
        </p:nvSpPr>
        <p:spPr>
          <a:xfrm>
            <a:off x="6160131" y="1600611"/>
            <a:ext cx="5320550" cy="3006435"/>
          </a:xfrm>
          <a:prstGeom prst="rect">
            <a:avLst/>
          </a:prstGeom>
        </p:spPr>
        <p:txBody>
          <a:bodyPr lIns="0">
            <a:noAutofit/>
          </a:bodyPr>
          <a:lstStyle>
            <a:lvl1pPr marL="285750" indent="-285750">
              <a:buClr>
                <a:srgbClr val="009F7A"/>
              </a:buClr>
              <a:buFont typeface="Courier New" panose="02070309020205020404" pitchFamily="49" charset="0"/>
              <a:buChar char="o"/>
              <a:defRPr sz="1400">
                <a:solidFill>
                  <a:schemeClr val="accent1">
                    <a:lumMod val="50000"/>
                  </a:schemeClr>
                </a:solidFill>
                <a:latin typeface="Arial" panose="020B0604020202020204" pitchFamily="34" charset="0"/>
                <a:cs typeface="Arial" panose="020B0604020202020204" pitchFamily="34" charset="0"/>
              </a:defRPr>
            </a:lvl1pPr>
            <a:lvl2pPr>
              <a:buClr>
                <a:srgbClr val="008EBA"/>
              </a:buClr>
              <a:defRPr sz="1400">
                <a:solidFill>
                  <a:schemeClr val="accent1">
                    <a:lumMod val="50000"/>
                  </a:schemeClr>
                </a:solidFill>
                <a:latin typeface="Arial" panose="020B0604020202020204" pitchFamily="34" charset="0"/>
                <a:cs typeface="Arial" panose="020B0604020202020204" pitchFamily="34" charset="0"/>
              </a:defRPr>
            </a:lvl2pPr>
            <a:lvl3pPr marL="1143000" indent="-228600">
              <a:buClr>
                <a:schemeClr val="accent1">
                  <a:lumMod val="50000"/>
                </a:schemeClr>
              </a:buClr>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3pPr>
            <a:lvl4pPr marL="1600200" indent="-228600">
              <a:buFont typeface="Arial" panose="020B0604020202020204" pitchFamily="34" charset="0"/>
              <a:buChar char="–"/>
              <a:defRPr sz="1400">
                <a:solidFill>
                  <a:schemeClr val="accent1">
                    <a:lumMod val="50000"/>
                  </a:schemeClr>
                </a:solidFill>
                <a:latin typeface="Arial" panose="020B0604020202020204" pitchFamily="34" charset="0"/>
                <a:cs typeface="Arial" panose="020B0604020202020204" pitchFamily="34" charset="0"/>
              </a:defRPr>
            </a:lvl4pPr>
            <a:lvl5pPr>
              <a:defRPr sz="1600">
                <a:solidFill>
                  <a:schemeClr val="accent1">
                    <a:lumMod val="50000"/>
                  </a:schemeClr>
                </a:solidFill>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151154137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EXTERNAL - Template - Title, Sub Title and Table heading with lin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67AB00C9-4901-6045-9B8D-99918C9FFBA3}"/>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DEF5380C-7D9C-704C-A7EC-A3E8F39202D5}"/>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cxnSp>
        <p:nvCxnSpPr>
          <p:cNvPr id="8" name="Straight Connector 7">
            <a:extLst>
              <a:ext uri="{FF2B5EF4-FFF2-40B4-BE49-F238E27FC236}">
                <a16:creationId xmlns:a16="http://schemas.microsoft.com/office/drawing/2014/main" id="{3F8FC7FD-16CF-FA4A-9314-04C79E661B65}"/>
              </a:ext>
            </a:extLst>
          </p:cNvPr>
          <p:cNvCxnSpPr>
            <a:cxnSpLocks/>
          </p:cNvCxnSpPr>
          <p:nvPr userDrawn="1"/>
        </p:nvCxnSpPr>
        <p:spPr>
          <a:xfrm>
            <a:off x="494408" y="1908508"/>
            <a:ext cx="9577137" cy="0"/>
          </a:xfrm>
          <a:prstGeom prst="line">
            <a:avLst/>
          </a:prstGeom>
          <a:ln w="15875">
            <a:solidFill>
              <a:schemeClr val="accent6"/>
            </a:solidFill>
          </a:ln>
        </p:spPr>
        <p:style>
          <a:lnRef idx="1">
            <a:schemeClr val="accent1"/>
          </a:lnRef>
          <a:fillRef idx="0">
            <a:schemeClr val="accent1"/>
          </a:fillRef>
          <a:effectRef idx="0">
            <a:schemeClr val="accent1"/>
          </a:effectRef>
          <a:fontRef idx="minor">
            <a:schemeClr val="tx1"/>
          </a:fontRef>
        </p:style>
      </p:cxnSp>
      <p:sp>
        <p:nvSpPr>
          <p:cNvPr id="9" name="Holder 3">
            <a:extLst>
              <a:ext uri="{FF2B5EF4-FFF2-40B4-BE49-F238E27FC236}">
                <a16:creationId xmlns:a16="http://schemas.microsoft.com/office/drawing/2014/main" id="{F5429BDB-944F-284C-A94C-9829F53BE437}"/>
              </a:ext>
            </a:extLst>
          </p:cNvPr>
          <p:cNvSpPr>
            <a:spLocks noGrp="1"/>
          </p:cNvSpPr>
          <p:nvPr>
            <p:ph sz="half" idx="2" hasCustomPrompt="1"/>
          </p:nvPr>
        </p:nvSpPr>
        <p:spPr>
          <a:xfrm>
            <a:off x="480810" y="942876"/>
            <a:ext cx="10847294" cy="276999"/>
          </a:xfrm>
          <a:prstGeom prst="rect">
            <a:avLst/>
          </a:prstGeom>
        </p:spPr>
        <p:txBody>
          <a:bodyPr wrap="square" lIns="0" tIns="0" rIns="0" bIns="0">
            <a:spAutoFit/>
          </a:bodyPr>
          <a:lstStyle>
            <a:lvl1pPr>
              <a:defRPr sz="1800" b="1" i="0" baseline="0">
                <a:solidFill>
                  <a:schemeClr val="bg2"/>
                </a:solidFill>
                <a:latin typeface="Arial" panose="020B0604020202020204" pitchFamily="34" charset="0"/>
                <a:cs typeface="Arial" panose="020B0604020202020204" pitchFamily="34" charset="0"/>
              </a:defRPr>
            </a:lvl1pPr>
          </a:lstStyle>
          <a:p>
            <a:pPr lvl="0"/>
            <a:r>
              <a:rPr lang="en-GB"/>
              <a:t>Click to add Sub-Title</a:t>
            </a:r>
          </a:p>
        </p:txBody>
      </p:sp>
      <p:sp>
        <p:nvSpPr>
          <p:cNvPr id="10" name="Holder 2">
            <a:extLst>
              <a:ext uri="{FF2B5EF4-FFF2-40B4-BE49-F238E27FC236}">
                <a16:creationId xmlns:a16="http://schemas.microsoft.com/office/drawing/2014/main" id="{022361DB-E33E-4346-9DD9-9E3C7E84F0E0}"/>
              </a:ext>
            </a:extLst>
          </p:cNvPr>
          <p:cNvSpPr>
            <a:spLocks noGrp="1"/>
          </p:cNvSpPr>
          <p:nvPr>
            <p:ph type="title" hasCustomPrompt="1"/>
          </p:nvPr>
        </p:nvSpPr>
        <p:spPr>
          <a:xfrm>
            <a:off x="480810" y="433469"/>
            <a:ext cx="7482582" cy="639793"/>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Title</a:t>
            </a:r>
            <a:endParaRPr/>
          </a:p>
        </p:txBody>
      </p:sp>
      <p:sp>
        <p:nvSpPr>
          <p:cNvPr id="12" name="Holder 3">
            <a:extLst>
              <a:ext uri="{FF2B5EF4-FFF2-40B4-BE49-F238E27FC236}">
                <a16:creationId xmlns:a16="http://schemas.microsoft.com/office/drawing/2014/main" id="{E2B82E4C-F917-7C4D-8F92-036265986B03}"/>
              </a:ext>
            </a:extLst>
          </p:cNvPr>
          <p:cNvSpPr>
            <a:spLocks noGrp="1"/>
          </p:cNvSpPr>
          <p:nvPr>
            <p:ph sz="half" idx="12" hasCustomPrompt="1"/>
          </p:nvPr>
        </p:nvSpPr>
        <p:spPr>
          <a:xfrm>
            <a:off x="485471" y="1663791"/>
            <a:ext cx="10847294" cy="184666"/>
          </a:xfrm>
          <a:prstGeom prst="rect">
            <a:avLst/>
          </a:prstGeom>
        </p:spPr>
        <p:txBody>
          <a:bodyPr wrap="square" lIns="0" tIns="0" rIns="0" bIns="0">
            <a:spAutoFit/>
          </a:bodyPr>
          <a:lstStyle>
            <a:lvl1pPr>
              <a:defRPr sz="1200" b="1" i="0" cap="all" baseline="0">
                <a:solidFill>
                  <a:schemeClr val="accent6"/>
                </a:solidFill>
                <a:latin typeface="Arial" panose="020B0604020202020204" pitchFamily="34" charset="0"/>
                <a:cs typeface="Arial" panose="020B0604020202020204" pitchFamily="34" charset="0"/>
              </a:defRPr>
            </a:lvl1pPr>
          </a:lstStyle>
          <a:p>
            <a:pPr lvl="0"/>
            <a:r>
              <a:rPr lang="en-GB"/>
              <a:t>Click to add table heading </a:t>
            </a:r>
          </a:p>
        </p:txBody>
      </p:sp>
    </p:spTree>
    <p:extLst>
      <p:ext uri="{BB962C8B-B14F-4D97-AF65-F5344CB8AC3E}">
        <p14:creationId xmlns:p14="http://schemas.microsoft.com/office/powerpoint/2010/main" val="43835783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EXTERNAL - Template - Title only">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F168ACE-4528-794C-978B-CE2EF78BBADB}"/>
              </a:ext>
            </a:extLst>
          </p:cNvPr>
          <p:cNvSpPr>
            <a:spLocks noGrp="1"/>
          </p:cNvSpPr>
          <p:nvPr>
            <p:ph type="ftr" sz="quarter" idx="10"/>
          </p:nvPr>
        </p:nvSpPr>
        <p:spPr/>
        <p:txBody>
          <a:bodyPr/>
          <a:lstStyle/>
          <a:p>
            <a:pPr marL="11516">
              <a:lnSpc>
                <a:spcPts val="725"/>
              </a:lnSpc>
            </a:pPr>
            <a:endParaRPr lang="en-AU"/>
          </a:p>
        </p:txBody>
      </p:sp>
      <p:sp>
        <p:nvSpPr>
          <p:cNvPr id="4" name="Slide Number Placeholder 3">
            <a:extLst>
              <a:ext uri="{FF2B5EF4-FFF2-40B4-BE49-F238E27FC236}">
                <a16:creationId xmlns:a16="http://schemas.microsoft.com/office/drawing/2014/main" id="{4815DCEB-647D-3F46-BC3B-323E7BC2A750}"/>
              </a:ext>
            </a:extLst>
          </p:cNvPr>
          <p:cNvSpPr>
            <a:spLocks noGrp="1"/>
          </p:cNvSpPr>
          <p:nvPr>
            <p:ph type="sldNum" sz="quarter" idx="11"/>
          </p:nvPr>
        </p:nvSpPr>
        <p:spPr/>
        <p:txBody>
          <a:bodyPr/>
          <a:lstStyle/>
          <a:p>
            <a:pPr marL="28214">
              <a:lnSpc>
                <a:spcPts val="725"/>
              </a:lnSpc>
            </a:pPr>
            <a:fld id="{81D60167-4931-47E6-BA6A-407CBD079E47}" type="slidenum">
              <a:rPr lang="en-AU" smtClean="0"/>
              <a:pPr marL="28214">
                <a:lnSpc>
                  <a:spcPts val="725"/>
                </a:lnSpc>
              </a:pPr>
              <a:t>‹#›</a:t>
            </a:fld>
            <a:endParaRPr lang="en-AU"/>
          </a:p>
        </p:txBody>
      </p:sp>
      <p:sp>
        <p:nvSpPr>
          <p:cNvPr id="5" name="Holder 2">
            <a:extLst>
              <a:ext uri="{FF2B5EF4-FFF2-40B4-BE49-F238E27FC236}">
                <a16:creationId xmlns:a16="http://schemas.microsoft.com/office/drawing/2014/main" id="{ED48AFC4-B7AE-944D-ABE1-910A4F1CE62E}"/>
              </a:ext>
            </a:extLst>
          </p:cNvPr>
          <p:cNvSpPr>
            <a:spLocks noGrp="1"/>
          </p:cNvSpPr>
          <p:nvPr>
            <p:ph type="title" hasCustomPrompt="1"/>
          </p:nvPr>
        </p:nvSpPr>
        <p:spPr>
          <a:xfrm>
            <a:off x="498919" y="423361"/>
            <a:ext cx="3112070" cy="937467"/>
          </a:xfrm>
          <a:prstGeom prst="rect">
            <a:avLst/>
          </a:prstGeom>
        </p:spPr>
        <p:txBody>
          <a:bodyPr lIns="0" tIns="0" rIns="0" bIns="0"/>
          <a:lstStyle>
            <a:lvl1pPr>
              <a:defRPr sz="2720" b="1" i="0">
                <a:solidFill>
                  <a:srgbClr val="00426F"/>
                </a:solidFill>
                <a:latin typeface="Arial" panose="020B0604020202020204" pitchFamily="34" charset="0"/>
                <a:cs typeface="Arial" panose="020B0604020202020204" pitchFamily="34" charset="0"/>
              </a:defRPr>
            </a:lvl1pPr>
          </a:lstStyle>
          <a:p>
            <a:r>
              <a:rPr lang="en-GB"/>
              <a:t>Click to add 2 line</a:t>
            </a:r>
            <a:br>
              <a:rPr lang="en-GB"/>
            </a:br>
            <a:r>
              <a:rPr lang="en-GB"/>
              <a:t>Title </a:t>
            </a:r>
            <a:endParaRPr/>
          </a:p>
        </p:txBody>
      </p:sp>
    </p:spTree>
    <p:extLst>
      <p:ext uri="{BB962C8B-B14F-4D97-AF65-F5344CB8AC3E}">
        <p14:creationId xmlns:p14="http://schemas.microsoft.com/office/powerpoint/2010/main" val="175400259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17500" y="274637"/>
            <a:ext cx="11531600" cy="1143000"/>
          </a:xfrm>
          <a:prstGeom prst="rect">
            <a:avLst/>
          </a:prstGeom>
        </p:spPr>
        <p:txBody>
          <a:bodyPr>
            <a:normAutofit/>
          </a:bodyPr>
          <a:lstStyle>
            <a:lvl1pPr>
              <a:defRPr sz="3000" b="0" i="0">
                <a:solidFill>
                  <a:srgbClr val="002664"/>
                </a:solidFill>
                <a:latin typeface="Arial"/>
                <a:cs typeface="Arial"/>
              </a:defRPr>
            </a:lvl1pPr>
          </a:lstStyle>
          <a:p>
            <a:r>
              <a:rPr lang="en-US"/>
              <a:t>Click to edit Master title style</a:t>
            </a:r>
          </a:p>
        </p:txBody>
      </p:sp>
      <p:sp>
        <p:nvSpPr>
          <p:cNvPr id="3" name="Content Placeholder 2"/>
          <p:cNvSpPr>
            <a:spLocks noGrp="1"/>
          </p:cNvSpPr>
          <p:nvPr>
            <p:ph idx="1"/>
          </p:nvPr>
        </p:nvSpPr>
        <p:spPr>
          <a:xfrm>
            <a:off x="317500" y="1600204"/>
            <a:ext cx="11531600" cy="4525963"/>
          </a:xfrm>
          <a:prstGeom prst="rect">
            <a:avLst/>
          </a:prstGeom>
        </p:spPr>
        <p:txBody>
          <a:bodyPr/>
          <a:lstStyle>
            <a:lvl1pPr marL="342900" indent="-342900">
              <a:buClr>
                <a:srgbClr val="00ABE6"/>
              </a:buClr>
              <a:buFont typeface="Wingdings" panose="05000000000000000000" pitchFamily="2" charset="2"/>
              <a:buChar char="§"/>
              <a:defRPr sz="2600">
                <a:solidFill>
                  <a:srgbClr val="4F4F4F"/>
                </a:solidFill>
              </a:defRPr>
            </a:lvl1pPr>
            <a:lvl2pPr marL="742950" indent="-285750">
              <a:buClr>
                <a:srgbClr val="00ABE6"/>
              </a:buClr>
              <a:buFont typeface="Wingdings" panose="05000000000000000000" pitchFamily="2" charset="2"/>
              <a:buChar char="§"/>
              <a:defRPr sz="2200" b="0">
                <a:solidFill>
                  <a:srgbClr val="4F4F4F"/>
                </a:solidFill>
              </a:defRPr>
            </a:lvl2pPr>
            <a:lvl3pPr marL="1143000" indent="-228600">
              <a:buClr>
                <a:srgbClr val="00ABE6"/>
              </a:buClr>
              <a:buFont typeface="Wingdings" panose="05000000000000000000" pitchFamily="2" charset="2"/>
              <a:buChar char="§"/>
              <a:defRPr sz="1800">
                <a:solidFill>
                  <a:srgbClr val="4F4F4F"/>
                </a:solidFill>
              </a:defRPr>
            </a:lvl3pPr>
            <a:lvl4pPr marL="1600200" indent="-228600">
              <a:buClr>
                <a:srgbClr val="00ABE6"/>
              </a:buClr>
              <a:buFont typeface="Wingdings" panose="05000000000000000000" pitchFamily="2" charset="2"/>
              <a:buChar char="§"/>
              <a:defRPr sz="1600">
                <a:solidFill>
                  <a:srgbClr val="4F4F4F"/>
                </a:solidFill>
              </a:defRPr>
            </a:lvl4pPr>
            <a:lvl5pPr marL="2057400" indent="-228600">
              <a:buClr>
                <a:srgbClr val="00ABE6"/>
              </a:buClr>
              <a:buFont typeface="Wingdings" panose="05000000000000000000" pitchFamily="2" charset="2"/>
              <a:buChar char="§"/>
              <a:defRPr sz="1600">
                <a:solidFill>
                  <a:srgbClr val="4F4F4F"/>
                </a:solidFill>
              </a:defRPr>
            </a:lvl5pPr>
            <a:lvl6pPr marL="2514600" indent="-228600">
              <a:buClr>
                <a:srgbClr val="D7153A"/>
              </a:buClr>
              <a:buFont typeface="Wingdings" panose="05000000000000000000" pitchFamily="2" charset="2"/>
              <a:buChar char="§"/>
              <a:defRPr sz="1400">
                <a:solidFill>
                  <a:srgbClr val="4F4F4F"/>
                </a:solidFill>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11366502" y="6295496"/>
            <a:ext cx="825500" cy="365125"/>
          </a:xfrm>
          <a:prstGeom prst="rect">
            <a:avLst/>
          </a:prstGeom>
          <a:solidFill>
            <a:schemeClr val="accent2"/>
          </a:solidFill>
        </p:spPr>
        <p:txBody>
          <a:bodyPr anchor="ctr"/>
          <a:lstStyle>
            <a:lvl1pPr algn="l">
              <a:defRPr sz="1200">
                <a:solidFill>
                  <a:schemeClr val="bg1"/>
                </a:solidFill>
              </a:defRPr>
            </a:lvl1pPr>
          </a:lstStyle>
          <a:p>
            <a:fld id="{5AC0C722-A5E6-5E49-9B9F-A87F4B86BF73}" type="slidenum">
              <a:rPr lang="en-US" smtClean="0"/>
              <a:pPr/>
              <a:t>‹#›</a:t>
            </a:fld>
            <a:endParaRPr lang="en-US"/>
          </a:p>
        </p:txBody>
      </p:sp>
      <p:cxnSp>
        <p:nvCxnSpPr>
          <p:cNvPr id="9" name="Straight Connector 8"/>
          <p:cNvCxnSpPr/>
          <p:nvPr userDrawn="1"/>
        </p:nvCxnSpPr>
        <p:spPr>
          <a:xfrm flipV="1">
            <a:off x="317500" y="1417641"/>
            <a:ext cx="11531600" cy="1589"/>
          </a:xfrm>
          <a:prstGeom prst="line">
            <a:avLst/>
          </a:prstGeom>
          <a:ln w="12700">
            <a:solidFill>
              <a:srgbClr val="00ABE6"/>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p:cNvSpPr>
            <a:spLocks noGrp="1"/>
          </p:cNvSpPr>
          <p:nvPr>
            <p:ph type="body" sz="quarter" idx="14"/>
          </p:nvPr>
        </p:nvSpPr>
        <p:spPr>
          <a:xfrm>
            <a:off x="317500" y="862017"/>
            <a:ext cx="11531600" cy="557213"/>
          </a:xfrm>
          <a:prstGeom prst="rect">
            <a:avLst/>
          </a:prstGeom>
        </p:spPr>
        <p:txBody>
          <a:bodyPr vert="horz" anchor="ctr"/>
          <a:lstStyle>
            <a:lvl1pPr marL="0" marR="0" indent="0" algn="l" defTabSz="457200" rtl="0" eaLnBrk="1" fontAlgn="auto" latinLnBrk="0" hangingPunct="1">
              <a:lnSpc>
                <a:spcPts val="2000"/>
              </a:lnSpc>
              <a:spcBef>
                <a:spcPts val="0"/>
              </a:spcBef>
              <a:spcAft>
                <a:spcPts val="600"/>
              </a:spcAft>
              <a:buClr>
                <a:schemeClr val="accent3"/>
              </a:buClr>
              <a:buSzTx/>
              <a:buFont typeface="Arial"/>
              <a:buNone/>
              <a:tabLst/>
              <a:defRPr sz="1600">
                <a:solidFill>
                  <a:srgbClr val="00ABE6"/>
                </a:solidFill>
              </a:defRPr>
            </a:lvl1pPr>
          </a:lstStyle>
          <a:p>
            <a:pPr lvl="0"/>
            <a:r>
              <a:rPr lang="en-US"/>
              <a:t>Click to edit Master text styles</a:t>
            </a:r>
          </a:p>
        </p:txBody>
      </p:sp>
      <p:sp>
        <p:nvSpPr>
          <p:cNvPr id="15" name="Text Placeholder 14"/>
          <p:cNvSpPr>
            <a:spLocks noGrp="1"/>
          </p:cNvSpPr>
          <p:nvPr>
            <p:ph type="body" sz="quarter" idx="15"/>
          </p:nvPr>
        </p:nvSpPr>
        <p:spPr>
          <a:xfrm>
            <a:off x="317502" y="6295183"/>
            <a:ext cx="8648700" cy="365751"/>
          </a:xfrm>
          <a:prstGeom prst="rect">
            <a:avLst/>
          </a:prstGeom>
        </p:spPr>
        <p:txBody>
          <a:bodyPr vert="horz" anchor="ctr"/>
          <a:lstStyle>
            <a:lvl1pPr>
              <a:buNone/>
              <a:defRPr sz="1200" b="1">
                <a:solidFill>
                  <a:srgbClr val="4F4F4F"/>
                </a:solidFill>
              </a:defRPr>
            </a:lvl1pPr>
          </a:lstStyle>
          <a:p>
            <a:pPr lvl="0"/>
            <a:r>
              <a:rPr lang="en-US"/>
              <a:t>Click to edit Master text styles</a:t>
            </a:r>
          </a:p>
        </p:txBody>
      </p:sp>
      <p:sp>
        <p:nvSpPr>
          <p:cNvPr id="4" name="TextBox 3"/>
          <p:cNvSpPr txBox="1"/>
          <p:nvPr userDrawn="1"/>
        </p:nvSpPr>
        <p:spPr>
          <a:xfrm>
            <a:off x="9372599" y="6339559"/>
            <a:ext cx="1638300" cy="276999"/>
          </a:xfrm>
          <a:prstGeom prst="rect">
            <a:avLst/>
          </a:prstGeom>
          <a:noFill/>
        </p:spPr>
        <p:txBody>
          <a:bodyPr wrap="square" rtlCol="0">
            <a:spAutoFit/>
          </a:bodyPr>
          <a:lstStyle/>
          <a:p>
            <a:r>
              <a:rPr lang="en-AU" sz="1200" b="1">
                <a:solidFill>
                  <a:srgbClr val="4F4F4F"/>
                </a:solidFill>
              </a:rPr>
              <a:t>NSW Treasury</a:t>
            </a:r>
          </a:p>
        </p:txBody>
      </p:sp>
    </p:spTree>
    <p:extLst>
      <p:ext uri="{BB962C8B-B14F-4D97-AF65-F5344CB8AC3E}">
        <p14:creationId xmlns:p14="http://schemas.microsoft.com/office/powerpoint/2010/main" val="1000953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1690684150"/>
              </p:ext>
            </p:ext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name="think-cell Slide" r:id="rId5" imgW="540" imgH="541" progId="TCLayout.ActiveDocument.1">
                  <p:embed/>
                </p:oleObj>
              </mc:Choice>
              <mc:Fallback>
                <p:oleObj name="think-cell Slide" r:id="rId5" imgW="540" imgH="541" progId="TCLayout.ActiveDocument.1">
                  <p:embed/>
                  <p:pic>
                    <p:nvPicPr>
                      <p:cNvPr id="2" name="Object 1" hidden="1"/>
                      <p:cNvPicPr/>
                      <p:nvPr/>
                    </p:nvPicPr>
                    <p:blipFill>
                      <a:blip r:embed="rId6"/>
                      <a:stretch>
                        <a:fillRect/>
                      </a:stretch>
                    </p:blipFill>
                    <p:spPr>
                      <a:xfrm>
                        <a:off x="2118" y="1589"/>
                        <a:ext cx="2116" cy="1587"/>
                      </a:xfrm>
                      <a:prstGeom prst="rect">
                        <a:avLst/>
                      </a:prstGeom>
                    </p:spPr>
                  </p:pic>
                </p:oleObj>
              </mc:Fallback>
            </mc:AlternateContent>
          </a:graphicData>
        </a:graphic>
      </p:graphicFrame>
      <p:sp>
        <p:nvSpPr>
          <p:cNvPr id="4" name="Rectangle 4"/>
          <p:cNvSpPr>
            <a:spLocks noGrp="1" noChangeArrowheads="1"/>
          </p:cNvSpPr>
          <p:nvPr>
            <p:ph type="sldNum" sz="quarter" idx="10"/>
          </p:nvPr>
        </p:nvSpPr>
        <p:spPr>
          <a:xfrm>
            <a:off x="4673600" y="6475915"/>
            <a:ext cx="2844800" cy="287338"/>
          </a:xfrm>
          <a:ln/>
        </p:spPr>
        <p:txBody>
          <a:bodyPr/>
          <a:lstStyle>
            <a:lvl1pPr>
              <a:defRPr/>
            </a:lvl1pPr>
          </a:lstStyle>
          <a:p>
            <a:pPr>
              <a:defRPr/>
            </a:pPr>
            <a:fld id="{CDD50959-04E5-4C3F-9D5D-4E7076C16036}" type="slidenum">
              <a:rPr lang="en-US"/>
              <a:pPr>
                <a:defRPr/>
              </a:pPr>
              <a:t>‹#›</a:t>
            </a:fld>
            <a:endParaRPr lang="en-US"/>
          </a:p>
        </p:txBody>
      </p:sp>
      <p:sp>
        <p:nvSpPr>
          <p:cNvPr id="7" name="Text Placeholder 10"/>
          <p:cNvSpPr>
            <a:spLocks noGrp="1"/>
          </p:cNvSpPr>
          <p:nvPr>
            <p:ph type="body" sz="quarter" idx="13" hasCustomPrompt="1"/>
            <p:custDataLst>
              <p:tags r:id="rId2"/>
            </p:custDataLst>
          </p:nvPr>
        </p:nvSpPr>
        <p:spPr>
          <a:xfrm>
            <a:off x="164579" y="569906"/>
            <a:ext cx="11809972" cy="814836"/>
          </a:xfrm>
          <a:prstGeom prst="rect">
            <a:avLst/>
          </a:prstGeom>
        </p:spPr>
        <p:txBody>
          <a:bodyPr>
            <a:noAutofit/>
          </a:bodyPr>
          <a:lstStyle>
            <a:lvl1pPr marL="0" indent="0">
              <a:spcBef>
                <a:spcPts val="0"/>
              </a:spcBef>
              <a:spcAft>
                <a:spcPts val="0"/>
              </a:spcAft>
              <a:buNone/>
              <a:defRPr sz="1662" b="1">
                <a:solidFill>
                  <a:schemeClr val="bg2">
                    <a:lumMod val="75000"/>
                  </a:schemeClr>
                </a:solidFill>
                <a:latin typeface="+mn-lt"/>
              </a:defRPr>
            </a:lvl1pPr>
          </a:lstStyle>
          <a:p>
            <a:pPr lvl="0"/>
            <a:r>
              <a:rPr lang="en-US"/>
              <a:t>[Insert Page Lead In here…..]</a:t>
            </a:r>
          </a:p>
          <a:p>
            <a:pPr lvl="0"/>
            <a:endParaRPr lang="en-US"/>
          </a:p>
          <a:p>
            <a:pPr lvl="0"/>
            <a:endParaRPr lang="en-US"/>
          </a:p>
        </p:txBody>
      </p:sp>
      <p:sp>
        <p:nvSpPr>
          <p:cNvPr id="10" name="Text Placeholder 13"/>
          <p:cNvSpPr>
            <a:spLocks noGrp="1"/>
          </p:cNvSpPr>
          <p:nvPr>
            <p:ph type="body" sz="quarter" idx="16" hasCustomPrompt="1"/>
            <p:custDataLst>
              <p:tags r:id="rId3"/>
            </p:custDataLst>
          </p:nvPr>
        </p:nvSpPr>
        <p:spPr>
          <a:xfrm>
            <a:off x="162212" y="6360695"/>
            <a:ext cx="5385891" cy="462812"/>
          </a:xfrm>
          <a:prstGeom prst="rect">
            <a:avLst/>
          </a:prstGeom>
        </p:spPr>
        <p:txBody>
          <a:bodyPr anchor="t">
            <a:normAutofit/>
          </a:bodyPr>
          <a:lstStyle>
            <a:lvl1pPr marL="87925" marR="0" indent="-87925" algn="l" defTabSz="844083" rtl="0" eaLnBrk="0" fontAlgn="base" latinLnBrk="0" hangingPunct="0">
              <a:lnSpc>
                <a:spcPct val="100000"/>
              </a:lnSpc>
              <a:spcBef>
                <a:spcPct val="20000"/>
              </a:spcBef>
              <a:spcAft>
                <a:spcPct val="0"/>
              </a:spcAft>
              <a:buClrTx/>
              <a:buSzTx/>
              <a:buFontTx/>
              <a:buNone/>
              <a:tabLst>
                <a:tab pos="87925" algn="l"/>
              </a:tabLst>
              <a:defRPr sz="738" b="1" baseline="0">
                <a:solidFill>
                  <a:schemeClr val="bg1"/>
                </a:solidFill>
                <a:latin typeface="+mn-lt"/>
              </a:defRPr>
            </a:lvl1pPr>
          </a:lstStyle>
          <a:p>
            <a:pPr lvl="0"/>
            <a:r>
              <a:rPr lang="en-US"/>
              <a:t>Source: [Insert source information here]</a:t>
            </a:r>
          </a:p>
        </p:txBody>
      </p:sp>
      <p:sp>
        <p:nvSpPr>
          <p:cNvPr id="9" name="Text Placeholder 8"/>
          <p:cNvSpPr>
            <a:spLocks noGrp="1"/>
          </p:cNvSpPr>
          <p:nvPr>
            <p:ph type="body" sz="quarter" idx="18" hasCustomPrompt="1"/>
          </p:nvPr>
        </p:nvSpPr>
        <p:spPr>
          <a:xfrm>
            <a:off x="358155" y="1612901"/>
            <a:ext cx="11475692" cy="4336963"/>
          </a:xfrm>
          <a:prstGeom prst="rect">
            <a:avLst/>
          </a:prstGeom>
        </p:spPr>
        <p:txBody>
          <a:bodyPr/>
          <a:lstStyle>
            <a:lvl1pPr>
              <a:buClr>
                <a:schemeClr val="accent1"/>
              </a:buClr>
              <a:defRPr>
                <a:solidFill>
                  <a:schemeClr val="bg2">
                    <a:lumMod val="75000"/>
                  </a:schemeClr>
                </a:solidFill>
              </a:defRPr>
            </a:lvl1pPr>
            <a:lvl2pPr>
              <a:buClr>
                <a:schemeClr val="accent1"/>
              </a:buClr>
              <a:buFont typeface="Courier New" pitchFamily="49" charset="0"/>
              <a:buChar char="o"/>
              <a:defRPr>
                <a:solidFill>
                  <a:schemeClr val="bg2">
                    <a:lumMod val="75000"/>
                  </a:schemeClr>
                </a:solidFill>
              </a:defRPr>
            </a:lvl2pPr>
            <a:lvl3pPr>
              <a:buClr>
                <a:schemeClr val="accent1"/>
              </a:buClr>
              <a:buFont typeface="Arial" pitchFamily="34" charset="0"/>
              <a:buChar char="-"/>
              <a:defRPr>
                <a:solidFill>
                  <a:schemeClr val="bg2">
                    <a:lumMod val="75000"/>
                  </a:schemeClr>
                </a:solidFill>
              </a:defRPr>
            </a:lvl3pPr>
            <a:lvl4pPr>
              <a:buClr>
                <a:schemeClr val="accent1"/>
              </a:buClr>
              <a:buFont typeface="Arial" pitchFamily="34" charset="0"/>
              <a:buChar char="›"/>
              <a:defRPr>
                <a:solidFill>
                  <a:schemeClr val="bg2">
                    <a:lumMod val="75000"/>
                  </a:schemeClr>
                </a:solidFill>
              </a:defRPr>
            </a:lvl4pPr>
            <a:lvl5pPr marL="1535761" indent="-211021">
              <a:buClr>
                <a:schemeClr val="accent1"/>
              </a:buClr>
              <a:buFont typeface="Arial" pitchFamily="34" charset="0"/>
              <a:buChar char="»"/>
              <a:defRPr>
                <a:solidFill>
                  <a:schemeClr val="bg2">
                    <a:lumMod val="75000"/>
                  </a:schemeClr>
                </a:solidFill>
              </a:defRPr>
            </a:lvl5pPr>
          </a:lstStyle>
          <a:p>
            <a:pPr lvl="0"/>
            <a:r>
              <a:rPr lang="en-US"/>
              <a:t>[Insert text in here]</a:t>
            </a:r>
          </a:p>
          <a:p>
            <a:pPr lvl="1"/>
            <a:r>
              <a:rPr lang="en-US"/>
              <a:t>Second level</a:t>
            </a:r>
          </a:p>
          <a:p>
            <a:pPr lvl="2"/>
            <a:r>
              <a:rPr lang="en-US"/>
              <a:t>Third level</a:t>
            </a:r>
          </a:p>
          <a:p>
            <a:pPr lvl="3"/>
            <a:r>
              <a:rPr lang="en-US"/>
              <a:t>Fourth level</a:t>
            </a:r>
          </a:p>
          <a:p>
            <a:pPr lvl="4"/>
            <a:r>
              <a:rPr lang="en-US"/>
              <a:t>Fifth level</a:t>
            </a:r>
            <a:endParaRPr lang="en-AU"/>
          </a:p>
        </p:txBody>
      </p:sp>
      <p:sp>
        <p:nvSpPr>
          <p:cNvPr id="14" name="Text Placeholder 12"/>
          <p:cNvSpPr>
            <a:spLocks noGrp="1"/>
          </p:cNvSpPr>
          <p:nvPr>
            <p:ph type="body" sz="quarter" idx="17" hasCustomPrompt="1"/>
          </p:nvPr>
        </p:nvSpPr>
        <p:spPr>
          <a:xfrm>
            <a:off x="1733383" y="0"/>
            <a:ext cx="10236655" cy="463550"/>
          </a:xfrm>
          <a:prstGeom prst="rect">
            <a:avLst/>
          </a:prstGeom>
        </p:spPr>
        <p:txBody>
          <a:bodyPr anchor="ctr"/>
          <a:lstStyle>
            <a:lvl1pPr algn="r">
              <a:buNone/>
              <a:defRPr sz="1477" b="1" cap="none" baseline="0">
                <a:solidFill>
                  <a:srgbClr val="00626E"/>
                </a:solidFill>
              </a:defRPr>
            </a:lvl1pPr>
          </a:lstStyle>
          <a:p>
            <a:pPr lvl="0"/>
            <a:r>
              <a:rPr lang="en-AU"/>
              <a:t>[Insert page title]</a:t>
            </a:r>
          </a:p>
        </p:txBody>
      </p:sp>
    </p:spTree>
    <p:extLst>
      <p:ext uri="{BB962C8B-B14F-4D97-AF65-F5344CB8AC3E}">
        <p14:creationId xmlns:p14="http://schemas.microsoft.com/office/powerpoint/2010/main" val="1842787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and Vertical Tex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E69FD9F-429B-4D4D-821F-F7ECFF4B5912}"/>
              </a:ext>
            </a:extLst>
          </p:cNvPr>
          <p:cNvGraphicFramePr>
            <a:graphicFrameLocks noChangeAspect="1"/>
          </p:cNvGraphicFramePr>
          <p:nvPr userDrawn="1">
            <p:custDataLst>
              <p:tags r:id="rId1"/>
            </p:custDataLst>
            <p:extLst>
              <p:ext uri="{D42A27DB-BD31-4B8C-83A1-F6EECF244321}">
                <p14:modId xmlns:p14="http://schemas.microsoft.com/office/powerpoint/2010/main" val="37248356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592" imgH="591" progId="TCLayout.ActiveDocument.1">
                  <p:embed/>
                </p:oleObj>
              </mc:Choice>
              <mc:Fallback>
                <p:oleObj name="think-cell Slide" r:id="rId4" imgW="592" imgH="591" progId="TCLayout.ActiveDocument.1">
                  <p:embed/>
                  <p:pic>
                    <p:nvPicPr>
                      <p:cNvPr id="3" name="Object 2" hidden="1">
                        <a:extLst>
                          <a:ext uri="{FF2B5EF4-FFF2-40B4-BE49-F238E27FC236}">
                            <a16:creationId xmlns:a16="http://schemas.microsoft.com/office/drawing/2014/main" id="{3E69FD9F-429B-4D4D-821F-F7ECFF4B5912}"/>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F44CCABE-83E9-4F31-AE9F-5324704D19C7}"/>
              </a:ext>
            </a:extLst>
          </p:cNvPr>
          <p:cNvSpPr/>
          <p:nvPr userDrawn="1">
            <p:custDataLst>
              <p:tags r:id="rId2"/>
            </p:custDataLst>
          </p:nvPr>
        </p:nvSpPr>
        <p:spPr>
          <a:xfrm>
            <a:off x="0" y="0"/>
            <a:ext cx="158750" cy="158750"/>
          </a:xfrm>
          <a:prstGeom prst="rect">
            <a:avLst/>
          </a:prstGeom>
          <a:solidFill>
            <a:schemeClr val="accent6">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vert="horz" wrap="none" lIns="0" tIns="0" rIns="0" bIns="0" numCol="1" spcCol="0" rtlCol="0" anchor="ctr" anchorCtr="0">
            <a:noAutofit/>
          </a:bodyPr>
          <a:lstStyle/>
          <a:p>
            <a:pPr marL="0" lvl="0" indent="0" algn="ctr"/>
            <a:endParaRPr lang="en-AU" sz="3000" b="0" i="0" baseline="0">
              <a:latin typeface="Arial" panose="020B0604020202020204" pitchFamily="34" charset="0"/>
              <a:ea typeface="+mj-ea"/>
              <a:cs typeface="Arial" panose="020B0604020202020204" pitchFamily="34" charset="0"/>
              <a:sym typeface="Arial" panose="020B0604020202020204" pitchFamily="34" charset="0"/>
            </a:endParaRPr>
          </a:p>
        </p:txBody>
      </p:sp>
      <p:sp>
        <p:nvSpPr>
          <p:cNvPr id="15" name="Title 1"/>
          <p:cNvSpPr>
            <a:spLocks noGrp="1"/>
          </p:cNvSpPr>
          <p:nvPr>
            <p:ph type="title"/>
          </p:nvPr>
        </p:nvSpPr>
        <p:spPr>
          <a:xfrm>
            <a:off x="317500" y="274637"/>
            <a:ext cx="11531600" cy="1143000"/>
          </a:xfrm>
          <a:prstGeom prst="rect">
            <a:avLst/>
          </a:prstGeom>
        </p:spPr>
        <p:txBody>
          <a:bodyPr>
            <a:normAutofit/>
          </a:bodyPr>
          <a:lstStyle>
            <a:lvl1pPr>
              <a:defRPr sz="3000" b="0" i="0">
                <a:solidFill>
                  <a:srgbClr val="002664"/>
                </a:solidFill>
                <a:latin typeface="Arial"/>
                <a:cs typeface="Arial"/>
              </a:defRPr>
            </a:lvl1pPr>
          </a:lstStyle>
          <a:p>
            <a:r>
              <a:rPr lang="en-AU"/>
              <a:t>Click to edit Master title style</a:t>
            </a:r>
            <a:endParaRPr lang="en-US"/>
          </a:p>
        </p:txBody>
      </p:sp>
      <p:sp>
        <p:nvSpPr>
          <p:cNvPr id="7" name="Text Placeholder 14"/>
          <p:cNvSpPr>
            <a:spLocks noGrp="1"/>
          </p:cNvSpPr>
          <p:nvPr>
            <p:ph type="body" sz="quarter" idx="15"/>
          </p:nvPr>
        </p:nvSpPr>
        <p:spPr>
          <a:xfrm>
            <a:off x="317502" y="6295183"/>
            <a:ext cx="8648700" cy="365751"/>
          </a:xfrm>
          <a:prstGeom prst="rect">
            <a:avLst/>
          </a:prstGeom>
        </p:spPr>
        <p:txBody>
          <a:bodyPr vert="horz" anchor="ctr"/>
          <a:lstStyle>
            <a:lvl1pPr>
              <a:buNone/>
              <a:defRPr sz="1200" b="1">
                <a:solidFill>
                  <a:srgbClr val="4F4F4F"/>
                </a:solidFill>
              </a:defRPr>
            </a:lvl1pPr>
          </a:lstStyle>
          <a:p>
            <a:pPr lvl="0"/>
            <a:r>
              <a:rPr lang="en-AU"/>
              <a:t>Click to edit</a:t>
            </a:r>
            <a:endParaRPr lang="en-US"/>
          </a:p>
        </p:txBody>
      </p:sp>
      <p:sp>
        <p:nvSpPr>
          <p:cNvPr id="10" name="Slide Number Placeholder 5"/>
          <p:cNvSpPr>
            <a:spLocks noGrp="1"/>
          </p:cNvSpPr>
          <p:nvPr>
            <p:ph type="sldNum" sz="quarter" idx="12"/>
          </p:nvPr>
        </p:nvSpPr>
        <p:spPr>
          <a:xfrm>
            <a:off x="11366502" y="6295496"/>
            <a:ext cx="825500" cy="365125"/>
          </a:xfrm>
          <a:prstGeom prst="rect">
            <a:avLst/>
          </a:prstGeom>
          <a:solidFill>
            <a:schemeClr val="accent2"/>
          </a:solidFill>
        </p:spPr>
        <p:txBody>
          <a:bodyPr anchor="ctr"/>
          <a:lstStyle>
            <a:lvl1pPr algn="l">
              <a:defRPr sz="1200">
                <a:solidFill>
                  <a:schemeClr val="bg1"/>
                </a:solidFill>
              </a:defRPr>
            </a:lvl1pPr>
          </a:lstStyle>
          <a:p>
            <a:fld id="{5AC0C722-A5E6-5E49-9B9F-A87F4B86BF73}" type="slidenum">
              <a:rPr lang="en-US" smtClean="0"/>
              <a:pPr/>
              <a:t>‹#›</a:t>
            </a:fld>
            <a:endParaRPr lang="en-US"/>
          </a:p>
        </p:txBody>
      </p:sp>
      <p:sp>
        <p:nvSpPr>
          <p:cNvPr id="11" name="TextBox 10"/>
          <p:cNvSpPr txBox="1"/>
          <p:nvPr userDrawn="1"/>
        </p:nvSpPr>
        <p:spPr>
          <a:xfrm>
            <a:off x="9665892" y="6339559"/>
            <a:ext cx="1638300" cy="276999"/>
          </a:xfrm>
          <a:prstGeom prst="rect">
            <a:avLst/>
          </a:prstGeom>
          <a:noFill/>
        </p:spPr>
        <p:txBody>
          <a:bodyPr wrap="square" rtlCol="0">
            <a:spAutoFit/>
          </a:bodyPr>
          <a:lstStyle/>
          <a:p>
            <a:r>
              <a:rPr lang="en-AU" sz="1200" b="1">
                <a:solidFill>
                  <a:srgbClr val="4F4F4F"/>
                </a:solidFill>
              </a:rPr>
              <a:t>NSW Treasury</a:t>
            </a:r>
          </a:p>
        </p:txBody>
      </p:sp>
      <p:cxnSp>
        <p:nvCxnSpPr>
          <p:cNvPr id="8" name="Straight Connector 7">
            <a:extLst>
              <a:ext uri="{FF2B5EF4-FFF2-40B4-BE49-F238E27FC236}">
                <a16:creationId xmlns:a16="http://schemas.microsoft.com/office/drawing/2014/main" id="{2A19416F-3003-4767-B1BC-0B51961B42E4}"/>
              </a:ext>
            </a:extLst>
          </p:cNvPr>
          <p:cNvCxnSpPr/>
          <p:nvPr userDrawn="1"/>
        </p:nvCxnSpPr>
        <p:spPr>
          <a:xfrm flipV="1">
            <a:off x="317500" y="1417641"/>
            <a:ext cx="11531600" cy="1589"/>
          </a:xfrm>
          <a:prstGeom prst="line">
            <a:avLst/>
          </a:prstGeom>
          <a:ln w="12700">
            <a:solidFill>
              <a:srgbClr val="00ABE6"/>
            </a:solidFill>
          </a:ln>
          <a:effectLst/>
        </p:spPr>
        <p:style>
          <a:lnRef idx="2">
            <a:schemeClr val="accent1"/>
          </a:lnRef>
          <a:fillRef idx="0">
            <a:schemeClr val="accent1"/>
          </a:fillRef>
          <a:effectRef idx="1">
            <a:schemeClr val="accent1"/>
          </a:effectRef>
          <a:fontRef idx="minor">
            <a:schemeClr val="tx1"/>
          </a:fontRef>
        </p:style>
      </p:cxnSp>
      <p:sp>
        <p:nvSpPr>
          <p:cNvPr id="9" name="Text Placeholder 12">
            <a:extLst>
              <a:ext uri="{FF2B5EF4-FFF2-40B4-BE49-F238E27FC236}">
                <a16:creationId xmlns:a16="http://schemas.microsoft.com/office/drawing/2014/main" id="{A3D46E1F-3948-4482-9158-94184EAAE942}"/>
              </a:ext>
            </a:extLst>
          </p:cNvPr>
          <p:cNvSpPr>
            <a:spLocks noGrp="1"/>
          </p:cNvSpPr>
          <p:nvPr>
            <p:ph type="body" sz="quarter" idx="14"/>
          </p:nvPr>
        </p:nvSpPr>
        <p:spPr>
          <a:xfrm>
            <a:off x="317500" y="862017"/>
            <a:ext cx="11531600" cy="557213"/>
          </a:xfrm>
          <a:prstGeom prst="rect">
            <a:avLst/>
          </a:prstGeom>
        </p:spPr>
        <p:txBody>
          <a:bodyPr vert="horz" anchor="ctr"/>
          <a:lstStyle>
            <a:lvl1pPr marL="0" marR="0" indent="0" algn="l" defTabSz="457200" rtl="0" eaLnBrk="1" fontAlgn="auto" latinLnBrk="0" hangingPunct="1">
              <a:lnSpc>
                <a:spcPts val="2000"/>
              </a:lnSpc>
              <a:spcBef>
                <a:spcPts val="0"/>
              </a:spcBef>
              <a:spcAft>
                <a:spcPts val="600"/>
              </a:spcAft>
              <a:buClr>
                <a:schemeClr val="accent3"/>
              </a:buClr>
              <a:buSzTx/>
              <a:buFont typeface="Arial"/>
              <a:buNone/>
              <a:tabLst/>
              <a:defRPr sz="1600">
                <a:solidFill>
                  <a:srgbClr val="00ABE6"/>
                </a:solidFill>
              </a:defRPr>
            </a:lvl1pPr>
          </a:lstStyle>
          <a:p>
            <a:pPr lvl="0"/>
            <a:r>
              <a:rPr lang="en-AU"/>
              <a:t>Click to edit Master text</a:t>
            </a:r>
          </a:p>
        </p:txBody>
      </p:sp>
      <p:sp>
        <p:nvSpPr>
          <p:cNvPr id="23" name="Text Placeholder 7">
            <a:extLst>
              <a:ext uri="{FF2B5EF4-FFF2-40B4-BE49-F238E27FC236}">
                <a16:creationId xmlns:a16="http://schemas.microsoft.com/office/drawing/2014/main" id="{5F681555-1133-420E-831B-AE85E67600D0}"/>
              </a:ext>
            </a:extLst>
          </p:cNvPr>
          <p:cNvSpPr>
            <a:spLocks noGrp="1"/>
          </p:cNvSpPr>
          <p:nvPr>
            <p:ph type="body" sz="quarter" idx="13" hasCustomPrompt="1"/>
          </p:nvPr>
        </p:nvSpPr>
        <p:spPr>
          <a:xfrm>
            <a:off x="2118170" y="1535988"/>
            <a:ext cx="9738473" cy="1451065"/>
          </a:xfrm>
          <a:solidFill>
            <a:schemeClr val="accent3">
              <a:lumMod val="95000"/>
            </a:schemeClr>
          </a:solidFill>
        </p:spPr>
        <p:txBody>
          <a:bodyPr/>
          <a:lstStyle>
            <a:lvl1pPr marL="134541" indent="-134541">
              <a:defRPr lang="en-US" sz="900" kern="1200" dirty="0" smtClean="0">
                <a:solidFill>
                  <a:schemeClr val="tx1">
                    <a:lumMod val="75000"/>
                    <a:lumOff val="25000"/>
                  </a:schemeClr>
                </a:solidFill>
                <a:latin typeface="+mn-lt"/>
                <a:ea typeface="+mn-ea"/>
                <a:cs typeface="+mn-cs"/>
              </a:defRPr>
            </a:lvl1pPr>
          </a:lstStyle>
          <a:p>
            <a:pPr lvl="0"/>
            <a:r>
              <a:rPr lang="en-US" err="1"/>
              <a:t>ccccccccccccccccccccccccccccccccccccccccccccccccccccccccccccccc</a:t>
            </a:r>
            <a:endParaRPr lang="en-US"/>
          </a:p>
        </p:txBody>
      </p:sp>
      <p:sp>
        <p:nvSpPr>
          <p:cNvPr id="24" name="Text Placeholder 7">
            <a:extLst>
              <a:ext uri="{FF2B5EF4-FFF2-40B4-BE49-F238E27FC236}">
                <a16:creationId xmlns:a16="http://schemas.microsoft.com/office/drawing/2014/main" id="{6036EEAB-1434-4ED2-9030-A483B9451F95}"/>
              </a:ext>
            </a:extLst>
          </p:cNvPr>
          <p:cNvSpPr>
            <a:spLocks noGrp="1"/>
          </p:cNvSpPr>
          <p:nvPr>
            <p:ph type="body" sz="quarter" idx="16"/>
          </p:nvPr>
        </p:nvSpPr>
        <p:spPr>
          <a:xfrm>
            <a:off x="2321370" y="3109441"/>
            <a:ext cx="9738473" cy="1451065"/>
          </a:xfrm>
          <a:solidFill>
            <a:schemeClr val="accent3">
              <a:lumMod val="95000"/>
            </a:schemeClr>
          </a:solidFill>
        </p:spPr>
        <p:txBody>
          <a:bodyPr/>
          <a:lstStyle>
            <a:lvl1pPr marL="134541" indent="-134541">
              <a:defRPr lang="en-US" sz="900" kern="1200" dirty="0" smtClean="0">
                <a:solidFill>
                  <a:schemeClr val="tx1">
                    <a:lumMod val="75000"/>
                    <a:lumOff val="25000"/>
                  </a:schemeClr>
                </a:solidFill>
                <a:latin typeface="+mn-lt"/>
                <a:ea typeface="+mn-ea"/>
                <a:cs typeface="+mn-cs"/>
              </a:defRPr>
            </a:lvl1pPr>
          </a:lstStyle>
          <a:p>
            <a:pPr lvl="0"/>
            <a:r>
              <a:rPr lang="en-US"/>
              <a:t>Edit Master text styles</a:t>
            </a:r>
          </a:p>
        </p:txBody>
      </p:sp>
      <p:sp>
        <p:nvSpPr>
          <p:cNvPr id="25" name="Text Placeholder 7">
            <a:extLst>
              <a:ext uri="{FF2B5EF4-FFF2-40B4-BE49-F238E27FC236}">
                <a16:creationId xmlns:a16="http://schemas.microsoft.com/office/drawing/2014/main" id="{DAA8FD48-2958-4D3D-97E1-2602A210009E}"/>
              </a:ext>
            </a:extLst>
          </p:cNvPr>
          <p:cNvSpPr>
            <a:spLocks noGrp="1"/>
          </p:cNvSpPr>
          <p:nvPr>
            <p:ph type="body" sz="quarter" idx="17"/>
          </p:nvPr>
        </p:nvSpPr>
        <p:spPr>
          <a:xfrm>
            <a:off x="2275627" y="4560506"/>
            <a:ext cx="9738473" cy="1451065"/>
          </a:xfrm>
          <a:solidFill>
            <a:schemeClr val="accent3">
              <a:lumMod val="95000"/>
            </a:schemeClr>
          </a:solidFill>
        </p:spPr>
        <p:txBody>
          <a:bodyPr/>
          <a:lstStyle>
            <a:lvl1pPr marL="134541" indent="-134541">
              <a:defRPr lang="en-US" sz="900" kern="1200" dirty="0" smtClean="0">
                <a:solidFill>
                  <a:schemeClr val="tx1">
                    <a:lumMod val="75000"/>
                    <a:lumOff val="25000"/>
                  </a:schemeClr>
                </a:solidFill>
                <a:latin typeface="+mn-lt"/>
                <a:ea typeface="+mn-ea"/>
                <a:cs typeface="+mn-cs"/>
              </a:defRPr>
            </a:lvl1pPr>
          </a:lstStyle>
          <a:p>
            <a:pPr lvl="0"/>
            <a:r>
              <a:rPr lang="en-US"/>
              <a:t>Edit Master text styles</a:t>
            </a:r>
          </a:p>
        </p:txBody>
      </p:sp>
    </p:spTree>
    <p:extLst>
      <p:ext uri="{BB962C8B-B14F-4D97-AF65-F5344CB8AC3E}">
        <p14:creationId xmlns:p14="http://schemas.microsoft.com/office/powerpoint/2010/main" val="4061261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17503" y="842442"/>
            <a:ext cx="7543799" cy="1935684"/>
          </a:xfrm>
          <a:prstGeom prst="rect">
            <a:avLst/>
          </a:prstGeom>
        </p:spPr>
        <p:txBody>
          <a:bodyPr anchor="b">
            <a:noAutofit/>
          </a:bodyPr>
          <a:lstStyle>
            <a:lvl1pPr>
              <a:lnSpc>
                <a:spcPts val="5080"/>
              </a:lnSpc>
              <a:defRPr sz="3500" b="1">
                <a:solidFill>
                  <a:schemeClr val="bg1"/>
                </a:solidFill>
              </a:defRPr>
            </a:lvl1pPr>
          </a:lstStyle>
          <a:p>
            <a:r>
              <a:rPr lang="en-AU"/>
              <a:t>Click to edit Master title style</a:t>
            </a:r>
            <a:endParaRPr lang="en-US"/>
          </a:p>
        </p:txBody>
      </p:sp>
      <p:sp>
        <p:nvSpPr>
          <p:cNvPr id="3" name="Subtitle 2"/>
          <p:cNvSpPr>
            <a:spLocks noGrp="1"/>
          </p:cNvSpPr>
          <p:nvPr>
            <p:ph type="subTitle" idx="1"/>
          </p:nvPr>
        </p:nvSpPr>
        <p:spPr>
          <a:xfrm>
            <a:off x="317500" y="3146428"/>
            <a:ext cx="6248400" cy="952499"/>
          </a:xfrm>
          <a:prstGeom prst="rect">
            <a:avLst/>
          </a:prstGeom>
          <a:noFill/>
          <a:ln>
            <a:noFill/>
          </a:ln>
        </p:spPr>
        <p:txBody>
          <a:bodyPr anchor="t">
            <a:normAutofit/>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cxnSp>
        <p:nvCxnSpPr>
          <p:cNvPr id="8" name="Straight Connector 7"/>
          <p:cNvCxnSpPr/>
          <p:nvPr userDrawn="1"/>
        </p:nvCxnSpPr>
        <p:spPr>
          <a:xfrm>
            <a:off x="317500" y="2917826"/>
            <a:ext cx="6248400"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7299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17500" y="274637"/>
            <a:ext cx="11531600" cy="1143000"/>
          </a:xfrm>
          <a:prstGeom prst="rect">
            <a:avLst/>
          </a:prstGeom>
        </p:spPr>
        <p:txBody>
          <a:bodyPr>
            <a:normAutofit/>
          </a:bodyPr>
          <a:lstStyle>
            <a:lvl1pPr>
              <a:defRPr sz="3000" b="0" i="0">
                <a:solidFill>
                  <a:srgbClr val="002664"/>
                </a:solidFill>
                <a:latin typeface="Arial"/>
                <a:cs typeface="Arial"/>
              </a:defRPr>
            </a:lvl1pPr>
          </a:lstStyle>
          <a:p>
            <a:r>
              <a:rPr lang="en-AU"/>
              <a:t>Click to edit Master title style</a:t>
            </a:r>
            <a:endParaRPr lang="en-US"/>
          </a:p>
        </p:txBody>
      </p:sp>
      <p:sp>
        <p:nvSpPr>
          <p:cNvPr id="3" name="Content Placeholder 2"/>
          <p:cNvSpPr>
            <a:spLocks noGrp="1"/>
          </p:cNvSpPr>
          <p:nvPr>
            <p:ph idx="1"/>
          </p:nvPr>
        </p:nvSpPr>
        <p:spPr>
          <a:xfrm>
            <a:off x="317500" y="1600204"/>
            <a:ext cx="11531600" cy="4525963"/>
          </a:xfrm>
          <a:prstGeom prst="rect">
            <a:avLst/>
          </a:prstGeom>
        </p:spPr>
        <p:txBody>
          <a:bodyPr/>
          <a:lstStyle>
            <a:lvl1pPr marL="342900" indent="-342900">
              <a:buClr>
                <a:srgbClr val="00ABE6"/>
              </a:buClr>
              <a:buFont typeface="Wingdings" panose="05000000000000000000" pitchFamily="2" charset="2"/>
              <a:buChar char="§"/>
              <a:defRPr sz="2600">
                <a:solidFill>
                  <a:srgbClr val="4F4F4F"/>
                </a:solidFill>
              </a:defRPr>
            </a:lvl1pPr>
            <a:lvl2pPr marL="742950" indent="-285750">
              <a:buClr>
                <a:srgbClr val="00ABE6"/>
              </a:buClr>
              <a:buFont typeface="Wingdings" panose="05000000000000000000" pitchFamily="2" charset="2"/>
              <a:buChar char="§"/>
              <a:defRPr sz="2200" b="0">
                <a:solidFill>
                  <a:srgbClr val="4F4F4F"/>
                </a:solidFill>
              </a:defRPr>
            </a:lvl2pPr>
            <a:lvl3pPr marL="1143000" indent="-228600">
              <a:buClr>
                <a:srgbClr val="00ABE6"/>
              </a:buClr>
              <a:buFont typeface="Wingdings" panose="05000000000000000000" pitchFamily="2" charset="2"/>
              <a:buChar char="§"/>
              <a:defRPr sz="1800">
                <a:solidFill>
                  <a:srgbClr val="4F4F4F"/>
                </a:solidFill>
              </a:defRPr>
            </a:lvl3pPr>
            <a:lvl4pPr marL="1600200" indent="-228600">
              <a:buClr>
                <a:srgbClr val="00ABE6"/>
              </a:buClr>
              <a:buFont typeface="Wingdings" panose="05000000000000000000" pitchFamily="2" charset="2"/>
              <a:buChar char="§"/>
              <a:defRPr sz="1600">
                <a:solidFill>
                  <a:srgbClr val="4F4F4F"/>
                </a:solidFill>
              </a:defRPr>
            </a:lvl4pPr>
            <a:lvl5pPr marL="2057400" indent="-228600">
              <a:buClr>
                <a:srgbClr val="00ABE6"/>
              </a:buClr>
              <a:buFont typeface="Wingdings" panose="05000000000000000000" pitchFamily="2" charset="2"/>
              <a:buChar char="§"/>
              <a:defRPr sz="1600">
                <a:solidFill>
                  <a:srgbClr val="4F4F4F"/>
                </a:solidFill>
              </a:defRPr>
            </a:lvl5pPr>
            <a:lvl6pPr marL="2514600" indent="-228600">
              <a:buClr>
                <a:srgbClr val="D7153A"/>
              </a:buClr>
              <a:buFont typeface="Wingdings" panose="05000000000000000000" pitchFamily="2" charset="2"/>
              <a:buChar char="§"/>
              <a:defRPr sz="1400">
                <a:solidFill>
                  <a:srgbClr val="4F4F4F"/>
                </a:solidFill>
              </a:defRPr>
            </a:lvl6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6" name="Slide Number Placeholder 5"/>
          <p:cNvSpPr>
            <a:spLocks noGrp="1"/>
          </p:cNvSpPr>
          <p:nvPr>
            <p:ph type="sldNum" sz="quarter" idx="12"/>
          </p:nvPr>
        </p:nvSpPr>
        <p:spPr>
          <a:xfrm>
            <a:off x="11366502" y="6295496"/>
            <a:ext cx="825500" cy="365125"/>
          </a:xfrm>
          <a:prstGeom prst="rect">
            <a:avLst/>
          </a:prstGeom>
          <a:solidFill>
            <a:schemeClr val="accent2"/>
          </a:solidFill>
        </p:spPr>
        <p:txBody>
          <a:bodyPr anchor="ctr"/>
          <a:lstStyle>
            <a:lvl1pPr algn="l">
              <a:defRPr sz="1200">
                <a:solidFill>
                  <a:schemeClr val="bg1"/>
                </a:solidFill>
              </a:defRPr>
            </a:lvl1pPr>
          </a:lstStyle>
          <a:p>
            <a:fld id="{5AC0C722-A5E6-5E49-9B9F-A87F4B86BF73}" type="slidenum">
              <a:rPr lang="en-US" smtClean="0"/>
              <a:pPr/>
              <a:t>‹#›</a:t>
            </a:fld>
            <a:endParaRPr lang="en-US"/>
          </a:p>
        </p:txBody>
      </p:sp>
      <p:cxnSp>
        <p:nvCxnSpPr>
          <p:cNvPr id="9" name="Straight Connector 8"/>
          <p:cNvCxnSpPr/>
          <p:nvPr userDrawn="1"/>
        </p:nvCxnSpPr>
        <p:spPr>
          <a:xfrm flipV="1">
            <a:off x="317500" y="1417641"/>
            <a:ext cx="11531600" cy="1589"/>
          </a:xfrm>
          <a:prstGeom prst="line">
            <a:avLst/>
          </a:prstGeom>
          <a:ln w="12700">
            <a:solidFill>
              <a:srgbClr val="00ABE6"/>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p:cNvSpPr>
            <a:spLocks noGrp="1"/>
          </p:cNvSpPr>
          <p:nvPr>
            <p:ph type="body" sz="quarter" idx="14"/>
          </p:nvPr>
        </p:nvSpPr>
        <p:spPr>
          <a:xfrm>
            <a:off x="317500" y="862017"/>
            <a:ext cx="11531600" cy="557213"/>
          </a:xfrm>
          <a:prstGeom prst="rect">
            <a:avLst/>
          </a:prstGeom>
        </p:spPr>
        <p:txBody>
          <a:bodyPr vert="horz" anchor="ctr"/>
          <a:lstStyle>
            <a:lvl1pPr marL="0" marR="0" indent="0" algn="l" defTabSz="457200" rtl="0" eaLnBrk="1" fontAlgn="auto" latinLnBrk="0" hangingPunct="1">
              <a:lnSpc>
                <a:spcPts val="2000"/>
              </a:lnSpc>
              <a:spcBef>
                <a:spcPts val="0"/>
              </a:spcBef>
              <a:spcAft>
                <a:spcPts val="600"/>
              </a:spcAft>
              <a:buClr>
                <a:schemeClr val="accent3"/>
              </a:buClr>
              <a:buSzTx/>
              <a:buFont typeface="Arial"/>
              <a:buNone/>
              <a:tabLst/>
              <a:defRPr sz="1600">
                <a:solidFill>
                  <a:srgbClr val="00ABE6"/>
                </a:solidFill>
              </a:defRPr>
            </a:lvl1pPr>
          </a:lstStyle>
          <a:p>
            <a:pPr lvl="0"/>
            <a:r>
              <a:rPr lang="en-AU"/>
              <a:t>Click to edit Master text</a:t>
            </a:r>
          </a:p>
        </p:txBody>
      </p:sp>
      <p:sp>
        <p:nvSpPr>
          <p:cNvPr id="15" name="Text Placeholder 14"/>
          <p:cNvSpPr>
            <a:spLocks noGrp="1"/>
          </p:cNvSpPr>
          <p:nvPr>
            <p:ph type="body" sz="quarter" idx="15"/>
          </p:nvPr>
        </p:nvSpPr>
        <p:spPr>
          <a:xfrm>
            <a:off x="317502" y="6295183"/>
            <a:ext cx="8648700" cy="365751"/>
          </a:xfrm>
          <a:prstGeom prst="rect">
            <a:avLst/>
          </a:prstGeom>
        </p:spPr>
        <p:txBody>
          <a:bodyPr vert="horz" anchor="ctr"/>
          <a:lstStyle>
            <a:lvl1pPr>
              <a:buNone/>
              <a:defRPr sz="1200" b="1">
                <a:solidFill>
                  <a:srgbClr val="4F4F4F"/>
                </a:solidFill>
              </a:defRPr>
            </a:lvl1pPr>
          </a:lstStyle>
          <a:p>
            <a:pPr lvl="0"/>
            <a:r>
              <a:rPr lang="en-AU"/>
              <a:t>Click to edit</a:t>
            </a:r>
            <a:endParaRPr lang="en-US"/>
          </a:p>
        </p:txBody>
      </p:sp>
      <p:sp>
        <p:nvSpPr>
          <p:cNvPr id="4" name="TextBox 3"/>
          <p:cNvSpPr txBox="1"/>
          <p:nvPr userDrawn="1"/>
        </p:nvSpPr>
        <p:spPr>
          <a:xfrm>
            <a:off x="9372599" y="6339559"/>
            <a:ext cx="1638300" cy="276999"/>
          </a:xfrm>
          <a:prstGeom prst="rect">
            <a:avLst/>
          </a:prstGeom>
          <a:noFill/>
        </p:spPr>
        <p:txBody>
          <a:bodyPr wrap="square" rtlCol="0">
            <a:spAutoFit/>
          </a:bodyPr>
          <a:lstStyle/>
          <a:p>
            <a:r>
              <a:rPr lang="en-AU" sz="1200" b="1">
                <a:solidFill>
                  <a:srgbClr val="4F4F4F"/>
                </a:solidFill>
              </a:rPr>
              <a:t>NSW Treasury</a:t>
            </a:r>
          </a:p>
        </p:txBody>
      </p:sp>
    </p:spTree>
    <p:extLst>
      <p:ext uri="{BB962C8B-B14F-4D97-AF65-F5344CB8AC3E}">
        <p14:creationId xmlns:p14="http://schemas.microsoft.com/office/powerpoint/2010/main" val="66410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slideLayout" Target="../slideLayouts/slideLayout10.xml"/><Relationship Id="rId7"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1.emf"/><Relationship Id="rId4" Type="http://schemas.openxmlformats.org/officeDocument/2006/relationships/slideLayout" Target="../slideLayouts/slideLayout11.xml"/><Relationship Id="rId9" Type="http://schemas.openxmlformats.org/officeDocument/2006/relationships/oleObject" Target="../embeddings/oleObject4.bin"/></Relationships>
</file>

<file path=ppt/slideMasters/_rels/slideMaster3.xml.rels><?xml version="1.0" encoding="UTF-8" standalone="yes"?>
<Relationships xmlns="http://schemas.openxmlformats.org/package/2006/relationships"><Relationship Id="rId8" Type="http://schemas.openxmlformats.org/officeDocument/2006/relationships/tags" Target="../tags/tag12.xml"/><Relationship Id="rId3" Type="http://schemas.openxmlformats.org/officeDocument/2006/relationships/slideLayout" Target="../slideLayouts/slideLayout16.xml"/><Relationship Id="rId7"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10" Type="http://schemas.openxmlformats.org/officeDocument/2006/relationships/image" Target="../media/image1.emf"/><Relationship Id="rId4" Type="http://schemas.openxmlformats.org/officeDocument/2006/relationships/slideLayout" Target="../slideLayouts/slideLayout17.xml"/><Relationship Id="rId9" Type="http://schemas.openxmlformats.org/officeDocument/2006/relationships/oleObject" Target="../embeddings/oleObject6.bin"/></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18" Type="http://schemas.openxmlformats.org/officeDocument/2006/relationships/slideLayout" Target="../slideLayouts/slideLayout37.xml"/><Relationship Id="rId3" Type="http://schemas.openxmlformats.org/officeDocument/2006/relationships/slideLayout" Target="../slideLayouts/slideLayout22.xml"/><Relationship Id="rId21" Type="http://schemas.openxmlformats.org/officeDocument/2006/relationships/tags" Target="../tags/tag16.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17" Type="http://schemas.openxmlformats.org/officeDocument/2006/relationships/slideLayout" Target="../slideLayouts/slideLayout36.xml"/><Relationship Id="rId2" Type="http://schemas.openxmlformats.org/officeDocument/2006/relationships/slideLayout" Target="../slideLayouts/slideLayout21.xml"/><Relationship Id="rId16" Type="http://schemas.openxmlformats.org/officeDocument/2006/relationships/slideLayout" Target="../slideLayouts/slideLayout35.xml"/><Relationship Id="rId20" Type="http://schemas.openxmlformats.org/officeDocument/2006/relationships/theme" Target="../theme/theme4.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slideLayout" Target="../slideLayouts/slideLayout34.xml"/><Relationship Id="rId23" Type="http://schemas.openxmlformats.org/officeDocument/2006/relationships/image" Target="../media/image1.emf"/><Relationship Id="rId10" Type="http://schemas.openxmlformats.org/officeDocument/2006/relationships/slideLayout" Target="../slideLayouts/slideLayout29.xml"/><Relationship Id="rId19" Type="http://schemas.openxmlformats.org/officeDocument/2006/relationships/slideLayout" Target="../slideLayouts/slideLayout38.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slideLayout" Target="../slideLayouts/slideLayout33.xml"/><Relationship Id="rId22" Type="http://schemas.openxmlformats.org/officeDocument/2006/relationships/oleObject" Target="../embeddings/oleObject8.bin"/></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slideLayout" Target="../slideLayouts/slideLayout51.xml"/><Relationship Id="rId18" Type="http://schemas.openxmlformats.org/officeDocument/2006/relationships/slideLayout" Target="../slideLayouts/slideLayout56.xml"/><Relationship Id="rId3" Type="http://schemas.openxmlformats.org/officeDocument/2006/relationships/slideLayout" Target="../slideLayouts/slideLayout41.xml"/><Relationship Id="rId21" Type="http://schemas.openxmlformats.org/officeDocument/2006/relationships/theme" Target="../theme/theme5.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17" Type="http://schemas.openxmlformats.org/officeDocument/2006/relationships/slideLayout" Target="../slideLayouts/slideLayout55.xml"/><Relationship Id="rId2" Type="http://schemas.openxmlformats.org/officeDocument/2006/relationships/slideLayout" Target="../slideLayouts/slideLayout40.xml"/><Relationship Id="rId16" Type="http://schemas.openxmlformats.org/officeDocument/2006/relationships/slideLayout" Target="../slideLayouts/slideLayout54.xml"/><Relationship Id="rId20" Type="http://schemas.openxmlformats.org/officeDocument/2006/relationships/slideLayout" Target="../slideLayouts/slideLayout58.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24" Type="http://schemas.openxmlformats.org/officeDocument/2006/relationships/image" Target="../media/image5.emf"/><Relationship Id="rId5" Type="http://schemas.openxmlformats.org/officeDocument/2006/relationships/slideLayout" Target="../slideLayouts/slideLayout43.xml"/><Relationship Id="rId15" Type="http://schemas.openxmlformats.org/officeDocument/2006/relationships/slideLayout" Target="../slideLayouts/slideLayout53.xml"/><Relationship Id="rId23" Type="http://schemas.openxmlformats.org/officeDocument/2006/relationships/oleObject" Target="../embeddings/oleObject9.bin"/><Relationship Id="rId10" Type="http://schemas.openxmlformats.org/officeDocument/2006/relationships/slideLayout" Target="../slideLayouts/slideLayout48.xml"/><Relationship Id="rId19" Type="http://schemas.openxmlformats.org/officeDocument/2006/relationships/slideLayout" Target="../slideLayouts/slideLayout57.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slideLayout" Target="../slideLayouts/slideLayout52.xml"/><Relationship Id="rId22" Type="http://schemas.openxmlformats.org/officeDocument/2006/relationships/tags" Target="../tags/tag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B8A7EB7-2AD6-47C2-8438-9FB3629EF04A}"/>
              </a:ext>
            </a:extLst>
          </p:cNvPr>
          <p:cNvGraphicFramePr>
            <a:graphicFrameLocks noChangeAspect="1"/>
          </p:cNvGraphicFramePr>
          <p:nvPr userDrawn="1">
            <p:custDataLst>
              <p:tags r:id="rId9"/>
            </p:custDataLst>
            <p:extLst>
              <p:ext uri="{D42A27DB-BD31-4B8C-83A1-F6EECF244321}">
                <p14:modId xmlns:p14="http://schemas.microsoft.com/office/powerpoint/2010/main" val="3503983064"/>
              </p:ext>
            </p:extLst>
          </p:nvPr>
        </p:nvGraphicFramePr>
        <p:xfrm>
          <a:off x="2119" y="1588"/>
          <a:ext cx="2117" cy="1588"/>
        </p:xfrm>
        <a:graphic>
          <a:graphicData uri="http://schemas.openxmlformats.org/presentationml/2006/ole">
            <mc:AlternateContent xmlns:mc="http://schemas.openxmlformats.org/markup-compatibility/2006">
              <mc:Choice xmlns:v="urn:schemas-microsoft-com:vml" Requires="v">
                <p:oleObj name="think-cell Slide" r:id="rId10" imgW="338" imgH="338" progId="TCLayout.ActiveDocument.1">
                  <p:embed/>
                </p:oleObj>
              </mc:Choice>
              <mc:Fallback>
                <p:oleObj name="think-cell Slide" r:id="rId10" imgW="338" imgH="338" progId="TCLayout.ActiveDocument.1">
                  <p:embed/>
                  <p:pic>
                    <p:nvPicPr>
                      <p:cNvPr id="3" name="Object 2" hidden="1">
                        <a:extLst>
                          <a:ext uri="{FF2B5EF4-FFF2-40B4-BE49-F238E27FC236}">
                            <a16:creationId xmlns:a16="http://schemas.microsoft.com/office/drawing/2014/main" id="{9B8A7EB7-2AD6-47C2-8438-9FB3629EF04A}"/>
                          </a:ext>
                        </a:extLst>
                      </p:cNvPr>
                      <p:cNvPicPr/>
                      <p:nvPr/>
                    </p:nvPicPr>
                    <p:blipFill>
                      <a:blip r:embed="rId11"/>
                      <a:stretch>
                        <a:fillRect/>
                      </a:stretch>
                    </p:blipFill>
                    <p:spPr>
                      <a:xfrm>
                        <a:off x="2119" y="1588"/>
                        <a:ext cx="2117" cy="1588"/>
                      </a:xfrm>
                      <a:prstGeom prst="rect">
                        <a:avLst/>
                      </a:prstGeom>
                    </p:spPr>
                  </p:pic>
                </p:oleObj>
              </mc:Fallback>
            </mc:AlternateContent>
          </a:graphicData>
        </a:graphic>
      </p:graphicFrame>
    </p:spTree>
    <p:extLst>
      <p:ext uri="{BB962C8B-B14F-4D97-AF65-F5344CB8AC3E}">
        <p14:creationId xmlns:p14="http://schemas.microsoft.com/office/powerpoint/2010/main" val="22369489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748" r:id="rId7"/>
  </p:sldLayoutIdLst>
  <p:hf hdr="0" dt="0"/>
  <p:txStyles>
    <p:titleStyle>
      <a:lvl1pPr algn="l" defTabSz="457200" rtl="0" eaLnBrk="1" latinLnBrk="0" hangingPunct="1">
        <a:spcBef>
          <a:spcPct val="0"/>
        </a:spcBef>
        <a:buNone/>
        <a:defRPr sz="3200" b="0" kern="1200">
          <a:solidFill>
            <a:schemeClr val="accent2"/>
          </a:solidFill>
          <a:latin typeface="+mj-lt"/>
          <a:ea typeface="+mj-ea"/>
          <a:cs typeface="+mj-cs"/>
        </a:defRPr>
      </a:lvl1pPr>
    </p:titleStyle>
    <p:bodyStyle>
      <a:lvl1pPr marL="342900" indent="-342900" algn="l" defTabSz="457200" rtl="0" eaLnBrk="1" latinLnBrk="0" hangingPunct="1">
        <a:spcBef>
          <a:spcPct val="20000"/>
        </a:spcBef>
        <a:buClr>
          <a:schemeClr val="accent3"/>
        </a:buClr>
        <a:buFont typeface="Arial"/>
        <a:buChar char="•"/>
        <a:defRPr sz="2800" kern="1200">
          <a:solidFill>
            <a:schemeClr val="tx2"/>
          </a:solidFill>
          <a:latin typeface="+mn-lt"/>
          <a:ea typeface="+mn-ea"/>
          <a:cs typeface="+mn-cs"/>
        </a:defRPr>
      </a:lvl1pPr>
      <a:lvl2pPr marL="742950" indent="-285750" algn="l" defTabSz="457200" rtl="0" eaLnBrk="1" latinLnBrk="0" hangingPunct="1">
        <a:spcBef>
          <a:spcPct val="20000"/>
        </a:spcBef>
        <a:buClr>
          <a:schemeClr val="accent3"/>
        </a:buClr>
        <a:buFont typeface="Arial"/>
        <a:buChar char="–"/>
        <a:defRPr sz="2400" kern="1200">
          <a:solidFill>
            <a:schemeClr val="tx2"/>
          </a:solidFill>
          <a:latin typeface="+mn-lt"/>
          <a:ea typeface="+mn-ea"/>
          <a:cs typeface="+mn-cs"/>
        </a:defRPr>
      </a:lvl2pPr>
      <a:lvl3pPr marL="1143000" indent="-228600" algn="l" defTabSz="457200" rtl="0" eaLnBrk="1" latinLnBrk="0" hangingPunct="1">
        <a:spcBef>
          <a:spcPct val="20000"/>
        </a:spcBef>
        <a:buClr>
          <a:schemeClr val="accent3"/>
        </a:buClr>
        <a:buFont typeface="Arial"/>
        <a:buChar char="•"/>
        <a:defRPr sz="2000" kern="1200">
          <a:solidFill>
            <a:schemeClr val="tx2"/>
          </a:solidFill>
          <a:latin typeface="+mn-lt"/>
          <a:ea typeface="+mn-ea"/>
          <a:cs typeface="+mn-cs"/>
        </a:defRPr>
      </a:lvl3pPr>
      <a:lvl4pPr marL="1600200" indent="-228600" algn="l" defTabSz="457200" rtl="0" eaLnBrk="1" latinLnBrk="0" hangingPunct="1">
        <a:spcBef>
          <a:spcPct val="20000"/>
        </a:spcBef>
        <a:buClr>
          <a:schemeClr val="accent3"/>
        </a:buClr>
        <a:buFont typeface="Arial"/>
        <a:buChar char="–"/>
        <a:defRPr sz="1800" kern="1200">
          <a:solidFill>
            <a:schemeClr val="tx2"/>
          </a:solidFill>
          <a:latin typeface="+mn-lt"/>
          <a:ea typeface="+mn-ea"/>
          <a:cs typeface="+mn-cs"/>
        </a:defRPr>
      </a:lvl4pPr>
      <a:lvl5pPr marL="2057400" indent="-228600" algn="l" defTabSz="457200" rtl="0" eaLnBrk="1" latinLnBrk="0" hangingPunct="1">
        <a:spcBef>
          <a:spcPct val="20000"/>
        </a:spcBef>
        <a:buClr>
          <a:schemeClr val="accent3"/>
        </a:buClr>
        <a:buFont typeface="Arial"/>
        <a:buChar char="»"/>
        <a:defRPr sz="18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B8A7EB7-2AD6-47C2-8438-9FB3629EF04A}"/>
              </a:ext>
            </a:extLst>
          </p:cNvPr>
          <p:cNvGraphicFramePr>
            <a:graphicFrameLocks noChangeAspect="1"/>
          </p:cNvGraphicFramePr>
          <p:nvPr userDrawn="1">
            <p:custDataLst>
              <p:tags r:id="rId8"/>
            </p:custDataLst>
            <p:extLst>
              <p:ext uri="{D42A27DB-BD31-4B8C-83A1-F6EECF244321}">
                <p14:modId xmlns:p14="http://schemas.microsoft.com/office/powerpoint/2010/main" val="2433693640"/>
              </p:ext>
            </p:extLst>
          </p:nvPr>
        </p:nvGraphicFramePr>
        <p:xfrm>
          <a:off x="2119" y="1588"/>
          <a:ext cx="2117" cy="1588"/>
        </p:xfrm>
        <a:graphic>
          <a:graphicData uri="http://schemas.openxmlformats.org/presentationml/2006/ole">
            <mc:AlternateContent xmlns:mc="http://schemas.openxmlformats.org/markup-compatibility/2006">
              <mc:Choice xmlns:v="urn:schemas-microsoft-com:vml" Requires="v">
                <p:oleObj name="think-cell Slide" r:id="rId9" imgW="338" imgH="338" progId="TCLayout.ActiveDocument.1">
                  <p:embed/>
                </p:oleObj>
              </mc:Choice>
              <mc:Fallback>
                <p:oleObj name="think-cell Slide" r:id="rId9" imgW="338" imgH="338" progId="TCLayout.ActiveDocument.1">
                  <p:embed/>
                  <p:pic>
                    <p:nvPicPr>
                      <p:cNvPr id="3" name="Object 2" hidden="1">
                        <a:extLst>
                          <a:ext uri="{FF2B5EF4-FFF2-40B4-BE49-F238E27FC236}">
                            <a16:creationId xmlns:a16="http://schemas.microsoft.com/office/drawing/2014/main" id="{9B8A7EB7-2AD6-47C2-8438-9FB3629EF04A}"/>
                          </a:ext>
                        </a:extLst>
                      </p:cNvPr>
                      <p:cNvPicPr/>
                      <p:nvPr/>
                    </p:nvPicPr>
                    <p:blipFill>
                      <a:blip r:embed="rId10"/>
                      <a:stretch>
                        <a:fillRect/>
                      </a:stretch>
                    </p:blipFill>
                    <p:spPr>
                      <a:xfrm>
                        <a:off x="2119" y="1588"/>
                        <a:ext cx="2117" cy="1588"/>
                      </a:xfrm>
                      <a:prstGeom prst="rect">
                        <a:avLst/>
                      </a:prstGeom>
                    </p:spPr>
                  </p:pic>
                </p:oleObj>
              </mc:Fallback>
            </mc:AlternateContent>
          </a:graphicData>
        </a:graphic>
      </p:graphicFrame>
    </p:spTree>
    <p:extLst>
      <p:ext uri="{BB962C8B-B14F-4D97-AF65-F5344CB8AC3E}">
        <p14:creationId xmlns:p14="http://schemas.microsoft.com/office/powerpoint/2010/main" val="4236775691"/>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Lst>
  <p:hf hdr="0" dt="0"/>
  <p:txStyles>
    <p:titleStyle>
      <a:lvl1pPr algn="l" defTabSz="457200" rtl="0" eaLnBrk="1" latinLnBrk="0" hangingPunct="1">
        <a:spcBef>
          <a:spcPct val="0"/>
        </a:spcBef>
        <a:buNone/>
        <a:defRPr sz="3200" b="0" kern="1200">
          <a:solidFill>
            <a:schemeClr val="accent2"/>
          </a:solidFill>
          <a:latin typeface="+mj-lt"/>
          <a:ea typeface="+mj-ea"/>
          <a:cs typeface="+mj-cs"/>
        </a:defRPr>
      </a:lvl1pPr>
    </p:titleStyle>
    <p:bodyStyle>
      <a:lvl1pPr marL="342900" indent="-342900" algn="l" defTabSz="457200" rtl="0" eaLnBrk="1" latinLnBrk="0" hangingPunct="1">
        <a:spcBef>
          <a:spcPct val="20000"/>
        </a:spcBef>
        <a:buClr>
          <a:schemeClr val="accent3"/>
        </a:buClr>
        <a:buFont typeface="Arial"/>
        <a:buChar char="•"/>
        <a:defRPr sz="2800" kern="1200">
          <a:solidFill>
            <a:schemeClr val="tx2"/>
          </a:solidFill>
          <a:latin typeface="+mn-lt"/>
          <a:ea typeface="+mn-ea"/>
          <a:cs typeface="+mn-cs"/>
        </a:defRPr>
      </a:lvl1pPr>
      <a:lvl2pPr marL="742950" indent="-285750" algn="l" defTabSz="457200" rtl="0" eaLnBrk="1" latinLnBrk="0" hangingPunct="1">
        <a:spcBef>
          <a:spcPct val="20000"/>
        </a:spcBef>
        <a:buClr>
          <a:schemeClr val="accent3"/>
        </a:buClr>
        <a:buFont typeface="Arial"/>
        <a:buChar char="–"/>
        <a:defRPr sz="2400" kern="1200">
          <a:solidFill>
            <a:schemeClr val="tx2"/>
          </a:solidFill>
          <a:latin typeface="+mn-lt"/>
          <a:ea typeface="+mn-ea"/>
          <a:cs typeface="+mn-cs"/>
        </a:defRPr>
      </a:lvl2pPr>
      <a:lvl3pPr marL="1143000" indent="-228600" algn="l" defTabSz="457200" rtl="0" eaLnBrk="1" latinLnBrk="0" hangingPunct="1">
        <a:spcBef>
          <a:spcPct val="20000"/>
        </a:spcBef>
        <a:buClr>
          <a:schemeClr val="accent3"/>
        </a:buClr>
        <a:buFont typeface="Arial"/>
        <a:buChar char="•"/>
        <a:defRPr sz="2000" kern="1200">
          <a:solidFill>
            <a:schemeClr val="tx2"/>
          </a:solidFill>
          <a:latin typeface="+mn-lt"/>
          <a:ea typeface="+mn-ea"/>
          <a:cs typeface="+mn-cs"/>
        </a:defRPr>
      </a:lvl3pPr>
      <a:lvl4pPr marL="1600200" indent="-228600" algn="l" defTabSz="457200" rtl="0" eaLnBrk="1" latinLnBrk="0" hangingPunct="1">
        <a:spcBef>
          <a:spcPct val="20000"/>
        </a:spcBef>
        <a:buClr>
          <a:schemeClr val="accent3"/>
        </a:buClr>
        <a:buFont typeface="Arial"/>
        <a:buChar char="–"/>
        <a:defRPr sz="1800" kern="1200">
          <a:solidFill>
            <a:schemeClr val="tx2"/>
          </a:solidFill>
          <a:latin typeface="+mn-lt"/>
          <a:ea typeface="+mn-ea"/>
          <a:cs typeface="+mn-cs"/>
        </a:defRPr>
      </a:lvl4pPr>
      <a:lvl5pPr marL="2057400" indent="-228600" algn="l" defTabSz="457200" rtl="0" eaLnBrk="1" latinLnBrk="0" hangingPunct="1">
        <a:spcBef>
          <a:spcPct val="20000"/>
        </a:spcBef>
        <a:buClr>
          <a:schemeClr val="accent3"/>
        </a:buClr>
        <a:buFont typeface="Arial"/>
        <a:buChar char="»"/>
        <a:defRPr sz="18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B8A7EB7-2AD6-47C2-8438-9FB3629EF04A}"/>
              </a:ext>
            </a:extLst>
          </p:cNvPr>
          <p:cNvGraphicFramePr>
            <a:graphicFrameLocks noChangeAspect="1"/>
          </p:cNvGraphicFramePr>
          <p:nvPr userDrawn="1">
            <p:custDataLst>
              <p:tags r:id="rId8"/>
            </p:custDataLst>
            <p:extLst>
              <p:ext uri="{D42A27DB-BD31-4B8C-83A1-F6EECF244321}">
                <p14:modId xmlns:p14="http://schemas.microsoft.com/office/powerpoint/2010/main" val="1172148816"/>
              </p:ext>
            </p:extLst>
          </p:nvPr>
        </p:nvGraphicFramePr>
        <p:xfrm>
          <a:off x="2119" y="1588"/>
          <a:ext cx="2117" cy="1588"/>
        </p:xfrm>
        <a:graphic>
          <a:graphicData uri="http://schemas.openxmlformats.org/presentationml/2006/ole">
            <mc:AlternateContent xmlns:mc="http://schemas.openxmlformats.org/markup-compatibility/2006">
              <mc:Choice xmlns:v="urn:schemas-microsoft-com:vml" Requires="v">
                <p:oleObj name="think-cell Slide" r:id="rId9" imgW="338" imgH="338" progId="TCLayout.ActiveDocument.1">
                  <p:embed/>
                </p:oleObj>
              </mc:Choice>
              <mc:Fallback>
                <p:oleObj name="think-cell Slide" r:id="rId9" imgW="338" imgH="338" progId="TCLayout.ActiveDocument.1">
                  <p:embed/>
                  <p:pic>
                    <p:nvPicPr>
                      <p:cNvPr id="3" name="Object 2" hidden="1">
                        <a:extLst>
                          <a:ext uri="{FF2B5EF4-FFF2-40B4-BE49-F238E27FC236}">
                            <a16:creationId xmlns:a16="http://schemas.microsoft.com/office/drawing/2014/main" id="{9B8A7EB7-2AD6-47C2-8438-9FB3629EF04A}"/>
                          </a:ext>
                        </a:extLst>
                      </p:cNvPr>
                      <p:cNvPicPr/>
                      <p:nvPr/>
                    </p:nvPicPr>
                    <p:blipFill>
                      <a:blip r:embed="rId10"/>
                      <a:stretch>
                        <a:fillRect/>
                      </a:stretch>
                    </p:blipFill>
                    <p:spPr>
                      <a:xfrm>
                        <a:off x="2119" y="1588"/>
                        <a:ext cx="2117" cy="1588"/>
                      </a:xfrm>
                      <a:prstGeom prst="rect">
                        <a:avLst/>
                      </a:prstGeom>
                    </p:spPr>
                  </p:pic>
                </p:oleObj>
              </mc:Fallback>
            </mc:AlternateContent>
          </a:graphicData>
        </a:graphic>
      </p:graphicFrame>
    </p:spTree>
    <p:extLst>
      <p:ext uri="{BB962C8B-B14F-4D97-AF65-F5344CB8AC3E}">
        <p14:creationId xmlns:p14="http://schemas.microsoft.com/office/powerpoint/2010/main" val="265325222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Lst>
  <p:hf hdr="0" dt="0"/>
  <p:txStyles>
    <p:titleStyle>
      <a:lvl1pPr algn="l" defTabSz="457200" rtl="0" eaLnBrk="1" latinLnBrk="0" hangingPunct="1">
        <a:spcBef>
          <a:spcPct val="0"/>
        </a:spcBef>
        <a:buNone/>
        <a:defRPr sz="3200" b="0" kern="1200">
          <a:solidFill>
            <a:schemeClr val="accent2"/>
          </a:solidFill>
          <a:latin typeface="+mj-lt"/>
          <a:ea typeface="+mj-ea"/>
          <a:cs typeface="+mj-cs"/>
        </a:defRPr>
      </a:lvl1pPr>
    </p:titleStyle>
    <p:bodyStyle>
      <a:lvl1pPr marL="342900" indent="-342900" algn="l" defTabSz="457200" rtl="0" eaLnBrk="1" latinLnBrk="0" hangingPunct="1">
        <a:spcBef>
          <a:spcPct val="20000"/>
        </a:spcBef>
        <a:buClr>
          <a:schemeClr val="accent3"/>
        </a:buClr>
        <a:buFont typeface="Arial"/>
        <a:buChar char="•"/>
        <a:defRPr sz="2800" kern="1200">
          <a:solidFill>
            <a:schemeClr val="tx2"/>
          </a:solidFill>
          <a:latin typeface="+mn-lt"/>
          <a:ea typeface="+mn-ea"/>
          <a:cs typeface="+mn-cs"/>
        </a:defRPr>
      </a:lvl1pPr>
      <a:lvl2pPr marL="742950" indent="-285750" algn="l" defTabSz="457200" rtl="0" eaLnBrk="1" latinLnBrk="0" hangingPunct="1">
        <a:spcBef>
          <a:spcPct val="20000"/>
        </a:spcBef>
        <a:buClr>
          <a:schemeClr val="accent3"/>
        </a:buClr>
        <a:buFont typeface="Arial"/>
        <a:buChar char="–"/>
        <a:defRPr sz="2400" kern="1200">
          <a:solidFill>
            <a:schemeClr val="tx2"/>
          </a:solidFill>
          <a:latin typeface="+mn-lt"/>
          <a:ea typeface="+mn-ea"/>
          <a:cs typeface="+mn-cs"/>
        </a:defRPr>
      </a:lvl2pPr>
      <a:lvl3pPr marL="1143000" indent="-228600" algn="l" defTabSz="457200" rtl="0" eaLnBrk="1" latinLnBrk="0" hangingPunct="1">
        <a:spcBef>
          <a:spcPct val="20000"/>
        </a:spcBef>
        <a:buClr>
          <a:schemeClr val="accent3"/>
        </a:buClr>
        <a:buFont typeface="Arial"/>
        <a:buChar char="•"/>
        <a:defRPr sz="2000" kern="1200">
          <a:solidFill>
            <a:schemeClr val="tx2"/>
          </a:solidFill>
          <a:latin typeface="+mn-lt"/>
          <a:ea typeface="+mn-ea"/>
          <a:cs typeface="+mn-cs"/>
        </a:defRPr>
      </a:lvl3pPr>
      <a:lvl4pPr marL="1600200" indent="-228600" algn="l" defTabSz="457200" rtl="0" eaLnBrk="1" latinLnBrk="0" hangingPunct="1">
        <a:spcBef>
          <a:spcPct val="20000"/>
        </a:spcBef>
        <a:buClr>
          <a:schemeClr val="accent3"/>
        </a:buClr>
        <a:buFont typeface="Arial"/>
        <a:buChar char="–"/>
        <a:defRPr sz="1800" kern="1200">
          <a:solidFill>
            <a:schemeClr val="tx2"/>
          </a:solidFill>
          <a:latin typeface="+mn-lt"/>
          <a:ea typeface="+mn-ea"/>
          <a:cs typeface="+mn-cs"/>
        </a:defRPr>
      </a:lvl4pPr>
      <a:lvl5pPr marL="2057400" indent="-228600" algn="l" defTabSz="457200" rtl="0" eaLnBrk="1" latinLnBrk="0" hangingPunct="1">
        <a:spcBef>
          <a:spcPct val="20000"/>
        </a:spcBef>
        <a:buClr>
          <a:schemeClr val="accent3"/>
        </a:buClr>
        <a:buFont typeface="Arial"/>
        <a:buChar char="»"/>
        <a:defRPr sz="18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0A5A2634-9900-4F2F-B585-3000E55621D5}"/>
              </a:ext>
            </a:extLst>
          </p:cNvPr>
          <p:cNvGraphicFramePr>
            <a:graphicFrameLocks noChangeAspect="1"/>
          </p:cNvGraphicFramePr>
          <p:nvPr userDrawn="1">
            <p:custDataLst>
              <p:tags r:id="rId21"/>
            </p:custDataLst>
            <p:extLst>
              <p:ext uri="{D42A27DB-BD31-4B8C-83A1-F6EECF244321}">
                <p14:modId xmlns:p14="http://schemas.microsoft.com/office/powerpoint/2010/main" val="18278204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22" imgW="395" imgH="394" progId="TCLayout.ActiveDocument.1">
                  <p:embed/>
                </p:oleObj>
              </mc:Choice>
              <mc:Fallback>
                <p:oleObj name="think-cell Slide" r:id="rId22" imgW="395" imgH="394" progId="TCLayout.ActiveDocument.1">
                  <p:embed/>
                  <p:pic>
                    <p:nvPicPr>
                      <p:cNvPr id="2" name="Object 1" hidden="1">
                        <a:extLst>
                          <a:ext uri="{FF2B5EF4-FFF2-40B4-BE49-F238E27FC236}">
                            <a16:creationId xmlns:a16="http://schemas.microsoft.com/office/drawing/2014/main" id="{0A5A2634-9900-4F2F-B585-3000E55621D5}"/>
                          </a:ext>
                        </a:extLst>
                      </p:cNvPr>
                      <p:cNvPicPr/>
                      <p:nvPr/>
                    </p:nvPicPr>
                    <p:blipFill>
                      <a:blip r:embed="rId23"/>
                      <a:stretch>
                        <a:fillRect/>
                      </a:stretch>
                    </p:blipFill>
                    <p:spPr>
                      <a:xfrm>
                        <a:off x="1588" y="1588"/>
                        <a:ext cx="1588" cy="1588"/>
                      </a:xfrm>
                      <a:prstGeom prst="rect">
                        <a:avLst/>
                      </a:prstGeom>
                    </p:spPr>
                  </p:pic>
                </p:oleObj>
              </mc:Fallback>
            </mc:AlternateContent>
          </a:graphicData>
        </a:graphic>
      </p:graphicFrame>
      <p:sp>
        <p:nvSpPr>
          <p:cNvPr id="16" name="bk object 16"/>
          <p:cNvSpPr/>
          <p:nvPr/>
        </p:nvSpPr>
        <p:spPr>
          <a:xfrm>
            <a:off x="11471564" y="1"/>
            <a:ext cx="727176" cy="831272"/>
          </a:xfrm>
          <a:custGeom>
            <a:avLst/>
            <a:gdLst/>
            <a:ahLst/>
            <a:cxnLst/>
            <a:rect l="l" t="t" r="r" b="b"/>
            <a:pathLst>
              <a:path w="718184" h="1127760">
                <a:moveTo>
                  <a:pt x="718167" y="0"/>
                </a:moveTo>
                <a:lnTo>
                  <a:pt x="0" y="0"/>
                </a:lnTo>
                <a:lnTo>
                  <a:pt x="718167" y="1127293"/>
                </a:lnTo>
                <a:lnTo>
                  <a:pt x="718167" y="0"/>
                </a:lnTo>
                <a:close/>
              </a:path>
            </a:pathLst>
          </a:custGeom>
          <a:solidFill>
            <a:schemeClr val="accent2"/>
          </a:solidFill>
        </p:spPr>
        <p:txBody>
          <a:bodyPr wrap="square" lIns="0" tIns="0" rIns="0" bIns="0" rtlCol="0"/>
          <a:lstStyle/>
          <a:p>
            <a:endParaRPr sz="1277"/>
          </a:p>
        </p:txBody>
      </p:sp>
      <p:sp>
        <p:nvSpPr>
          <p:cNvPr id="4" name="Holder 4"/>
          <p:cNvSpPr>
            <a:spLocks noGrp="1"/>
          </p:cNvSpPr>
          <p:nvPr>
            <p:ph type="ftr" sz="quarter" idx="5"/>
          </p:nvPr>
        </p:nvSpPr>
        <p:spPr>
          <a:xfrm>
            <a:off x="313883" y="6582744"/>
            <a:ext cx="1555854" cy="89768"/>
          </a:xfrm>
          <a:prstGeom prst="rect">
            <a:avLst/>
          </a:prstGeom>
        </p:spPr>
        <p:txBody>
          <a:bodyPr wrap="square" lIns="0" tIns="0" rIns="0" bIns="0">
            <a:spAutoFit/>
          </a:bodyPr>
          <a:lstStyle>
            <a:lvl1pPr>
              <a:defRPr sz="635" b="0" i="0">
                <a:solidFill>
                  <a:schemeClr val="tx2"/>
                </a:solidFill>
                <a:latin typeface="Gotham-Book"/>
                <a:cs typeface="Gotham-Book"/>
              </a:defRPr>
            </a:lvl1pPr>
          </a:lstStyle>
          <a:p>
            <a:pPr marL="11516">
              <a:lnSpc>
                <a:spcPts val="725"/>
              </a:lnSpc>
            </a:pPr>
            <a:endParaRPr lang="en-AU"/>
          </a:p>
        </p:txBody>
      </p:sp>
      <p:sp>
        <p:nvSpPr>
          <p:cNvPr id="5" name="Holder 5">
            <a:extLst>
              <a:ext uri="{FF2B5EF4-FFF2-40B4-BE49-F238E27FC236}">
                <a16:creationId xmlns:a16="http://schemas.microsoft.com/office/drawing/2014/main" id="{6E88B325-9A8A-064C-9D21-AE9E6596985B}"/>
              </a:ext>
            </a:extLst>
          </p:cNvPr>
          <p:cNvSpPr>
            <a:spLocks noGrp="1"/>
          </p:cNvSpPr>
          <p:nvPr>
            <p:ph type="sldNum" sz="quarter" idx="4"/>
          </p:nvPr>
        </p:nvSpPr>
        <p:spPr>
          <a:xfrm>
            <a:off x="11686028" y="6582744"/>
            <a:ext cx="220093" cy="89768"/>
          </a:xfrm>
          <a:prstGeom prst="rect">
            <a:avLst/>
          </a:prstGeom>
        </p:spPr>
        <p:txBody>
          <a:bodyPr lIns="0" tIns="0" rIns="0" bIns="0"/>
          <a:lstStyle>
            <a:lvl1pPr>
              <a:defRPr sz="635" b="0" i="0">
                <a:solidFill>
                  <a:srgbClr val="00426F"/>
                </a:solidFill>
                <a:latin typeface="Gotham-Book"/>
                <a:cs typeface="Gotham-Book"/>
              </a:defRPr>
            </a:lvl1pPr>
          </a:lstStyle>
          <a:p>
            <a:pPr marL="28214">
              <a:lnSpc>
                <a:spcPts val="725"/>
              </a:lnSpc>
            </a:pPr>
            <a:fld id="{81D60167-4931-47E6-BA6A-407CBD079E47}" type="slidenum">
              <a:rPr lang="en-AU" smtClean="0"/>
              <a:pPr marL="28214">
                <a:lnSpc>
                  <a:spcPts val="725"/>
                </a:lnSpc>
              </a:pPr>
              <a:t>‹#›</a:t>
            </a:fld>
            <a:endParaRPr lang="en-AU"/>
          </a:p>
        </p:txBody>
      </p:sp>
    </p:spTree>
    <p:extLst>
      <p:ext uri="{BB962C8B-B14F-4D97-AF65-F5344CB8AC3E}">
        <p14:creationId xmlns:p14="http://schemas.microsoft.com/office/powerpoint/2010/main" val="261819745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 id="2147483708" r:id="rId18"/>
    <p:sldLayoutId id="2147483709" r:id="rId19"/>
  </p:sldLayoutIdLst>
  <p:hf sldNum="0" hdr="0" dt="0"/>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414579" eaLnBrk="1" hangingPunct="1">
        <a:defRPr>
          <a:latin typeface="+mn-lt"/>
          <a:ea typeface="+mn-ea"/>
          <a:cs typeface="+mn-cs"/>
        </a:defRPr>
      </a:lvl2pPr>
      <a:lvl3pPr marL="829157" eaLnBrk="1" hangingPunct="1">
        <a:defRPr>
          <a:latin typeface="+mn-lt"/>
          <a:ea typeface="+mn-ea"/>
          <a:cs typeface="+mn-cs"/>
        </a:defRPr>
      </a:lvl3pPr>
      <a:lvl4pPr marL="1243736" eaLnBrk="1" hangingPunct="1">
        <a:defRPr>
          <a:latin typeface="+mn-lt"/>
          <a:ea typeface="+mn-ea"/>
          <a:cs typeface="+mn-cs"/>
        </a:defRPr>
      </a:lvl4pPr>
      <a:lvl5pPr marL="1658315" eaLnBrk="1" hangingPunct="1">
        <a:defRPr>
          <a:latin typeface="+mn-lt"/>
          <a:ea typeface="+mn-ea"/>
          <a:cs typeface="+mn-cs"/>
        </a:defRPr>
      </a:lvl5pPr>
      <a:lvl6pPr marL="2072894" eaLnBrk="1" hangingPunct="1">
        <a:defRPr>
          <a:latin typeface="+mn-lt"/>
          <a:ea typeface="+mn-ea"/>
          <a:cs typeface="+mn-cs"/>
        </a:defRPr>
      </a:lvl6pPr>
      <a:lvl7pPr marL="2487471" eaLnBrk="1" hangingPunct="1">
        <a:defRPr>
          <a:latin typeface="+mn-lt"/>
          <a:ea typeface="+mn-ea"/>
          <a:cs typeface="+mn-cs"/>
        </a:defRPr>
      </a:lvl7pPr>
      <a:lvl8pPr marL="2902050" eaLnBrk="1" hangingPunct="1">
        <a:defRPr>
          <a:latin typeface="+mn-lt"/>
          <a:ea typeface="+mn-ea"/>
          <a:cs typeface="+mn-cs"/>
        </a:defRPr>
      </a:lvl8pPr>
      <a:lvl9pPr marL="3316629" eaLnBrk="1" hangingPunct="1">
        <a:defRPr>
          <a:latin typeface="+mn-lt"/>
          <a:ea typeface="+mn-ea"/>
          <a:cs typeface="+mn-cs"/>
        </a:defRPr>
      </a:lvl9pPr>
    </p:bodyStyle>
    <p:otherStyle>
      <a:lvl1pPr marL="0" eaLnBrk="1" hangingPunct="1">
        <a:defRPr>
          <a:latin typeface="+mn-lt"/>
          <a:ea typeface="+mn-ea"/>
          <a:cs typeface="+mn-cs"/>
        </a:defRPr>
      </a:lvl1pPr>
      <a:lvl2pPr marL="414579" eaLnBrk="1" hangingPunct="1">
        <a:defRPr>
          <a:latin typeface="+mn-lt"/>
          <a:ea typeface="+mn-ea"/>
          <a:cs typeface="+mn-cs"/>
        </a:defRPr>
      </a:lvl2pPr>
      <a:lvl3pPr marL="829157" eaLnBrk="1" hangingPunct="1">
        <a:defRPr>
          <a:latin typeface="+mn-lt"/>
          <a:ea typeface="+mn-ea"/>
          <a:cs typeface="+mn-cs"/>
        </a:defRPr>
      </a:lvl3pPr>
      <a:lvl4pPr marL="1243736" eaLnBrk="1" hangingPunct="1">
        <a:defRPr>
          <a:latin typeface="+mn-lt"/>
          <a:ea typeface="+mn-ea"/>
          <a:cs typeface="+mn-cs"/>
        </a:defRPr>
      </a:lvl4pPr>
      <a:lvl5pPr marL="1658315" eaLnBrk="1" hangingPunct="1">
        <a:defRPr>
          <a:latin typeface="+mn-lt"/>
          <a:ea typeface="+mn-ea"/>
          <a:cs typeface="+mn-cs"/>
        </a:defRPr>
      </a:lvl5pPr>
      <a:lvl6pPr marL="2072894" eaLnBrk="1" hangingPunct="1">
        <a:defRPr>
          <a:latin typeface="+mn-lt"/>
          <a:ea typeface="+mn-ea"/>
          <a:cs typeface="+mn-cs"/>
        </a:defRPr>
      </a:lvl6pPr>
      <a:lvl7pPr marL="2487471" eaLnBrk="1" hangingPunct="1">
        <a:defRPr>
          <a:latin typeface="+mn-lt"/>
          <a:ea typeface="+mn-ea"/>
          <a:cs typeface="+mn-cs"/>
        </a:defRPr>
      </a:lvl7pPr>
      <a:lvl8pPr marL="2902050" eaLnBrk="1" hangingPunct="1">
        <a:defRPr>
          <a:latin typeface="+mn-lt"/>
          <a:ea typeface="+mn-ea"/>
          <a:cs typeface="+mn-cs"/>
        </a:defRPr>
      </a:lvl8pPr>
      <a:lvl9pPr marL="3316629" eaLnBrk="1" hangingPunct="1">
        <a:defRPr>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5C2B470B-E591-4FCB-8D9A-FFB716282D9D}"/>
              </a:ext>
            </a:extLst>
          </p:cNvPr>
          <p:cNvGraphicFramePr>
            <a:graphicFrameLocks noChangeAspect="1"/>
          </p:cNvGraphicFramePr>
          <p:nvPr userDrawn="1">
            <p:custDataLst>
              <p:tags r:id="rId22"/>
            </p:custDataLst>
            <p:extLst>
              <p:ext uri="{D42A27DB-BD31-4B8C-83A1-F6EECF244321}">
                <p14:modId xmlns:p14="http://schemas.microsoft.com/office/powerpoint/2010/main" val="13347473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23" imgW="421" imgH="423" progId="TCLayout.ActiveDocument.1">
                  <p:embed/>
                </p:oleObj>
              </mc:Choice>
              <mc:Fallback>
                <p:oleObj name="think-cell Slide" r:id="rId23" imgW="421" imgH="423" progId="TCLayout.ActiveDocument.1">
                  <p:embed/>
                  <p:pic>
                    <p:nvPicPr>
                      <p:cNvPr id="2" name="Object 1" hidden="1">
                        <a:extLst>
                          <a:ext uri="{FF2B5EF4-FFF2-40B4-BE49-F238E27FC236}">
                            <a16:creationId xmlns:a16="http://schemas.microsoft.com/office/drawing/2014/main" id="{5C2B470B-E591-4FCB-8D9A-FFB716282D9D}"/>
                          </a:ext>
                        </a:extLst>
                      </p:cNvPr>
                      <p:cNvPicPr/>
                      <p:nvPr/>
                    </p:nvPicPr>
                    <p:blipFill>
                      <a:blip r:embed="rId24"/>
                      <a:stretch>
                        <a:fillRect/>
                      </a:stretch>
                    </p:blipFill>
                    <p:spPr>
                      <a:xfrm>
                        <a:off x="1588" y="1588"/>
                        <a:ext cx="1588" cy="1588"/>
                      </a:xfrm>
                      <a:prstGeom prst="rect">
                        <a:avLst/>
                      </a:prstGeom>
                    </p:spPr>
                  </p:pic>
                </p:oleObj>
              </mc:Fallback>
            </mc:AlternateContent>
          </a:graphicData>
        </a:graphic>
      </p:graphicFrame>
      <p:sp>
        <p:nvSpPr>
          <p:cNvPr id="16" name="bk object 16"/>
          <p:cNvSpPr/>
          <p:nvPr/>
        </p:nvSpPr>
        <p:spPr>
          <a:xfrm>
            <a:off x="11471564" y="1"/>
            <a:ext cx="727176" cy="831272"/>
          </a:xfrm>
          <a:custGeom>
            <a:avLst/>
            <a:gdLst/>
            <a:ahLst/>
            <a:cxnLst/>
            <a:rect l="l" t="t" r="r" b="b"/>
            <a:pathLst>
              <a:path w="718184" h="1127760">
                <a:moveTo>
                  <a:pt x="718167" y="0"/>
                </a:moveTo>
                <a:lnTo>
                  <a:pt x="0" y="0"/>
                </a:lnTo>
                <a:lnTo>
                  <a:pt x="718167" y="1127293"/>
                </a:lnTo>
                <a:lnTo>
                  <a:pt x="718167" y="0"/>
                </a:lnTo>
                <a:close/>
              </a:path>
            </a:pathLst>
          </a:custGeom>
          <a:solidFill>
            <a:schemeClr val="accent2"/>
          </a:solidFill>
        </p:spPr>
        <p:txBody>
          <a:bodyPr wrap="square" lIns="0" tIns="0" rIns="0" bIns="0" rtlCol="0"/>
          <a:lstStyle/>
          <a:p>
            <a:endParaRPr sz="1277"/>
          </a:p>
        </p:txBody>
      </p:sp>
      <p:sp>
        <p:nvSpPr>
          <p:cNvPr id="4" name="Holder 4"/>
          <p:cNvSpPr>
            <a:spLocks noGrp="1"/>
          </p:cNvSpPr>
          <p:nvPr>
            <p:ph type="ftr" sz="quarter" idx="5"/>
          </p:nvPr>
        </p:nvSpPr>
        <p:spPr>
          <a:xfrm>
            <a:off x="313883" y="6582744"/>
            <a:ext cx="1555854" cy="89768"/>
          </a:xfrm>
          <a:prstGeom prst="rect">
            <a:avLst/>
          </a:prstGeom>
        </p:spPr>
        <p:txBody>
          <a:bodyPr wrap="square" lIns="0" tIns="0" rIns="0" bIns="0">
            <a:spAutoFit/>
          </a:bodyPr>
          <a:lstStyle>
            <a:lvl1pPr>
              <a:defRPr sz="635" b="0" i="0">
                <a:solidFill>
                  <a:schemeClr val="tx2"/>
                </a:solidFill>
                <a:latin typeface="Gotham-Book"/>
                <a:cs typeface="Gotham-Book"/>
              </a:defRPr>
            </a:lvl1pPr>
          </a:lstStyle>
          <a:p>
            <a:pPr marL="11516">
              <a:lnSpc>
                <a:spcPts val="725"/>
              </a:lnSpc>
            </a:pPr>
            <a:endParaRPr lang="en-AU"/>
          </a:p>
        </p:txBody>
      </p:sp>
      <p:sp>
        <p:nvSpPr>
          <p:cNvPr id="5" name="Holder 5">
            <a:extLst>
              <a:ext uri="{FF2B5EF4-FFF2-40B4-BE49-F238E27FC236}">
                <a16:creationId xmlns:a16="http://schemas.microsoft.com/office/drawing/2014/main" id="{6E88B325-9A8A-064C-9D21-AE9E6596985B}"/>
              </a:ext>
            </a:extLst>
          </p:cNvPr>
          <p:cNvSpPr>
            <a:spLocks noGrp="1"/>
          </p:cNvSpPr>
          <p:nvPr>
            <p:ph type="sldNum" sz="quarter" idx="4"/>
          </p:nvPr>
        </p:nvSpPr>
        <p:spPr>
          <a:xfrm>
            <a:off x="11686028" y="6582744"/>
            <a:ext cx="220093" cy="89768"/>
          </a:xfrm>
          <a:prstGeom prst="rect">
            <a:avLst/>
          </a:prstGeom>
        </p:spPr>
        <p:txBody>
          <a:bodyPr lIns="0" tIns="0" rIns="0" bIns="0"/>
          <a:lstStyle>
            <a:lvl1pPr>
              <a:defRPr sz="635" b="0" i="0">
                <a:solidFill>
                  <a:srgbClr val="00426F"/>
                </a:solidFill>
                <a:latin typeface="Gotham-Book"/>
                <a:cs typeface="Gotham-Book"/>
              </a:defRPr>
            </a:lvl1pPr>
          </a:lstStyle>
          <a:p>
            <a:pPr marL="28214">
              <a:lnSpc>
                <a:spcPts val="725"/>
              </a:lnSpc>
            </a:pPr>
            <a:fld id="{81D60167-4931-47E6-BA6A-407CBD079E47}" type="slidenum">
              <a:rPr lang="en-AU" smtClean="0"/>
              <a:pPr marL="28214">
                <a:lnSpc>
                  <a:spcPts val="725"/>
                </a:lnSpc>
              </a:pPr>
              <a:t>‹#›</a:t>
            </a:fld>
            <a:endParaRPr lang="en-AU"/>
          </a:p>
        </p:txBody>
      </p:sp>
    </p:spTree>
    <p:extLst>
      <p:ext uri="{BB962C8B-B14F-4D97-AF65-F5344CB8AC3E}">
        <p14:creationId xmlns:p14="http://schemas.microsoft.com/office/powerpoint/2010/main" val="1657957984"/>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 id="2147483740" r:id="rId13"/>
    <p:sldLayoutId id="2147483741" r:id="rId14"/>
    <p:sldLayoutId id="2147483742" r:id="rId15"/>
    <p:sldLayoutId id="2147483743" r:id="rId16"/>
    <p:sldLayoutId id="2147483744" r:id="rId17"/>
    <p:sldLayoutId id="2147483745" r:id="rId18"/>
    <p:sldLayoutId id="2147483746" r:id="rId19"/>
    <p:sldLayoutId id="2147483747" r:id="rId20"/>
  </p:sldLayoutIdLst>
  <p:hf hdr="0" ftr="0" dt="0"/>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414579" eaLnBrk="1" hangingPunct="1">
        <a:defRPr>
          <a:latin typeface="+mn-lt"/>
          <a:ea typeface="+mn-ea"/>
          <a:cs typeface="+mn-cs"/>
        </a:defRPr>
      </a:lvl2pPr>
      <a:lvl3pPr marL="829157" eaLnBrk="1" hangingPunct="1">
        <a:defRPr>
          <a:latin typeface="+mn-lt"/>
          <a:ea typeface="+mn-ea"/>
          <a:cs typeface="+mn-cs"/>
        </a:defRPr>
      </a:lvl3pPr>
      <a:lvl4pPr marL="1243736" eaLnBrk="1" hangingPunct="1">
        <a:defRPr>
          <a:latin typeface="+mn-lt"/>
          <a:ea typeface="+mn-ea"/>
          <a:cs typeface="+mn-cs"/>
        </a:defRPr>
      </a:lvl4pPr>
      <a:lvl5pPr marL="1658315" eaLnBrk="1" hangingPunct="1">
        <a:defRPr>
          <a:latin typeface="+mn-lt"/>
          <a:ea typeface="+mn-ea"/>
          <a:cs typeface="+mn-cs"/>
        </a:defRPr>
      </a:lvl5pPr>
      <a:lvl6pPr marL="2072894" eaLnBrk="1" hangingPunct="1">
        <a:defRPr>
          <a:latin typeface="+mn-lt"/>
          <a:ea typeface="+mn-ea"/>
          <a:cs typeface="+mn-cs"/>
        </a:defRPr>
      </a:lvl6pPr>
      <a:lvl7pPr marL="2487471" eaLnBrk="1" hangingPunct="1">
        <a:defRPr>
          <a:latin typeface="+mn-lt"/>
          <a:ea typeface="+mn-ea"/>
          <a:cs typeface="+mn-cs"/>
        </a:defRPr>
      </a:lvl7pPr>
      <a:lvl8pPr marL="2902050" eaLnBrk="1" hangingPunct="1">
        <a:defRPr>
          <a:latin typeface="+mn-lt"/>
          <a:ea typeface="+mn-ea"/>
          <a:cs typeface="+mn-cs"/>
        </a:defRPr>
      </a:lvl8pPr>
      <a:lvl9pPr marL="3316629" eaLnBrk="1" hangingPunct="1">
        <a:defRPr>
          <a:latin typeface="+mn-lt"/>
          <a:ea typeface="+mn-ea"/>
          <a:cs typeface="+mn-cs"/>
        </a:defRPr>
      </a:lvl9pPr>
    </p:bodyStyle>
    <p:otherStyle>
      <a:lvl1pPr marL="0" eaLnBrk="1" hangingPunct="1">
        <a:defRPr>
          <a:latin typeface="+mn-lt"/>
          <a:ea typeface="+mn-ea"/>
          <a:cs typeface="+mn-cs"/>
        </a:defRPr>
      </a:lvl1pPr>
      <a:lvl2pPr marL="414579" eaLnBrk="1" hangingPunct="1">
        <a:defRPr>
          <a:latin typeface="+mn-lt"/>
          <a:ea typeface="+mn-ea"/>
          <a:cs typeface="+mn-cs"/>
        </a:defRPr>
      </a:lvl2pPr>
      <a:lvl3pPr marL="829157" eaLnBrk="1" hangingPunct="1">
        <a:defRPr>
          <a:latin typeface="+mn-lt"/>
          <a:ea typeface="+mn-ea"/>
          <a:cs typeface="+mn-cs"/>
        </a:defRPr>
      </a:lvl3pPr>
      <a:lvl4pPr marL="1243736" eaLnBrk="1" hangingPunct="1">
        <a:defRPr>
          <a:latin typeface="+mn-lt"/>
          <a:ea typeface="+mn-ea"/>
          <a:cs typeface="+mn-cs"/>
        </a:defRPr>
      </a:lvl4pPr>
      <a:lvl5pPr marL="1658315" eaLnBrk="1" hangingPunct="1">
        <a:defRPr>
          <a:latin typeface="+mn-lt"/>
          <a:ea typeface="+mn-ea"/>
          <a:cs typeface="+mn-cs"/>
        </a:defRPr>
      </a:lvl5pPr>
      <a:lvl6pPr marL="2072894" eaLnBrk="1" hangingPunct="1">
        <a:defRPr>
          <a:latin typeface="+mn-lt"/>
          <a:ea typeface="+mn-ea"/>
          <a:cs typeface="+mn-cs"/>
        </a:defRPr>
      </a:lvl6pPr>
      <a:lvl7pPr marL="2487471" eaLnBrk="1" hangingPunct="1">
        <a:defRPr>
          <a:latin typeface="+mn-lt"/>
          <a:ea typeface="+mn-ea"/>
          <a:cs typeface="+mn-cs"/>
        </a:defRPr>
      </a:lvl7pPr>
      <a:lvl8pPr marL="2902050" eaLnBrk="1" hangingPunct="1">
        <a:defRPr>
          <a:latin typeface="+mn-lt"/>
          <a:ea typeface="+mn-ea"/>
          <a:cs typeface="+mn-cs"/>
        </a:defRPr>
      </a:lvl8pPr>
      <a:lvl9pPr marL="3316629"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image" Target="../media/image1.emf"/><Relationship Id="rId4" Type="http://schemas.openxmlformats.org/officeDocument/2006/relationships/oleObject" Target="../embeddings/oleObject10.bin"/></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14.xml"/><Relationship Id="rId1" Type="http://schemas.openxmlformats.org/officeDocument/2006/relationships/tags" Target="../tags/tag25.xml"/><Relationship Id="rId4" Type="http://schemas.openxmlformats.org/officeDocument/2006/relationships/image" Target="../media/image1.e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5.xml"/><Relationship Id="rId1" Type="http://schemas.openxmlformats.org/officeDocument/2006/relationships/tags" Target="../tags/tag26.xml"/><Relationship Id="rId6" Type="http://schemas.openxmlformats.org/officeDocument/2006/relationships/image" Target="../media/image11.png"/><Relationship Id="rId5" Type="http://schemas.openxmlformats.org/officeDocument/2006/relationships/image" Target="../media/image1.emf"/><Relationship Id="rId4" Type="http://schemas.openxmlformats.org/officeDocument/2006/relationships/oleObject" Target="../embeddings/oleObject17.bin"/></Relationships>
</file>

<file path=ppt/slides/_rels/slide1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oleObject" Target="../embeddings/oleObject18.bin"/><Relationship Id="rId7" Type="http://schemas.openxmlformats.org/officeDocument/2006/relationships/hyperlink" Target="http://www.buy.nsw.gov.au/" TargetMode="External"/><Relationship Id="rId2" Type="http://schemas.openxmlformats.org/officeDocument/2006/relationships/slideLayout" Target="../slideLayouts/slideLayout15.xml"/><Relationship Id="rId1" Type="http://schemas.openxmlformats.org/officeDocument/2006/relationships/tags" Target="../tags/tag27.xml"/><Relationship Id="rId6" Type="http://schemas.openxmlformats.org/officeDocument/2006/relationships/hyperlink" Target="https://suppliers.buy.nsw.gov.au/" TargetMode="External"/><Relationship Id="rId5" Type="http://schemas.openxmlformats.org/officeDocument/2006/relationships/hyperlink" Target="https://buy.nsw.gov.au/" TargetMode="External"/><Relationship Id="rId4" Type="http://schemas.openxmlformats.org/officeDocument/2006/relationships/image" Target="../media/image1.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9.bin"/><Relationship Id="rId7" Type="http://schemas.openxmlformats.org/officeDocument/2006/relationships/image" Target="../media/image11.png"/><Relationship Id="rId2" Type="http://schemas.openxmlformats.org/officeDocument/2006/relationships/slideLayout" Target="../slideLayouts/slideLayout15.xml"/><Relationship Id="rId1" Type="http://schemas.openxmlformats.org/officeDocument/2006/relationships/tags" Target="../tags/tag28.xml"/><Relationship Id="rId6" Type="http://schemas.openxmlformats.org/officeDocument/2006/relationships/hyperlink" Target="http://www.buy.nsw.gov.au/" TargetMode="External"/><Relationship Id="rId5" Type="http://schemas.openxmlformats.org/officeDocument/2006/relationships/hyperlink" Target="https://suppliers.buy.nsw.gov.au/" TargetMode="External"/><Relationship Id="rId4" Type="http://schemas.openxmlformats.org/officeDocument/2006/relationships/image" Target="../media/image12.emf"/></Relationships>
</file>

<file path=ppt/slides/_rels/slide14.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notesSlide" Target="../notesSlides/notesSlide2.xml"/><Relationship Id="rId7" Type="http://schemas.openxmlformats.org/officeDocument/2006/relationships/hyperlink" Target="http://www.buy.nsw.gov.au/" TargetMode="External"/><Relationship Id="rId2" Type="http://schemas.openxmlformats.org/officeDocument/2006/relationships/slideLayout" Target="../slideLayouts/slideLayout15.xml"/><Relationship Id="rId1" Type="http://schemas.openxmlformats.org/officeDocument/2006/relationships/tags" Target="../tags/tag29.xml"/><Relationship Id="rId6" Type="http://schemas.openxmlformats.org/officeDocument/2006/relationships/hyperlink" Target="https://suppliers.buy.nsw.gov.au/" TargetMode="External"/><Relationship Id="rId5" Type="http://schemas.openxmlformats.org/officeDocument/2006/relationships/image" Target="../media/image1.emf"/><Relationship Id="rId4" Type="http://schemas.openxmlformats.org/officeDocument/2006/relationships/oleObject" Target="../embeddings/oleObject20.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1.bin"/><Relationship Id="rId7" Type="http://schemas.openxmlformats.org/officeDocument/2006/relationships/image" Target="../media/image11.png"/><Relationship Id="rId2" Type="http://schemas.openxmlformats.org/officeDocument/2006/relationships/slideLayout" Target="../slideLayouts/slideLayout15.xml"/><Relationship Id="rId1" Type="http://schemas.openxmlformats.org/officeDocument/2006/relationships/tags" Target="../tags/tag30.xml"/><Relationship Id="rId6" Type="http://schemas.openxmlformats.org/officeDocument/2006/relationships/hyperlink" Target="http://www.buy.nsw.gov.au/" TargetMode="External"/><Relationship Id="rId5" Type="http://schemas.openxmlformats.org/officeDocument/2006/relationships/hyperlink" Target="https://suppliers.buy.nsw.gov.au/" TargetMode="External"/><Relationship Id="rId4" Type="http://schemas.openxmlformats.org/officeDocument/2006/relationships/image" Target="../media/image1.em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5.xml"/><Relationship Id="rId1" Type="http://schemas.openxmlformats.org/officeDocument/2006/relationships/tags" Target="../tags/tag31.xml"/><Relationship Id="rId6" Type="http://schemas.openxmlformats.org/officeDocument/2006/relationships/image" Target="../media/image11.png"/><Relationship Id="rId5" Type="http://schemas.openxmlformats.org/officeDocument/2006/relationships/image" Target="../media/image1.emf"/><Relationship Id="rId4" Type="http://schemas.openxmlformats.org/officeDocument/2006/relationships/oleObject" Target="../embeddings/oleObject22.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5.xml"/><Relationship Id="rId1" Type="http://schemas.openxmlformats.org/officeDocument/2006/relationships/tags" Target="../tags/tag32.xml"/><Relationship Id="rId6" Type="http://schemas.openxmlformats.org/officeDocument/2006/relationships/image" Target="../media/image11.png"/><Relationship Id="rId5" Type="http://schemas.openxmlformats.org/officeDocument/2006/relationships/image" Target="../media/image1.emf"/><Relationship Id="rId4" Type="http://schemas.openxmlformats.org/officeDocument/2006/relationships/oleObject" Target="../embeddings/oleObject23.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5.xml"/><Relationship Id="rId1" Type="http://schemas.openxmlformats.org/officeDocument/2006/relationships/tags" Target="../tags/tag33.xml"/><Relationship Id="rId6" Type="http://schemas.openxmlformats.org/officeDocument/2006/relationships/image" Target="../media/image11.png"/><Relationship Id="rId5" Type="http://schemas.openxmlformats.org/officeDocument/2006/relationships/image" Target="../media/image1.emf"/><Relationship Id="rId4" Type="http://schemas.openxmlformats.org/officeDocument/2006/relationships/oleObject" Target="../embeddings/oleObject24.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5.xml"/><Relationship Id="rId1" Type="http://schemas.openxmlformats.org/officeDocument/2006/relationships/tags" Target="../tags/tag34.xml"/><Relationship Id="rId6" Type="http://schemas.openxmlformats.org/officeDocument/2006/relationships/image" Target="../media/image11.png"/><Relationship Id="rId5" Type="http://schemas.openxmlformats.org/officeDocument/2006/relationships/image" Target="../media/image1.emf"/><Relationship Id="rId4" Type="http://schemas.openxmlformats.org/officeDocument/2006/relationships/oleObject" Target="../embeddings/oleObject25.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1.emf"/></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5.xml"/><Relationship Id="rId1" Type="http://schemas.openxmlformats.org/officeDocument/2006/relationships/tags" Target="../tags/tag35.xml"/><Relationship Id="rId6" Type="http://schemas.openxmlformats.org/officeDocument/2006/relationships/image" Target="../media/image11.png"/><Relationship Id="rId5" Type="http://schemas.openxmlformats.org/officeDocument/2006/relationships/image" Target="../media/image1.emf"/><Relationship Id="rId4" Type="http://schemas.openxmlformats.org/officeDocument/2006/relationships/oleObject" Target="../embeddings/oleObject26.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5.xml"/><Relationship Id="rId1" Type="http://schemas.openxmlformats.org/officeDocument/2006/relationships/tags" Target="../tags/tag36.xml"/><Relationship Id="rId6" Type="http://schemas.openxmlformats.org/officeDocument/2006/relationships/image" Target="../media/image11.png"/><Relationship Id="rId5" Type="http://schemas.openxmlformats.org/officeDocument/2006/relationships/image" Target="../media/image1.emf"/><Relationship Id="rId4" Type="http://schemas.openxmlformats.org/officeDocument/2006/relationships/oleObject" Target="../embeddings/oleObject27.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5.xml"/><Relationship Id="rId1" Type="http://schemas.openxmlformats.org/officeDocument/2006/relationships/tags" Target="../tags/tag37.xml"/><Relationship Id="rId6" Type="http://schemas.openxmlformats.org/officeDocument/2006/relationships/image" Target="../media/image11.png"/><Relationship Id="rId5" Type="http://schemas.openxmlformats.org/officeDocument/2006/relationships/image" Target="../media/image1.emf"/><Relationship Id="rId4" Type="http://schemas.openxmlformats.org/officeDocument/2006/relationships/oleObject" Target="../embeddings/oleObject28.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1.xml"/><Relationship Id="rId1" Type="http://schemas.openxmlformats.org/officeDocument/2006/relationships/tags" Target="../tags/tag38.xml"/><Relationship Id="rId4" Type="http://schemas.openxmlformats.org/officeDocument/2006/relationships/image" Target="../media/image1.e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tags" Target="../tags/tag39.xml"/><Relationship Id="rId4" Type="http://schemas.openxmlformats.org/officeDocument/2006/relationships/image" Target="../media/image1.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tags" Target="../tags/tag40.xml"/><Relationship Id="rId4" Type="http://schemas.openxmlformats.org/officeDocument/2006/relationships/image" Target="../media/image1.emf"/></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41.xml"/><Relationship Id="rId5" Type="http://schemas.openxmlformats.org/officeDocument/2006/relationships/image" Target="../media/image1.emf"/><Relationship Id="rId4" Type="http://schemas.openxmlformats.org/officeDocument/2006/relationships/oleObject" Target="../embeddings/oleObject32.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1.xml"/><Relationship Id="rId1" Type="http://schemas.openxmlformats.org/officeDocument/2006/relationships/tags" Target="../tags/tag42.xml"/><Relationship Id="rId4" Type="http://schemas.openxmlformats.org/officeDocument/2006/relationships/image" Target="../media/image1.emf"/></Relationships>
</file>

<file path=ppt/slides/_rels/slide28.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svg"/><Relationship Id="rId18" Type="http://schemas.openxmlformats.org/officeDocument/2006/relationships/image" Target="../media/image25.png"/><Relationship Id="rId3" Type="http://schemas.openxmlformats.org/officeDocument/2006/relationships/slideLayout" Target="../slideLayouts/slideLayout7.xml"/><Relationship Id="rId7" Type="http://schemas.openxmlformats.org/officeDocument/2006/relationships/image" Target="../media/image14.svg"/><Relationship Id="rId12" Type="http://schemas.openxmlformats.org/officeDocument/2006/relationships/image" Target="../media/image19.png"/><Relationship Id="rId17" Type="http://schemas.openxmlformats.org/officeDocument/2006/relationships/image" Target="../media/image24.svg"/><Relationship Id="rId2" Type="http://schemas.openxmlformats.org/officeDocument/2006/relationships/tags" Target="../tags/tag44.xml"/><Relationship Id="rId16" Type="http://schemas.openxmlformats.org/officeDocument/2006/relationships/image" Target="../media/image23.png"/><Relationship Id="rId20" Type="http://schemas.openxmlformats.org/officeDocument/2006/relationships/image" Target="../media/image27.png"/><Relationship Id="rId1" Type="http://schemas.openxmlformats.org/officeDocument/2006/relationships/tags" Target="../tags/tag43.xml"/><Relationship Id="rId6" Type="http://schemas.openxmlformats.org/officeDocument/2006/relationships/image" Target="../media/image13.png"/><Relationship Id="rId11" Type="http://schemas.openxmlformats.org/officeDocument/2006/relationships/image" Target="../media/image18.svg"/><Relationship Id="rId5" Type="http://schemas.openxmlformats.org/officeDocument/2006/relationships/image" Target="../media/image12.emf"/><Relationship Id="rId15" Type="http://schemas.openxmlformats.org/officeDocument/2006/relationships/image" Target="../media/image22.svg"/><Relationship Id="rId10" Type="http://schemas.openxmlformats.org/officeDocument/2006/relationships/image" Target="../media/image17.png"/><Relationship Id="rId19" Type="http://schemas.openxmlformats.org/officeDocument/2006/relationships/image" Target="../media/image26.svg"/><Relationship Id="rId4" Type="http://schemas.openxmlformats.org/officeDocument/2006/relationships/oleObject" Target="../embeddings/oleObject34.bin"/><Relationship Id="rId9" Type="http://schemas.openxmlformats.org/officeDocument/2006/relationships/image" Target="../media/image16.svg"/><Relationship Id="rId14" Type="http://schemas.openxmlformats.org/officeDocument/2006/relationships/image" Target="../media/image21.png"/></Relationships>
</file>

<file path=ppt/slides/_rels/slide29.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oleObject" Target="../embeddings/oleObject35.bin"/><Relationship Id="rId7" Type="http://schemas.openxmlformats.org/officeDocument/2006/relationships/hyperlink" Target="https://buy.nsw.gov.au/resources/standard-commercial-framework-guidance-for-buyers" TargetMode="External"/><Relationship Id="rId2" Type="http://schemas.openxmlformats.org/officeDocument/2006/relationships/slideLayout" Target="../slideLayouts/slideLayout2.xml"/><Relationship Id="rId1" Type="http://schemas.openxmlformats.org/officeDocument/2006/relationships/tags" Target="../tags/tag45.xml"/><Relationship Id="rId6" Type="http://schemas.openxmlformats.org/officeDocument/2006/relationships/hyperlink" Target="http://www.buy.nsw.gov.au/" TargetMode="External"/><Relationship Id="rId5" Type="http://schemas.openxmlformats.org/officeDocument/2006/relationships/hyperlink" Target="https://suppliers.buy.nsw.gov.au/" TargetMode="Externa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8" Type="http://schemas.openxmlformats.org/officeDocument/2006/relationships/slide" Target="slide40.xml"/><Relationship Id="rId3" Type="http://schemas.openxmlformats.org/officeDocument/2006/relationships/slide" Target="slide10.xml"/><Relationship Id="rId7" Type="http://schemas.openxmlformats.org/officeDocument/2006/relationships/slide" Target="slide38.xml"/><Relationship Id="rId2" Type="http://schemas.openxmlformats.org/officeDocument/2006/relationships/slide" Target="slide6.xml"/><Relationship Id="rId1" Type="http://schemas.openxmlformats.org/officeDocument/2006/relationships/slideLayout" Target="../slideLayouts/slideLayout2.xml"/><Relationship Id="rId6" Type="http://schemas.openxmlformats.org/officeDocument/2006/relationships/slide" Target="slide30.xml"/><Relationship Id="rId5" Type="http://schemas.openxmlformats.org/officeDocument/2006/relationships/slide" Target="slide27.xml"/><Relationship Id="rId4" Type="http://schemas.openxmlformats.org/officeDocument/2006/relationships/slide" Target="slide23.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14.xml"/><Relationship Id="rId1" Type="http://schemas.openxmlformats.org/officeDocument/2006/relationships/tags" Target="../tags/tag46.xml"/><Relationship Id="rId4" Type="http://schemas.openxmlformats.org/officeDocument/2006/relationships/image" Target="../media/image1.emf"/></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47.xml"/><Relationship Id="rId5" Type="http://schemas.openxmlformats.org/officeDocument/2006/relationships/image" Target="../media/image1.emf"/><Relationship Id="rId4" Type="http://schemas.openxmlformats.org/officeDocument/2006/relationships/oleObject" Target="../embeddings/oleObject37.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5.xml"/><Relationship Id="rId1" Type="http://schemas.openxmlformats.org/officeDocument/2006/relationships/tags" Target="../tags/tag48.xml"/><Relationship Id="rId5" Type="http://schemas.openxmlformats.org/officeDocument/2006/relationships/image" Target="../media/image1.emf"/><Relationship Id="rId4" Type="http://schemas.openxmlformats.org/officeDocument/2006/relationships/oleObject" Target="../embeddings/oleObject38.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5.xml"/><Relationship Id="rId1" Type="http://schemas.openxmlformats.org/officeDocument/2006/relationships/tags" Target="../tags/tag49.xml"/><Relationship Id="rId5" Type="http://schemas.openxmlformats.org/officeDocument/2006/relationships/image" Target="../media/image1.emf"/><Relationship Id="rId4" Type="http://schemas.openxmlformats.org/officeDocument/2006/relationships/oleObject" Target="../embeddings/oleObject39.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5.xml"/><Relationship Id="rId1" Type="http://schemas.openxmlformats.org/officeDocument/2006/relationships/tags" Target="../tags/tag50.xml"/><Relationship Id="rId5" Type="http://schemas.openxmlformats.org/officeDocument/2006/relationships/image" Target="../media/image1.emf"/><Relationship Id="rId4" Type="http://schemas.openxmlformats.org/officeDocument/2006/relationships/oleObject" Target="../embeddings/oleObject40.bin"/></Relationships>
</file>

<file path=ppt/slides/_rels/slide35.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notesSlide" Target="../notesSlides/notesSlide15.xml"/><Relationship Id="rId7" Type="http://schemas.openxmlformats.org/officeDocument/2006/relationships/diagramLayout" Target="../diagrams/layout1.xml"/><Relationship Id="rId2" Type="http://schemas.openxmlformats.org/officeDocument/2006/relationships/slideLayout" Target="../slideLayouts/slideLayout15.xml"/><Relationship Id="rId1" Type="http://schemas.openxmlformats.org/officeDocument/2006/relationships/tags" Target="../tags/tag51.xml"/><Relationship Id="rId6" Type="http://schemas.openxmlformats.org/officeDocument/2006/relationships/diagramData" Target="../diagrams/data1.xml"/><Relationship Id="rId5" Type="http://schemas.openxmlformats.org/officeDocument/2006/relationships/image" Target="../media/image1.emf"/><Relationship Id="rId10" Type="http://schemas.microsoft.com/office/2007/relationships/diagramDrawing" Target="../diagrams/drawing1.xml"/><Relationship Id="rId4" Type="http://schemas.openxmlformats.org/officeDocument/2006/relationships/oleObject" Target="../embeddings/oleObject41.bin"/><Relationship Id="rId9" Type="http://schemas.openxmlformats.org/officeDocument/2006/relationships/diagramColors" Target="../diagrams/colors1.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5.xml"/><Relationship Id="rId1" Type="http://schemas.openxmlformats.org/officeDocument/2006/relationships/tags" Target="../tags/tag52.xml"/><Relationship Id="rId6" Type="http://schemas.openxmlformats.org/officeDocument/2006/relationships/image" Target="../media/image28.png"/><Relationship Id="rId5" Type="http://schemas.openxmlformats.org/officeDocument/2006/relationships/image" Target="../media/image1.emf"/><Relationship Id="rId4" Type="http://schemas.openxmlformats.org/officeDocument/2006/relationships/oleObject" Target="../embeddings/oleObject42.bin"/></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Layout" Target="../slideLayouts/slideLayout15.xml"/><Relationship Id="rId1" Type="http://schemas.openxmlformats.org/officeDocument/2006/relationships/tags" Target="../tags/tag53.xml"/><Relationship Id="rId4" Type="http://schemas.openxmlformats.org/officeDocument/2006/relationships/image" Target="../media/image1.e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44.bin"/><Relationship Id="rId2" Type="http://schemas.openxmlformats.org/officeDocument/2006/relationships/slideLayout" Target="../slideLayouts/slideLayout14.xml"/><Relationship Id="rId1" Type="http://schemas.openxmlformats.org/officeDocument/2006/relationships/tags" Target="../tags/tag54.xml"/><Relationship Id="rId4" Type="http://schemas.openxmlformats.org/officeDocument/2006/relationships/image" Target="../media/image1.emf"/></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15.xml"/><Relationship Id="rId1" Type="http://schemas.openxmlformats.org/officeDocument/2006/relationships/tags" Target="../tags/tag55.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tags" Target="../tags/tag21.xml"/><Relationship Id="rId4" Type="http://schemas.openxmlformats.org/officeDocument/2006/relationships/image" Target="../media/image1.emf"/></Relationships>
</file>

<file path=ppt/slides/_rels/slide40.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oleObject" Target="../embeddings/oleObject46.bin"/><Relationship Id="rId7" Type="http://schemas.openxmlformats.org/officeDocument/2006/relationships/image" Target="../media/image30.svg"/><Relationship Id="rId2" Type="http://schemas.openxmlformats.org/officeDocument/2006/relationships/slideLayout" Target="../slideLayouts/slideLayout14.xml"/><Relationship Id="rId1" Type="http://schemas.openxmlformats.org/officeDocument/2006/relationships/tags" Target="../tags/tag56.xml"/><Relationship Id="rId6" Type="http://schemas.openxmlformats.org/officeDocument/2006/relationships/image" Target="../media/image29.png"/><Relationship Id="rId5" Type="http://schemas.openxmlformats.org/officeDocument/2006/relationships/hyperlink" Target="mailto:buy.nsw@customerservice.nsw.gov.au" TargetMode="External"/><Relationship Id="rId4" Type="http://schemas.openxmlformats.org/officeDocument/2006/relationships/image" Target="../media/image1.emf"/><Relationship Id="rId9" Type="http://schemas.openxmlformats.org/officeDocument/2006/relationships/image" Target="../media/image32.svg"/></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tags" Target="../tags/tag22.xml"/><Relationship Id="rId5" Type="http://schemas.openxmlformats.org/officeDocument/2006/relationships/hyperlink" Target="https://buy.nsw.gov.au/resources/infrastructure-advisory-services" TargetMode="Externa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xml"/><Relationship Id="rId1" Type="http://schemas.openxmlformats.org/officeDocument/2006/relationships/tags" Target="../tags/tag23.x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oleObject" Target="../embeddings/oleObject15.bin"/><Relationship Id="rId7" Type="http://schemas.openxmlformats.org/officeDocument/2006/relationships/image" Target="../media/image8.svg"/><Relationship Id="rId2" Type="http://schemas.openxmlformats.org/officeDocument/2006/relationships/slideLayout" Target="../slideLayouts/slideLayout2.xml"/><Relationship Id="rId1" Type="http://schemas.openxmlformats.org/officeDocument/2006/relationships/tags" Target="../tags/tag24.xml"/><Relationship Id="rId6" Type="http://schemas.openxmlformats.org/officeDocument/2006/relationships/image" Target="../media/image7.png"/><Relationship Id="rId5" Type="http://schemas.openxmlformats.org/officeDocument/2006/relationships/image" Target="../media/image6.jpeg"/><Relationship Id="rId10" Type="http://schemas.openxmlformats.org/officeDocument/2006/relationships/image" Target="../media/image11.png"/><Relationship Id="rId4" Type="http://schemas.openxmlformats.org/officeDocument/2006/relationships/image" Target="../media/image1.emf"/><Relationship Id="rId9" Type="http://schemas.openxmlformats.org/officeDocument/2006/relationships/image" Target="../media/image10.svg"/></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buy.nsw.gov.a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CBB5E60B-293B-4BF8-BC14-B9D94807FF0F}"/>
              </a:ext>
            </a:extLst>
          </p:cNvPr>
          <p:cNvGraphicFramePr>
            <a:graphicFrameLocks noChangeAspect="1"/>
          </p:cNvGraphicFramePr>
          <p:nvPr>
            <p:custDataLst>
              <p:tags r:id="rId1"/>
            </p:custDataLst>
            <p:extLst>
              <p:ext uri="{D42A27DB-BD31-4B8C-83A1-F6EECF244321}">
                <p14:modId xmlns:p14="http://schemas.microsoft.com/office/powerpoint/2010/main" val="95185015"/>
              </p:ext>
            </p:extLst>
          </p:nvPr>
        </p:nvGraphicFramePr>
        <p:xfrm>
          <a:off x="1525589" y="858839"/>
          <a:ext cx="1588" cy="1588"/>
        </p:xfrm>
        <a:graphic>
          <a:graphicData uri="http://schemas.openxmlformats.org/presentationml/2006/ole">
            <mc:AlternateContent xmlns:mc="http://schemas.openxmlformats.org/markup-compatibility/2006">
              <mc:Choice xmlns:v="urn:schemas-microsoft-com:vml" Requires="v">
                <p:oleObj name="think-cell Slide" r:id="rId4" imgW="473" imgH="473" progId="TCLayout.ActiveDocument.1">
                  <p:embed/>
                </p:oleObj>
              </mc:Choice>
              <mc:Fallback>
                <p:oleObj name="think-cell Slide" r:id="rId4" imgW="473" imgH="473" progId="TCLayout.ActiveDocument.1">
                  <p:embed/>
                  <p:pic>
                    <p:nvPicPr>
                      <p:cNvPr id="3" name="Object 2" hidden="1">
                        <a:extLst>
                          <a:ext uri="{FF2B5EF4-FFF2-40B4-BE49-F238E27FC236}">
                            <a16:creationId xmlns:a16="http://schemas.microsoft.com/office/drawing/2014/main" id="{CBB5E60B-293B-4BF8-BC14-B9D94807FF0F}"/>
                          </a:ext>
                        </a:extLst>
                      </p:cNvPr>
                      <p:cNvPicPr/>
                      <p:nvPr/>
                    </p:nvPicPr>
                    <p:blipFill>
                      <a:blip r:embed="rId5"/>
                      <a:stretch>
                        <a:fillRect/>
                      </a:stretch>
                    </p:blipFill>
                    <p:spPr>
                      <a:xfrm>
                        <a:off x="1525589" y="858839"/>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2B432D8B-E57C-40AD-AEE7-E90FB15A4CD6}"/>
              </a:ext>
            </a:extLst>
          </p:cNvPr>
          <p:cNvSpPr/>
          <p:nvPr>
            <p:custDataLst>
              <p:tags r:id="rId2"/>
            </p:custDataLst>
          </p:nvPr>
        </p:nvSpPr>
        <p:spPr>
          <a:xfrm>
            <a:off x="1524001" y="857251"/>
            <a:ext cx="158750" cy="158750"/>
          </a:xfrm>
          <a:prstGeom prst="rect">
            <a:avLst/>
          </a:prstGeom>
          <a:solidFill>
            <a:schemeClr val="accent6">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marR="0" lvl="0" indent="0" algn="ctr" defTabSz="457189"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a:ln>
                <a:noFill/>
              </a:ln>
              <a:solidFill>
                <a:prstClr val="white"/>
              </a:solidFill>
              <a:effectLst/>
              <a:uLnTx/>
              <a:uFillTx/>
              <a:latin typeface="Arial" panose="020B0604020202020204" pitchFamily="34" charset="0"/>
              <a:ea typeface="+mn-ea"/>
              <a:cs typeface="+mn-cs"/>
              <a:sym typeface="Arial" panose="020B0604020202020204" pitchFamily="34" charset="0"/>
            </a:endParaRPr>
          </a:p>
        </p:txBody>
      </p:sp>
      <p:sp>
        <p:nvSpPr>
          <p:cNvPr id="7" name="Title 6"/>
          <p:cNvSpPr>
            <a:spLocks noGrp="1"/>
          </p:cNvSpPr>
          <p:nvPr>
            <p:ph type="ctrTitle"/>
          </p:nvPr>
        </p:nvSpPr>
        <p:spPr/>
        <p:txBody>
          <a:bodyPr vert="horz"/>
          <a:lstStyle/>
          <a:p>
            <a:r>
              <a:rPr lang="en-US" sz="3200" dirty="0"/>
              <a:t>Infrastructure Advisory  </a:t>
            </a:r>
            <a:endParaRPr lang="en-US" sz="3600" dirty="0"/>
          </a:p>
        </p:txBody>
      </p:sp>
      <p:sp>
        <p:nvSpPr>
          <p:cNvPr id="8" name="Subtitle 7"/>
          <p:cNvSpPr>
            <a:spLocks noGrp="1"/>
          </p:cNvSpPr>
          <p:nvPr>
            <p:ph type="subTitle" idx="1"/>
          </p:nvPr>
        </p:nvSpPr>
        <p:spPr>
          <a:xfrm>
            <a:off x="317503" y="3276582"/>
            <a:ext cx="11571286" cy="2138065"/>
          </a:xfrm>
          <a:noFill/>
        </p:spPr>
        <p:txBody>
          <a:bodyPr>
            <a:normAutofit/>
          </a:bodyPr>
          <a:lstStyle/>
          <a:p>
            <a:r>
              <a:rPr lang="en-US" sz="2400" b="1"/>
              <a:t>Best Practice Buyer’s Guide </a:t>
            </a:r>
            <a:endParaRPr lang="en-US" sz="2400" b="1">
              <a:cs typeface="Arial"/>
            </a:endParaRPr>
          </a:p>
        </p:txBody>
      </p:sp>
      <p:sp>
        <p:nvSpPr>
          <p:cNvPr id="4" name="TextBox 3">
            <a:extLst>
              <a:ext uri="{FF2B5EF4-FFF2-40B4-BE49-F238E27FC236}">
                <a16:creationId xmlns:a16="http://schemas.microsoft.com/office/drawing/2014/main" id="{D6F289BA-7953-4F7E-A7BD-00055B774946}"/>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DFAB6AF8-7805-474A-A4DF-15926C0C4B45}"/>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5" name="Object 4" hidden="1">
                        <a:extLst>
                          <a:ext uri="{FF2B5EF4-FFF2-40B4-BE49-F238E27FC236}">
                            <a16:creationId xmlns:a16="http://schemas.microsoft.com/office/drawing/2014/main" id="{DFAB6AF8-7805-474A-A4DF-15926C0C4B4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76CEEA56-3EC0-4347-9C91-D1E8C14D85C3}"/>
              </a:ext>
            </a:extLst>
          </p:cNvPr>
          <p:cNvSpPr>
            <a:spLocks noGrp="1"/>
          </p:cNvSpPr>
          <p:nvPr>
            <p:ph type="ctrTitle"/>
          </p:nvPr>
        </p:nvSpPr>
        <p:spPr>
          <a:xfrm>
            <a:off x="365128" y="956742"/>
            <a:ext cx="8040666" cy="1935684"/>
          </a:xfrm>
        </p:spPr>
        <p:txBody>
          <a:bodyPr vert="horz"/>
          <a:lstStyle/>
          <a:p>
            <a:r>
              <a:rPr lang="en-AU" dirty="0"/>
              <a:t>IA Standard Commercial Framework</a:t>
            </a:r>
          </a:p>
        </p:txBody>
      </p:sp>
      <p:sp>
        <p:nvSpPr>
          <p:cNvPr id="7" name="TextBox 6">
            <a:extLst>
              <a:ext uri="{FF2B5EF4-FFF2-40B4-BE49-F238E27FC236}">
                <a16:creationId xmlns:a16="http://schemas.microsoft.com/office/drawing/2014/main" id="{086A87E9-F6E8-45E4-9C25-DE4992E0C8EF}"/>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spTree>
    <p:extLst>
      <p:ext uri="{BB962C8B-B14F-4D97-AF65-F5344CB8AC3E}">
        <p14:creationId xmlns:p14="http://schemas.microsoft.com/office/powerpoint/2010/main" val="1558980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6FFA4641-C04E-4AD5-B969-AAC45BC96FC5}"/>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13" name="Object 12" hidden="1">
                        <a:extLst>
                          <a:ext uri="{FF2B5EF4-FFF2-40B4-BE49-F238E27FC236}">
                            <a16:creationId xmlns:a16="http://schemas.microsoft.com/office/drawing/2014/main" id="{6FFA4641-C04E-4AD5-B969-AAC45BC96FC5}"/>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3022E7DF-D67B-4DCE-883C-86F83D32067E}"/>
              </a:ext>
            </a:extLst>
          </p:cNvPr>
          <p:cNvSpPr>
            <a:spLocks noGrp="1"/>
          </p:cNvSpPr>
          <p:nvPr>
            <p:ph type="title"/>
          </p:nvPr>
        </p:nvSpPr>
        <p:spPr/>
        <p:txBody>
          <a:bodyPr vert="horz"/>
          <a:lstStyle/>
          <a:p>
            <a:r>
              <a:rPr lang="en-AU" dirty="0"/>
              <a:t>Infrastructure Advisory Standard Commercial Framework</a:t>
            </a:r>
          </a:p>
        </p:txBody>
      </p:sp>
      <p:sp>
        <p:nvSpPr>
          <p:cNvPr id="4" name="Slide Number Placeholder 3">
            <a:extLst>
              <a:ext uri="{FF2B5EF4-FFF2-40B4-BE49-F238E27FC236}">
                <a16:creationId xmlns:a16="http://schemas.microsoft.com/office/drawing/2014/main" id="{0444C77E-3AB8-4CD0-B5FF-096FD0793311}"/>
              </a:ext>
            </a:extLst>
          </p:cNvPr>
          <p:cNvSpPr>
            <a:spLocks noGrp="1"/>
          </p:cNvSpPr>
          <p:nvPr>
            <p:ph type="sldNum" sz="quarter" idx="12"/>
          </p:nvPr>
        </p:nvSpPr>
        <p:spPr/>
        <p:txBody>
          <a:bodyPr/>
          <a:lstStyle/>
          <a:p>
            <a:fld id="{5AC0C722-A5E6-5E49-9B9F-A87F4B86BF73}" type="slidenum">
              <a:rPr lang="en-US" smtClean="0"/>
              <a:pPr/>
              <a:t>11</a:t>
            </a:fld>
            <a:endParaRPr lang="en-US"/>
          </a:p>
        </p:txBody>
      </p:sp>
      <p:sp>
        <p:nvSpPr>
          <p:cNvPr id="5" name="Text Placeholder 4">
            <a:extLst>
              <a:ext uri="{FF2B5EF4-FFF2-40B4-BE49-F238E27FC236}">
                <a16:creationId xmlns:a16="http://schemas.microsoft.com/office/drawing/2014/main" id="{499535F8-0799-4D0C-81BA-E75E3B8BC88C}"/>
              </a:ext>
            </a:extLst>
          </p:cNvPr>
          <p:cNvSpPr>
            <a:spLocks noGrp="1"/>
          </p:cNvSpPr>
          <p:nvPr>
            <p:ph type="body" sz="quarter" idx="14"/>
          </p:nvPr>
        </p:nvSpPr>
        <p:spPr>
          <a:xfrm>
            <a:off x="317500" y="862017"/>
            <a:ext cx="10518264" cy="557213"/>
          </a:xfrm>
        </p:spPr>
        <p:txBody>
          <a:bodyPr/>
          <a:lstStyle/>
          <a:p>
            <a:r>
              <a:rPr lang="en-AU" sz="1600" dirty="0">
                <a:effectLst/>
                <a:latin typeface="Arial" panose="020B0604020202020204" pitchFamily="34" charset="0"/>
                <a:ea typeface="Calibri" panose="020F0502020204030204" pitchFamily="34" charset="0"/>
                <a:cs typeface="Times New Roman" panose="02020603050405020304" pitchFamily="18" charset="0"/>
              </a:rPr>
              <a:t>The SCF is recommended for use by NSW government agencies, as guidance, when evaluating and awarding contracts to Infrastructure Advisory suppliers</a:t>
            </a:r>
            <a:endParaRPr lang="en-AU" sz="1600" dirty="0"/>
          </a:p>
        </p:txBody>
      </p:sp>
      <p:sp>
        <p:nvSpPr>
          <p:cNvPr id="12" name="TextBox 11">
            <a:extLst>
              <a:ext uri="{FF2B5EF4-FFF2-40B4-BE49-F238E27FC236}">
                <a16:creationId xmlns:a16="http://schemas.microsoft.com/office/drawing/2014/main" id="{EE1E5F91-E817-453A-8032-B18ACA318A3F}"/>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graphicFrame>
        <p:nvGraphicFramePr>
          <p:cNvPr id="16" name="Table 15">
            <a:extLst>
              <a:ext uri="{FF2B5EF4-FFF2-40B4-BE49-F238E27FC236}">
                <a16:creationId xmlns:a16="http://schemas.microsoft.com/office/drawing/2014/main" id="{38E2E816-1C36-4EC0-9AA4-EA81A25FE50B}"/>
              </a:ext>
            </a:extLst>
          </p:cNvPr>
          <p:cNvGraphicFramePr>
            <a:graphicFrameLocks noGrp="1"/>
          </p:cNvGraphicFramePr>
          <p:nvPr>
            <p:extLst>
              <p:ext uri="{D42A27DB-BD31-4B8C-83A1-F6EECF244321}">
                <p14:modId xmlns:p14="http://schemas.microsoft.com/office/powerpoint/2010/main" val="560565781"/>
              </p:ext>
            </p:extLst>
          </p:nvPr>
        </p:nvGraphicFramePr>
        <p:xfrm>
          <a:off x="454536" y="1541353"/>
          <a:ext cx="10518264" cy="4816526"/>
        </p:xfrm>
        <a:graphic>
          <a:graphicData uri="http://schemas.openxmlformats.org/drawingml/2006/table">
            <a:tbl>
              <a:tblPr firstRow="1" bandRow="1"/>
              <a:tblGrid>
                <a:gridCol w="545847">
                  <a:extLst>
                    <a:ext uri="{9D8B030D-6E8A-4147-A177-3AD203B41FA5}">
                      <a16:colId xmlns:a16="http://schemas.microsoft.com/office/drawing/2014/main" val="20000"/>
                    </a:ext>
                  </a:extLst>
                </a:gridCol>
                <a:gridCol w="2280622">
                  <a:extLst>
                    <a:ext uri="{9D8B030D-6E8A-4147-A177-3AD203B41FA5}">
                      <a16:colId xmlns:a16="http://schemas.microsoft.com/office/drawing/2014/main" val="20002"/>
                    </a:ext>
                  </a:extLst>
                </a:gridCol>
                <a:gridCol w="7691795">
                  <a:extLst>
                    <a:ext uri="{9D8B030D-6E8A-4147-A177-3AD203B41FA5}">
                      <a16:colId xmlns:a16="http://schemas.microsoft.com/office/drawing/2014/main" val="20004"/>
                    </a:ext>
                  </a:extLst>
                </a:gridCol>
              </a:tblGrid>
              <a:tr h="449690">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endParaRPr lang="en-AU" sz="1400">
                        <a:latin typeface="Arial" panose="020B0604020202020204" pitchFamily="34" charset="0"/>
                        <a:cs typeface="Arial" panose="020B0604020202020204" pitchFamily="34" charset="0"/>
                      </a:endParaRPr>
                    </a:p>
                  </a:txBody>
                  <a:tcPr anchor="ctr">
                    <a:lnL w="12700" cmpd="sng">
                      <a:noFill/>
                    </a:lnL>
                    <a:lnR w="12700" cap="flat" cmpd="sng" algn="ctr">
                      <a:solidFill>
                        <a:srgbClr val="000000"/>
                      </a:solidFill>
                      <a:prstDash val="solid"/>
                      <a:round/>
                      <a:headEnd type="none" w="med" len="med"/>
                      <a:tailEnd type="none" w="med" len="med"/>
                    </a:lnR>
                    <a:lnT w="12700" cmpd="sng">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400" b="1">
                          <a:solidFill>
                            <a:schemeClr val="bg1"/>
                          </a:solidFill>
                          <a:latin typeface="Arial" panose="020B0604020202020204" pitchFamily="34" charset="0"/>
                          <a:cs typeface="Arial" panose="020B0604020202020204" pitchFamily="34" charset="0"/>
                        </a:rPr>
                        <a:t>Commercial Framework</a:t>
                      </a:r>
                    </a:p>
                  </a:txBody>
                  <a:tcPr anchor="ctr">
                    <a:lnL w="12700" cap="flat" cmpd="sng" algn="ctr">
                      <a:solidFill>
                        <a:srgbClr val="000000"/>
                      </a:solidFill>
                      <a:prstDash val="solid"/>
                      <a:round/>
                      <a:headEnd type="none" w="med" len="med"/>
                      <a:tailEnd type="none" w="med" len="med"/>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400" b="1">
                          <a:solidFill>
                            <a:schemeClr val="bg1"/>
                          </a:solidFill>
                          <a:latin typeface="Arial" panose="020B0604020202020204" pitchFamily="34" charset="0"/>
                          <a:cs typeface="Arial" panose="020B0604020202020204" pitchFamily="34" charset="0"/>
                        </a:rPr>
                        <a:t>Description</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extLst>
                  <a:ext uri="{0D108BD9-81ED-4DB2-BD59-A6C34878D82A}">
                    <a16:rowId xmlns:a16="http://schemas.microsoft.com/office/drawing/2014/main" val="10000"/>
                  </a:ext>
                </a:extLst>
              </a:tr>
              <a:tr h="517849">
                <a:tc rowSpan="6">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400" b="1">
                          <a:solidFill>
                            <a:schemeClr val="bg1"/>
                          </a:solidFill>
                          <a:latin typeface="Arial" panose="020B0604020202020204" pitchFamily="34" charset="0"/>
                          <a:cs typeface="Arial" panose="020B0604020202020204" pitchFamily="34" charset="0"/>
                        </a:rPr>
                        <a:t>Key Elements</a:t>
                      </a:r>
                    </a:p>
                  </a:txBody>
                  <a:tcPr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9383"/>
                    </a:solidFill>
                  </a:tcPr>
                </a:tc>
                <a:tc rowSpan="2">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400">
                          <a:solidFill>
                            <a:schemeClr val="tx1"/>
                          </a:solidFill>
                          <a:latin typeface="Arial" panose="020B0604020202020204" pitchFamily="34" charset="0"/>
                          <a:cs typeface="Arial" panose="020B0604020202020204" pitchFamily="34" charset="0"/>
                        </a:rPr>
                        <a:t>Capped Daily</a:t>
                      </a:r>
                      <a:r>
                        <a:rPr lang="en-AU" sz="1400" baseline="0">
                          <a:solidFill>
                            <a:schemeClr val="tx1"/>
                          </a:solidFill>
                          <a:latin typeface="Arial" panose="020B0604020202020204" pitchFamily="34" charset="0"/>
                          <a:cs typeface="Arial" panose="020B0604020202020204" pitchFamily="34" charset="0"/>
                        </a:rPr>
                        <a:t>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400" baseline="0">
                          <a:solidFill>
                            <a:schemeClr val="tx1"/>
                          </a:solidFill>
                          <a:latin typeface="Arial" panose="020B0604020202020204" pitchFamily="34" charset="0"/>
                          <a:cs typeface="Arial" panose="020B0604020202020204" pitchFamily="34" charset="0"/>
                        </a:rPr>
                        <a:t>Resource Rates</a:t>
                      </a:r>
                      <a:endParaRPr lang="en-AU" sz="1400">
                        <a:solidFill>
                          <a:schemeClr val="tx1"/>
                        </a:solidFill>
                        <a:latin typeface="Arial" panose="020B0604020202020204" pitchFamily="34" charset="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indent="0">
                        <a:buFont typeface="Arial" panose="020B0604020202020204" pitchFamily="34" charset="0"/>
                        <a:buNone/>
                      </a:pPr>
                      <a:r>
                        <a:rPr lang="en-AU" sz="1400" baseline="0">
                          <a:solidFill>
                            <a:schemeClr val="tx1"/>
                          </a:solidFill>
                          <a:latin typeface="Arial" panose="020B0604020202020204" pitchFamily="34" charset="0"/>
                          <a:cs typeface="Arial" panose="020B0604020202020204" pitchFamily="34" charset="0"/>
                        </a:rPr>
                        <a:t>Maximum Daily Rates per Service and Resource Type </a:t>
                      </a:r>
                    </a:p>
                    <a:p>
                      <a:pPr marL="0" indent="0">
                        <a:buFont typeface="Arial" panose="020B0604020202020204" pitchFamily="34" charset="0"/>
                        <a:buNone/>
                      </a:pPr>
                      <a:endParaRPr lang="en-AU" sz="1400" baseline="0">
                        <a:solidFill>
                          <a:schemeClr val="tx1"/>
                        </a:solidFill>
                        <a:latin typeface="Arial" panose="020B0604020202020204" pitchFamily="34" charset="0"/>
                        <a:cs typeface="Arial" panose="020B0604020202020204" pitchFamily="34" charset="0"/>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49690">
                <a:tc vMerge="1">
                  <a:txBody>
                    <a:bodyPr/>
                    <a:lstStyle/>
                    <a:p>
                      <a:endParaRPr lang="en-AU"/>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AU" sz="1200"/>
                    </a:p>
                  </a:txBody>
                  <a:tcPr anchor="ctr">
                    <a:lnL w="12700" cap="flat" cmpd="sng" algn="ctr">
                      <a:solidFill>
                        <a:schemeClr val="tx1"/>
                      </a:solidFill>
                      <a:prstDash val="solid"/>
                      <a:round/>
                      <a:headEnd type="none" w="med" len="med"/>
                      <a:tailEnd type="none" w="med" len="med"/>
                    </a:ln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None/>
                        <a:tabLst/>
                        <a:defRPr/>
                      </a:pPr>
                      <a:r>
                        <a:rPr lang="en-AU" sz="1400" baseline="0">
                          <a:solidFill>
                            <a:schemeClr val="tx1"/>
                          </a:solidFill>
                          <a:latin typeface="Arial" panose="020B0604020202020204" pitchFamily="34" charset="0"/>
                          <a:cs typeface="Arial" panose="020B0604020202020204" pitchFamily="34" charset="0"/>
                        </a:rPr>
                        <a:t>Daily rate capped on the basis of standard 8-hour day</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370506896"/>
                  </a:ext>
                </a:extLst>
              </a:tr>
              <a:tr h="449690">
                <a:tc vMerge="1">
                  <a:txBody>
                    <a:bodyPr/>
                    <a:lstStyle/>
                    <a:p>
                      <a:pPr algn="ctr"/>
                      <a:endParaRPr lang="en-AU" sz="1050"/>
                    </a:p>
                  </a:txBody>
                  <a:tcPr anchor="ctr"/>
                </a:tc>
                <a:tc rowSpan="2">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indent="0" algn="ctr">
                        <a:buFont typeface="Arial" panose="020B0604020202020204" pitchFamily="34" charset="0"/>
                        <a:buNone/>
                      </a:pPr>
                      <a:r>
                        <a:rPr lang="en-AU" sz="1400" baseline="0">
                          <a:solidFill>
                            <a:schemeClr val="tx1"/>
                          </a:solidFill>
                          <a:latin typeface="Arial" panose="020B0604020202020204" pitchFamily="34" charset="0"/>
                          <a:cs typeface="Arial" panose="020B0604020202020204" pitchFamily="34" charset="0"/>
                        </a:rPr>
                        <a:t>Discount Structure</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en-US" sz="1400" b="0" u="none" strike="noStrike" cap="none" normalizeH="0" baseline="0">
                          <a:ln>
                            <a:noFill/>
                          </a:ln>
                          <a:solidFill>
                            <a:schemeClr val="tx1"/>
                          </a:solidFill>
                          <a:effectLst/>
                          <a:latin typeface="Arial" panose="020B0604020202020204" pitchFamily="34" charset="0"/>
                          <a:cs typeface="Arial" panose="020B0604020202020204" pitchFamily="34" charset="0"/>
                        </a:rPr>
                        <a:t>Volume discounts based on contract value (including variations)</a:t>
                      </a:r>
                      <a:endParaRPr kumimoji="0" lang="en-US" altLang="en-US" sz="1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17849">
                <a:tc vMerge="1">
                  <a:txBody>
                    <a:bodyPr/>
                    <a:lstStyle/>
                    <a:p>
                      <a:endParaRPr lang="en-AU"/>
                    </a:p>
                  </a:txBody>
                  <a:tcPr/>
                </a:tc>
                <a:tc vMerge="1">
                  <a:txBody>
                    <a:bodyPr/>
                    <a:lstStyle/>
                    <a:p>
                      <a:pPr marL="0" indent="0" algn="ctr">
                        <a:buFont typeface="Arial" panose="020B0604020202020204" pitchFamily="34" charset="0"/>
                        <a:buNone/>
                      </a:pPr>
                      <a:r>
                        <a:rPr lang="en-AU" sz="1200" baseline="0"/>
                        <a:t>Secondments</a:t>
                      </a:r>
                    </a:p>
                  </a:txBody>
                  <a:tcPr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400">
                          <a:solidFill>
                            <a:schemeClr val="tx1"/>
                          </a:solidFill>
                          <a:latin typeface="Arial" panose="020B0604020202020204" pitchFamily="34" charset="0"/>
                          <a:cs typeface="Arial" panose="020B0604020202020204" pitchFamily="34" charset="0"/>
                        </a:rPr>
                        <a:t>Discounts applicable to secondments where NSW Government uses IA services to augment current teams </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449690">
                <a:tc vMerge="1">
                  <a:txBody>
                    <a:bodyPr/>
                    <a:lstStyle/>
                    <a:p>
                      <a:pPr algn="l"/>
                      <a:endParaRPr lang="en-AU" sz="1050"/>
                    </a:p>
                  </a:txBody>
                  <a:tcPr anchor="ctr"/>
                </a:tc>
                <a:tc rowSpan="2">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400">
                          <a:solidFill>
                            <a:schemeClr val="tx1"/>
                          </a:solidFill>
                          <a:latin typeface="Arial" panose="020B0604020202020204" pitchFamily="34" charset="0"/>
                          <a:cs typeface="Arial" panose="020B0604020202020204" pitchFamily="34" charset="0"/>
                        </a:rPr>
                        <a:t>Expenses Policy</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400">
                          <a:solidFill>
                            <a:schemeClr val="tx1"/>
                          </a:solidFill>
                          <a:latin typeface="Arial" panose="020B0604020202020204" pitchFamily="34" charset="0"/>
                          <a:cs typeface="Arial" panose="020B0604020202020204" pitchFamily="34" charset="0"/>
                        </a:rPr>
                        <a:t>Defined standards on what expenses are billable</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49690">
                <a:tc vMerge="1">
                  <a:txBody>
                    <a:bodyPr/>
                    <a:lstStyle/>
                    <a:p>
                      <a:pPr algn="ctr"/>
                      <a:endParaRPr lang="en-AU" sz="1050" b="1">
                        <a:solidFill>
                          <a:schemeClr val="bg1"/>
                        </a:solidFill>
                      </a:endParaRPr>
                    </a:p>
                  </a:txBody>
                  <a:tcPr vert="vert27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200"/>
                    </a:p>
                  </a:txBody>
                  <a:tcPr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400">
                          <a:solidFill>
                            <a:schemeClr val="tx1"/>
                          </a:solidFill>
                          <a:latin typeface="Arial" panose="020B0604020202020204" pitchFamily="34" charset="0"/>
                          <a:cs typeface="Arial" panose="020B0604020202020204" pitchFamily="34" charset="0"/>
                        </a:rPr>
                        <a:t>Standard</a:t>
                      </a:r>
                      <a:r>
                        <a:rPr lang="en-AU" sz="1400" baseline="0">
                          <a:solidFill>
                            <a:schemeClr val="tx1"/>
                          </a:solidFill>
                          <a:latin typeface="Arial" panose="020B0604020202020204" pitchFamily="34" charset="0"/>
                          <a:cs typeface="Arial" panose="020B0604020202020204" pitchFamily="34" charset="0"/>
                        </a:rPr>
                        <a:t> cap on disbursements as a percentage of total engagement cost</a:t>
                      </a:r>
                      <a:endParaRPr lang="en-AU" sz="1400">
                        <a:solidFill>
                          <a:schemeClr val="tx1"/>
                        </a:solidFill>
                        <a:latin typeface="Arial" panose="020B0604020202020204" pitchFamily="34" charset="0"/>
                        <a:cs typeface="Arial" panose="020B0604020202020204" pitchFamily="34" charset="0"/>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683306665"/>
                  </a:ext>
                </a:extLst>
              </a:tr>
              <a:tr h="632376">
                <a:tc rowSpan="3">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400" b="1">
                          <a:solidFill>
                            <a:schemeClr val="bg1"/>
                          </a:solidFill>
                          <a:latin typeface="Arial" panose="020B0604020202020204" pitchFamily="34" charset="0"/>
                          <a:cs typeface="Arial" panose="020B0604020202020204" pitchFamily="34" charset="0"/>
                        </a:rPr>
                        <a:t>Enablers</a:t>
                      </a:r>
                    </a:p>
                  </a:txBody>
                  <a:tcPr vert="vert270"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solidFill>
                      <a:srgbClr val="009383"/>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indent="0" algn="ctr">
                        <a:buFont typeface="Arial" panose="020B0604020202020204" pitchFamily="34" charset="0"/>
                        <a:buNone/>
                      </a:pPr>
                      <a:r>
                        <a:rPr lang="en-AU" sz="1400" baseline="0">
                          <a:solidFill>
                            <a:schemeClr val="tx1"/>
                          </a:solidFill>
                          <a:latin typeface="Arial" panose="020B0604020202020204" pitchFamily="34" charset="0"/>
                          <a:cs typeface="Arial" panose="020B0604020202020204" pitchFamily="34" charset="0"/>
                        </a:rPr>
                        <a:t>Resource Type</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400">
                          <a:solidFill>
                            <a:schemeClr val="tx1"/>
                          </a:solidFill>
                          <a:latin typeface="Arial" panose="020B0604020202020204" pitchFamily="34" charset="0"/>
                          <a:cs typeface="Arial" panose="020B0604020202020204" pitchFamily="34" charset="0"/>
                        </a:rPr>
                        <a:t>NSW Government standard 7 resource type definitions for Infrastructure Advisory Services. Suppliers are to provide rates as per NSW Government resource type definition guide. </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449690">
                <a:tc vMerge="1">
                  <a:txBody>
                    <a:bodyPr/>
                    <a:lstStyle/>
                    <a:p>
                      <a:endParaRPr lang="en-AU"/>
                    </a:p>
                  </a:txBody>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indent="0" algn="ctr">
                        <a:buFont typeface="Arial" panose="020B0604020202020204" pitchFamily="34" charset="0"/>
                        <a:buNone/>
                      </a:pPr>
                      <a:r>
                        <a:rPr lang="en-AU" sz="1400" baseline="0">
                          <a:solidFill>
                            <a:schemeClr val="tx1"/>
                          </a:solidFill>
                          <a:latin typeface="Arial" panose="020B0604020202020204" pitchFamily="34" charset="0"/>
                          <a:cs typeface="Arial" panose="020B0604020202020204" pitchFamily="34" charset="0"/>
                        </a:rPr>
                        <a:t>Service Type </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400">
                          <a:solidFill>
                            <a:schemeClr val="tx1"/>
                          </a:solidFill>
                          <a:latin typeface="Arial" panose="020B0604020202020204" pitchFamily="34" charset="0"/>
                          <a:cs typeface="Arial" panose="020B0604020202020204" pitchFamily="34" charset="0"/>
                        </a:rPr>
                        <a:t>NSW Government standard 55 service type definitions for Infrastructure Advisory Services</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698295024"/>
                  </a:ext>
                </a:extLst>
              </a:tr>
              <a:tr h="449690">
                <a:tc vMerge="1">
                  <a:txBody>
                    <a:bodyPr/>
                    <a:lstStyle/>
                    <a:p>
                      <a:endParaRPr lang="en-AU"/>
                    </a:p>
                  </a:txBody>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indent="0" algn="ctr">
                        <a:buFont typeface="Arial" panose="020B0604020202020204" pitchFamily="34" charset="0"/>
                        <a:buNone/>
                      </a:pPr>
                      <a:r>
                        <a:rPr lang="en-AU" sz="1400" baseline="0">
                          <a:solidFill>
                            <a:schemeClr val="tx1"/>
                          </a:solidFill>
                          <a:latin typeface="Arial" panose="020B0604020202020204" pitchFamily="34" charset="0"/>
                          <a:cs typeface="Arial" panose="020B0604020202020204" pitchFamily="34" charset="0"/>
                        </a:rPr>
                        <a:t>Resource Mix Guide</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AU" sz="1400">
                          <a:solidFill>
                            <a:schemeClr val="tx1"/>
                          </a:solidFill>
                          <a:latin typeface="Arial" panose="020B0604020202020204" pitchFamily="34" charset="0"/>
                          <a:cs typeface="Arial" panose="020B0604020202020204" pitchFamily="34" charset="0"/>
                        </a:rPr>
                        <a:t>Provides resource mix guidance to all IA buyers and suppliers </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pic>
        <p:nvPicPr>
          <p:cNvPr id="9" name="Picture 8">
            <a:extLst>
              <a:ext uri="{FF2B5EF4-FFF2-40B4-BE49-F238E27FC236}">
                <a16:creationId xmlns:a16="http://schemas.microsoft.com/office/drawing/2014/main" id="{9462C13F-37BA-48AA-AC96-3128D930E59D}"/>
              </a:ext>
            </a:extLst>
          </p:cNvPr>
          <p:cNvPicPr>
            <a:picLocks noChangeAspect="1"/>
          </p:cNvPicPr>
          <p:nvPr/>
        </p:nvPicPr>
        <p:blipFill>
          <a:blip r:embed="rId6"/>
          <a:stretch>
            <a:fillRect/>
          </a:stretch>
        </p:blipFill>
        <p:spPr>
          <a:xfrm>
            <a:off x="11031173" y="-155377"/>
            <a:ext cx="1296000" cy="1296000"/>
          </a:xfrm>
          <a:prstGeom prst="rect">
            <a:avLst/>
          </a:prstGeom>
        </p:spPr>
      </p:pic>
    </p:spTree>
    <p:extLst>
      <p:ext uri="{BB962C8B-B14F-4D97-AF65-F5344CB8AC3E}">
        <p14:creationId xmlns:p14="http://schemas.microsoft.com/office/powerpoint/2010/main" val="1602378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1D122A51-6A13-4BEA-A62F-CF4B783D8B6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1D122A51-6A13-4BEA-A62F-CF4B783D8B69}"/>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94C69F1C-C5EA-4D63-A33C-3E58B23FD2E4}"/>
              </a:ext>
            </a:extLst>
          </p:cNvPr>
          <p:cNvSpPr>
            <a:spLocks noGrp="1"/>
          </p:cNvSpPr>
          <p:nvPr>
            <p:ph type="title"/>
          </p:nvPr>
        </p:nvSpPr>
        <p:spPr/>
        <p:txBody>
          <a:bodyPr vert="horz"/>
          <a:lstStyle/>
          <a:p>
            <a:r>
              <a:rPr lang="en-AU" dirty="0"/>
              <a:t>Capped daily rates</a:t>
            </a:r>
          </a:p>
        </p:txBody>
      </p:sp>
      <p:sp>
        <p:nvSpPr>
          <p:cNvPr id="4" name="Slide Number Placeholder 3">
            <a:extLst>
              <a:ext uri="{FF2B5EF4-FFF2-40B4-BE49-F238E27FC236}">
                <a16:creationId xmlns:a16="http://schemas.microsoft.com/office/drawing/2014/main" id="{E016F1F6-FE22-4843-993D-E012F15FF3BD}"/>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AC0C722-A5E6-5E49-9B9F-A87F4B86BF73}"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white"/>
              </a:solidFill>
              <a:effectLst/>
              <a:uLnTx/>
              <a:uFillTx/>
              <a:latin typeface="Arial"/>
              <a:ea typeface="+mn-ea"/>
              <a:cs typeface="+mn-cs"/>
            </a:endParaRPr>
          </a:p>
        </p:txBody>
      </p:sp>
      <p:sp>
        <p:nvSpPr>
          <p:cNvPr id="5" name="Text Placeholder 4">
            <a:extLst>
              <a:ext uri="{FF2B5EF4-FFF2-40B4-BE49-F238E27FC236}">
                <a16:creationId xmlns:a16="http://schemas.microsoft.com/office/drawing/2014/main" id="{BEB8904F-73D5-4C52-9F61-6F027419B300}"/>
              </a:ext>
            </a:extLst>
          </p:cNvPr>
          <p:cNvSpPr>
            <a:spLocks noGrp="1"/>
          </p:cNvSpPr>
          <p:nvPr>
            <p:ph type="body" sz="quarter" idx="14"/>
          </p:nvPr>
        </p:nvSpPr>
        <p:spPr/>
        <p:txBody>
          <a:bodyPr/>
          <a:lstStyle/>
          <a:p>
            <a:r>
              <a:rPr lang="en-AU"/>
              <a:t>These are the maximum recommended daily rates applicable to each Resource Type for each of the 55 Infrastructure Advisory Service Types</a:t>
            </a:r>
            <a:endParaRPr lang="en-AU">
              <a:highlight>
                <a:srgbClr val="FFFF00"/>
              </a:highlight>
            </a:endParaRPr>
          </a:p>
        </p:txBody>
      </p:sp>
      <p:graphicFrame>
        <p:nvGraphicFramePr>
          <p:cNvPr id="13" name="Table 7">
            <a:extLst>
              <a:ext uri="{FF2B5EF4-FFF2-40B4-BE49-F238E27FC236}">
                <a16:creationId xmlns:a16="http://schemas.microsoft.com/office/drawing/2014/main" id="{BDBC91BD-6321-4C53-9EC9-3638A8D374C9}"/>
              </a:ext>
            </a:extLst>
          </p:cNvPr>
          <p:cNvGraphicFramePr>
            <a:graphicFrameLocks noGrp="1"/>
          </p:cNvGraphicFramePr>
          <p:nvPr/>
        </p:nvGraphicFramePr>
        <p:xfrm>
          <a:off x="479394" y="1543050"/>
          <a:ext cx="11190636" cy="4651404"/>
        </p:xfrm>
        <a:graphic>
          <a:graphicData uri="http://schemas.openxmlformats.org/drawingml/2006/table">
            <a:tbl>
              <a:tblPr firstRow="1" bandRow="1"/>
              <a:tblGrid>
                <a:gridCol w="1681938">
                  <a:extLst>
                    <a:ext uri="{9D8B030D-6E8A-4147-A177-3AD203B41FA5}">
                      <a16:colId xmlns:a16="http://schemas.microsoft.com/office/drawing/2014/main" val="4149867586"/>
                    </a:ext>
                  </a:extLst>
                </a:gridCol>
                <a:gridCol w="1563739">
                  <a:extLst>
                    <a:ext uri="{9D8B030D-6E8A-4147-A177-3AD203B41FA5}">
                      <a16:colId xmlns:a16="http://schemas.microsoft.com/office/drawing/2014/main" val="1942945286"/>
                    </a:ext>
                  </a:extLst>
                </a:gridCol>
                <a:gridCol w="1134994">
                  <a:extLst>
                    <a:ext uri="{9D8B030D-6E8A-4147-A177-3AD203B41FA5}">
                      <a16:colId xmlns:a16="http://schemas.microsoft.com/office/drawing/2014/main" val="1907046887"/>
                    </a:ext>
                  </a:extLst>
                </a:gridCol>
                <a:gridCol w="1134994">
                  <a:extLst>
                    <a:ext uri="{9D8B030D-6E8A-4147-A177-3AD203B41FA5}">
                      <a16:colId xmlns:a16="http://schemas.microsoft.com/office/drawing/2014/main" val="2681362763"/>
                    </a:ext>
                  </a:extLst>
                </a:gridCol>
                <a:gridCol w="1134994">
                  <a:extLst>
                    <a:ext uri="{9D8B030D-6E8A-4147-A177-3AD203B41FA5}">
                      <a16:colId xmlns:a16="http://schemas.microsoft.com/office/drawing/2014/main" val="626964350"/>
                    </a:ext>
                  </a:extLst>
                </a:gridCol>
                <a:gridCol w="1134995">
                  <a:extLst>
                    <a:ext uri="{9D8B030D-6E8A-4147-A177-3AD203B41FA5}">
                      <a16:colId xmlns:a16="http://schemas.microsoft.com/office/drawing/2014/main" val="3202843430"/>
                    </a:ext>
                  </a:extLst>
                </a:gridCol>
                <a:gridCol w="1134994">
                  <a:extLst>
                    <a:ext uri="{9D8B030D-6E8A-4147-A177-3AD203B41FA5}">
                      <a16:colId xmlns:a16="http://schemas.microsoft.com/office/drawing/2014/main" val="3599195202"/>
                    </a:ext>
                  </a:extLst>
                </a:gridCol>
                <a:gridCol w="1134994">
                  <a:extLst>
                    <a:ext uri="{9D8B030D-6E8A-4147-A177-3AD203B41FA5}">
                      <a16:colId xmlns:a16="http://schemas.microsoft.com/office/drawing/2014/main" val="4268539214"/>
                    </a:ext>
                  </a:extLst>
                </a:gridCol>
                <a:gridCol w="1134994">
                  <a:extLst>
                    <a:ext uri="{9D8B030D-6E8A-4147-A177-3AD203B41FA5}">
                      <a16:colId xmlns:a16="http://schemas.microsoft.com/office/drawing/2014/main" val="1394131377"/>
                    </a:ext>
                  </a:extLst>
                </a:gridCol>
              </a:tblGrid>
              <a:tr h="182880">
                <a:tc rowSpan="2">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000" b="1">
                          <a:solidFill>
                            <a:schemeClr val="bg1"/>
                          </a:solidFill>
                          <a:latin typeface="Arial" panose="020B0604020202020204" pitchFamily="34" charset="0"/>
                          <a:cs typeface="Arial" panose="020B0604020202020204" pitchFamily="34" charset="0"/>
                        </a:rPr>
                        <a:t>Engagement Type</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tc rowSpan="2">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000" b="1">
                          <a:solidFill>
                            <a:schemeClr val="bg1"/>
                          </a:solidFill>
                          <a:latin typeface="Arial" panose="020B0604020202020204" pitchFamily="34" charset="0"/>
                          <a:cs typeface="Arial" panose="020B0604020202020204" pitchFamily="34" charset="0"/>
                        </a:rPr>
                        <a:t>Service Type</a:t>
                      </a:r>
                    </a:p>
                  </a:txBody>
                  <a:tcPr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9383"/>
                    </a:solidFill>
                  </a:tcPr>
                </a:tc>
                <a:tc gridSpan="7">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lang="en-AU" sz="1000" b="1" dirty="0">
                          <a:solidFill>
                            <a:schemeClr val="bg1"/>
                          </a:solidFill>
                          <a:latin typeface="Arial" panose="020B0604020202020204" pitchFamily="34" charset="0"/>
                          <a:cs typeface="Arial" panose="020B0604020202020204" pitchFamily="34" charset="0"/>
                        </a:rPr>
                        <a:t>NSW Government Resource Types and Maximum Capped Daily Rates (excl GST)</a:t>
                      </a:r>
                      <a:endParaRPr lang="en-AU" sz="1000" b="1" dirty="0">
                        <a:solidFill>
                          <a:schemeClr val="bg1"/>
                        </a:solidFill>
                        <a:effectLst/>
                        <a:latin typeface="Arial" panose="020B0604020202020204" pitchFamily="34" charset="0"/>
                        <a:cs typeface="Arial" panose="020B0604020202020204" pitchFamily="34" charset="0"/>
                      </a:endParaRP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3366115306"/>
                  </a:ext>
                </a:extLst>
              </a:tr>
              <a:tr h="280487">
                <a:tc vMerge="1">
                  <a:txBody>
                    <a:bodyPr/>
                    <a:lstStyle/>
                    <a:p>
                      <a:endParaRPr lang="en-AU"/>
                    </a:p>
                  </a:txBody>
                  <a:tcPr/>
                </a:tc>
                <a:tc vMerge="1">
                  <a:txBody>
                    <a:bodyPr/>
                    <a:lstStyle/>
                    <a:p>
                      <a:endParaRPr lang="en-AU"/>
                    </a:p>
                  </a:txBody>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rtl="0" fontAlgn="ctr"/>
                      <a:r>
                        <a:rPr lang="en-AU" sz="1000" b="1" u="none" strike="noStrike">
                          <a:solidFill>
                            <a:schemeClr val="bg1"/>
                          </a:solidFill>
                          <a:effectLst/>
                          <a:latin typeface="Arial"/>
                          <a:cs typeface="Arial"/>
                        </a:rPr>
                        <a:t>Graduate / Analyst</a:t>
                      </a:r>
                    </a:p>
                  </a:txBody>
                  <a:tcPr marL="0" marR="0" marT="0" marB="0"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ACA3C"/>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rtl="0" fontAlgn="ctr"/>
                      <a:r>
                        <a:rPr lang="en-AU" sz="1000" b="1" u="none" strike="noStrike">
                          <a:solidFill>
                            <a:schemeClr val="bg1"/>
                          </a:solidFill>
                          <a:effectLst/>
                          <a:latin typeface="Arial"/>
                          <a:cs typeface="Arial"/>
                        </a:rPr>
                        <a:t>Professional / Consultant</a:t>
                      </a:r>
                    </a:p>
                  </a:txBody>
                  <a:tcPr marL="0" marR="0" marT="0" marB="0"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ACA3C"/>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rtl="0" fontAlgn="ctr"/>
                      <a:r>
                        <a:rPr lang="en-AU" sz="1000" b="1" u="none" strike="noStrike">
                          <a:solidFill>
                            <a:schemeClr val="bg1"/>
                          </a:solidFill>
                          <a:effectLst/>
                          <a:latin typeface="Arial"/>
                          <a:cs typeface="Arial"/>
                        </a:rPr>
                        <a:t>Senior Professional / Senior Consultant</a:t>
                      </a:r>
                    </a:p>
                  </a:txBody>
                  <a:tcPr marL="0" marR="0" marT="0" marB="0"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ACA3C"/>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rtl="0" fontAlgn="ctr"/>
                      <a:r>
                        <a:rPr lang="en-AU" sz="1000" b="1" u="none" strike="noStrike">
                          <a:solidFill>
                            <a:schemeClr val="bg1"/>
                          </a:solidFill>
                          <a:effectLst/>
                          <a:latin typeface="Arial"/>
                          <a:cs typeface="Arial"/>
                        </a:rPr>
                        <a:t>Associate / Manager</a:t>
                      </a:r>
                      <a:endParaRPr lang="en-AU" sz="1000" b="1" i="0" u="none" strike="noStrike">
                        <a:solidFill>
                          <a:schemeClr val="bg1"/>
                        </a:solidFill>
                        <a:effectLst/>
                        <a:latin typeface="Arial"/>
                        <a:cs typeface="Arial"/>
                      </a:endParaRPr>
                    </a:p>
                  </a:txBody>
                  <a:tcPr marL="0" marR="0" marT="0" marB="0"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ACA3C"/>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rtl="0" fontAlgn="ctr"/>
                      <a:r>
                        <a:rPr lang="en-AU" sz="1000" b="1" u="none" strike="noStrike">
                          <a:solidFill>
                            <a:schemeClr val="bg1"/>
                          </a:solidFill>
                          <a:effectLst/>
                          <a:latin typeface="Arial"/>
                          <a:cs typeface="Arial"/>
                        </a:rPr>
                        <a:t>Principal / Senior Manager</a:t>
                      </a:r>
                    </a:p>
                  </a:txBody>
                  <a:tcPr marL="0" marR="0" marT="0" marB="0"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ACA3C"/>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rtl="0" fontAlgn="ctr"/>
                      <a:r>
                        <a:rPr lang="en-AU" sz="1000" b="1" u="none" strike="noStrike">
                          <a:solidFill>
                            <a:schemeClr val="bg1"/>
                          </a:solidFill>
                          <a:effectLst/>
                          <a:latin typeface="Arial"/>
                          <a:cs typeface="Arial"/>
                        </a:rPr>
                        <a:t>Senior Principal / Director</a:t>
                      </a:r>
                    </a:p>
                  </a:txBody>
                  <a:tcPr marL="0" marR="0" marT="0" marB="0"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ACA3C"/>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rtl="0" fontAlgn="ctr"/>
                      <a:r>
                        <a:rPr lang="en-AU" sz="1000" b="1" u="none" strike="noStrike">
                          <a:solidFill>
                            <a:schemeClr val="bg1"/>
                          </a:solidFill>
                          <a:effectLst/>
                          <a:latin typeface="Arial"/>
                          <a:cs typeface="Arial"/>
                        </a:rPr>
                        <a:t>Partner</a:t>
                      </a:r>
                      <a:endParaRPr lang="en-AU" sz="1000" b="1" i="0" u="none" strike="noStrike">
                        <a:solidFill>
                          <a:schemeClr val="bg1"/>
                        </a:solidFill>
                        <a:effectLst/>
                        <a:latin typeface="Arial"/>
                        <a:cs typeface="Arial"/>
                      </a:endParaRPr>
                    </a:p>
                  </a:txBody>
                  <a:tcPr marL="0" marR="0" marT="0" marB="0"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9ACA3C"/>
                    </a:solidFill>
                  </a:tcPr>
                </a:tc>
                <a:extLst>
                  <a:ext uri="{0D108BD9-81ED-4DB2-BD59-A6C34878D82A}">
                    <a16:rowId xmlns:a16="http://schemas.microsoft.com/office/drawing/2014/main" val="2115135841"/>
                  </a:ext>
                </a:extLst>
              </a:tr>
              <a:tr h="359124">
                <a:tc rowSpan="5">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1" i="0" u="none" strike="noStrike">
                          <a:solidFill>
                            <a:schemeClr val="tx1"/>
                          </a:solidFill>
                          <a:effectLst/>
                          <a:latin typeface="Arial" panose="020B0604020202020204" pitchFamily="34" charset="0"/>
                        </a:rPr>
                        <a:t>Architecture Design and Advisory</a:t>
                      </a:r>
                    </a:p>
                  </a:txBody>
                  <a:tcPr marL="6350" marR="6350" marT="6350" marB="0" anchor="ctr">
                    <a:lnL w="12700" cmpd="sng">
                      <a:solidFill>
                        <a:srgbClr val="000000"/>
                      </a:solidFill>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r>
                        <a:rPr lang="en-AU" sz="900" b="0" i="0" u="none" strike="noStrike">
                          <a:solidFill>
                            <a:srgbClr val="000000"/>
                          </a:solidFill>
                          <a:effectLst/>
                          <a:latin typeface="+mn-lt"/>
                        </a:rPr>
                        <a:t>Architecture</a:t>
                      </a:r>
                    </a:p>
                  </a:txBody>
                  <a:tcPr marL="0" marR="0" marT="0" marB="0" anchor="ctr">
                    <a:lnL w="12700" cmpd="sng">
                      <a:solidFill>
                        <a:srgbClr val="000000"/>
                      </a:solidFill>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dirty="0">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dirty="0">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589049025"/>
                  </a:ext>
                </a:extLst>
              </a:tr>
              <a:tr h="359124">
                <a:tc vMerge="1">
                  <a:txBody>
                    <a:bodyPr/>
                    <a:lstStyle/>
                    <a:p>
                      <a:pPr algn="l" fontAlgn="ctr"/>
                      <a:r>
                        <a:rPr lang="en-AU" sz="900" b="1" i="0" u="none" strike="noStrike">
                          <a:solidFill>
                            <a:srgbClr val="000000"/>
                          </a:solidFill>
                          <a:effectLst/>
                          <a:latin typeface="Arial" panose="020B0604020202020204" pitchFamily="34" charset="0"/>
                        </a:rPr>
                        <a:t>Architecture Design and Advisory</a:t>
                      </a:r>
                    </a:p>
                  </a:txBody>
                  <a:tcPr marL="6350" marR="6350" marT="6350" marB="0" anchor="ctr"/>
                </a:tc>
                <a:tc>
                  <a:txBody>
                    <a:bodyPr/>
                    <a:lstStyle/>
                    <a:p>
                      <a:pPr algn="ctr" fontAlgn="b"/>
                      <a:r>
                        <a:rPr lang="en-AU" sz="900" b="0" i="0" u="none" strike="noStrike">
                          <a:solidFill>
                            <a:srgbClr val="000000"/>
                          </a:solidFill>
                          <a:effectLst/>
                          <a:latin typeface="+mn-lt"/>
                        </a:rPr>
                        <a:t>Design Specialist</a:t>
                      </a:r>
                    </a:p>
                  </a:txBody>
                  <a:tcPr marL="0" marR="0" marT="0" marB="0" anchor="ctr">
                    <a:lnL w="12700" cmpd="sng">
                      <a:solidFill>
                        <a:srgbClr val="000000"/>
                      </a:solidFill>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dirty="0">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dirty="0">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82992611"/>
                  </a:ext>
                </a:extLst>
              </a:tr>
              <a:tr h="359124">
                <a:tc vMerge="1">
                  <a:txBody>
                    <a:bodyPr/>
                    <a:lstStyle/>
                    <a:p>
                      <a:pPr algn="l" fontAlgn="ctr"/>
                      <a:r>
                        <a:rPr lang="en-AU" sz="900" b="1" i="0" u="none" strike="noStrike">
                          <a:solidFill>
                            <a:srgbClr val="000000"/>
                          </a:solidFill>
                          <a:effectLst/>
                          <a:latin typeface="Arial" panose="020B0604020202020204" pitchFamily="34" charset="0"/>
                        </a:rPr>
                        <a:t>Architecture Design and Advisory</a:t>
                      </a:r>
                    </a:p>
                  </a:txBody>
                  <a:tcPr marL="6350" marR="6350" marT="6350" marB="0" anchor="ctr"/>
                </a:tc>
                <a:tc>
                  <a:txBody>
                    <a:bodyPr/>
                    <a:lstStyle/>
                    <a:p>
                      <a:pPr algn="ctr" fontAlgn="b"/>
                      <a:r>
                        <a:rPr lang="en-AU" sz="900" b="0" i="0" u="none" strike="noStrike">
                          <a:solidFill>
                            <a:srgbClr val="000000"/>
                          </a:solidFill>
                          <a:effectLst/>
                          <a:latin typeface="+mn-lt"/>
                        </a:rPr>
                        <a:t>Interior Design</a:t>
                      </a:r>
                    </a:p>
                  </a:txBody>
                  <a:tcPr marL="0" marR="0" marT="0" marB="0" anchor="ctr">
                    <a:lnL w="12700" cmpd="sng">
                      <a:solidFill>
                        <a:srgbClr val="000000"/>
                      </a:solidFill>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dirty="0">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dirty="0">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dirty="0">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dirty="0">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665486244"/>
                  </a:ext>
                </a:extLst>
              </a:tr>
              <a:tr h="359124">
                <a:tc vMerge="1">
                  <a:txBody>
                    <a:bodyPr/>
                    <a:lstStyle/>
                    <a:p>
                      <a:pPr algn="l" fontAlgn="ctr"/>
                      <a:r>
                        <a:rPr lang="en-AU" sz="900" b="1" i="0" u="none" strike="noStrike">
                          <a:solidFill>
                            <a:srgbClr val="000000"/>
                          </a:solidFill>
                          <a:effectLst/>
                          <a:latin typeface="Arial" panose="020B0604020202020204" pitchFamily="34" charset="0"/>
                        </a:rPr>
                        <a:t>Architecture Design and Advisory</a:t>
                      </a:r>
                    </a:p>
                  </a:txBody>
                  <a:tcPr marL="6350" marR="6350" marT="6350" marB="0" anchor="ctr"/>
                </a:tc>
                <a:tc>
                  <a:txBody>
                    <a:bodyPr/>
                    <a:lstStyle/>
                    <a:p>
                      <a:pPr algn="ctr" fontAlgn="b"/>
                      <a:r>
                        <a:rPr lang="en-AU" sz="900" b="0" i="0" u="none" strike="noStrike">
                          <a:solidFill>
                            <a:srgbClr val="000000"/>
                          </a:solidFill>
                          <a:effectLst/>
                          <a:latin typeface="+mn-lt"/>
                        </a:rPr>
                        <a:t>Landscape Architecture</a:t>
                      </a:r>
                    </a:p>
                  </a:txBody>
                  <a:tcPr marL="0" marR="0" marT="0" marB="0" anchor="ctr">
                    <a:lnL w="12700" cmpd="sng">
                      <a:solidFill>
                        <a:srgbClr val="000000"/>
                      </a:solidFill>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dirty="0">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dirty="0">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b"/>
                      <a:endParaRPr lang="en-AU" sz="900" b="0" i="0" u="none" strike="noStrike" dirty="0">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756092520"/>
                  </a:ext>
                </a:extLst>
              </a:tr>
              <a:tr h="359124">
                <a:tc vMerge="1">
                  <a:txBody>
                    <a:bodyPr/>
                    <a:lstStyle/>
                    <a:p>
                      <a:pPr algn="l" fontAlgn="ctr"/>
                      <a:r>
                        <a:rPr lang="en-AU" sz="900" b="1" i="0" u="none" strike="noStrike">
                          <a:solidFill>
                            <a:srgbClr val="000000"/>
                          </a:solidFill>
                          <a:effectLst/>
                          <a:latin typeface="Arial" panose="020B0604020202020204" pitchFamily="34" charset="0"/>
                        </a:rPr>
                        <a:t>Architecture Design and Advisory</a:t>
                      </a:r>
                    </a:p>
                  </a:txBody>
                  <a:tcPr marL="6350" marR="6350" marT="6350" marB="0" anchor="ctr"/>
                </a:tc>
                <a:tc>
                  <a:txBody>
                    <a:bodyPr/>
                    <a:lstStyle/>
                    <a:p>
                      <a:pPr algn="ctr" fontAlgn="b"/>
                      <a:r>
                        <a:rPr lang="en-AU" sz="900" b="0" i="0" u="none" strike="noStrike">
                          <a:solidFill>
                            <a:srgbClr val="000000"/>
                          </a:solidFill>
                          <a:effectLst/>
                          <a:latin typeface="+mn-lt"/>
                        </a:rPr>
                        <a:t>Urban Design</a:t>
                      </a:r>
                    </a:p>
                  </a:txBody>
                  <a:tcPr marL="0" marR="0" marT="0" marB="0" anchor="ctr">
                    <a:lnL w="12700" cmpd="sng">
                      <a:solidFill>
                        <a:srgbClr val="000000"/>
                      </a:solidFill>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AU" sz="900" b="0" i="0" u="none" strike="noStrike" dirty="0">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AU" sz="900" b="0" i="0" u="none" strike="noStrike">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AU" sz="900" b="0" i="0" u="none" strike="noStrike">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AU" sz="900" b="0" i="0" u="none" strike="noStrike" dirty="0">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AU" sz="900" b="0" i="0" u="none" strike="noStrike" dirty="0">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AU" sz="900" b="0" i="0" u="none" strike="noStrike" dirty="0">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AU" sz="900" b="0" i="0" u="none" strike="noStrike">
                        <a:solidFill>
                          <a:srgbClr val="000000"/>
                        </a:solidFill>
                        <a:effectLst/>
                        <a:latin typeface="+mn-lt"/>
                      </a:endParaRPr>
                    </a:p>
                  </a:txBody>
                  <a:tcPr marL="0" marR="0" marT="0" marB="0"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7353601"/>
                  </a:ext>
                </a:extLst>
              </a:tr>
              <a:tr h="359124">
                <a:tc rowSpan="6">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1" i="0" u="none" strike="noStrike">
                          <a:solidFill>
                            <a:schemeClr val="tx1"/>
                          </a:solidFill>
                          <a:effectLst/>
                          <a:latin typeface="Arial" panose="020B0604020202020204" pitchFamily="34" charset="0"/>
                        </a:rPr>
                        <a:t>Engineering Design and Advisory</a:t>
                      </a:r>
                    </a:p>
                  </a:txBody>
                  <a:tcPr marL="6350" marR="6350" marT="6350" marB="0" anchor="ctr">
                    <a:lnL w="12700" cmpd="sng">
                      <a:solidFill>
                        <a:srgbClr val="000000"/>
                      </a:solidFill>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ctr"/>
                      <a:r>
                        <a:rPr lang="en-AU" sz="900" b="0" i="0" u="none" strike="noStrike">
                          <a:solidFill>
                            <a:srgbClr val="000000"/>
                          </a:solidFill>
                          <a:effectLst/>
                          <a:latin typeface="Arial" panose="020B0604020202020204" pitchFamily="34" charset="0"/>
                        </a:rPr>
                        <a:t>Acoustics and Vibration</a:t>
                      </a:r>
                    </a:p>
                  </a:txBody>
                  <a:tcPr marL="0" marR="0" marT="0" marB="0" anchor="ctr">
                    <a:lnL w="12700" cmpd="sng">
                      <a:solidFill>
                        <a:srgbClr val="000000"/>
                      </a:solid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c>
                  <a:txBody>
                    <a:bodyPr/>
                    <a:lstStyle/>
                    <a:p>
                      <a:pPr algn="ctr" fontAlgn="ctr"/>
                      <a:endParaRPr lang="en-AU" sz="900" b="0" i="0" u="none" strike="noStrike" dirty="0">
                        <a:solidFill>
                          <a:srgbClr val="000000"/>
                        </a:solidFill>
                        <a:effectLst/>
                        <a:latin typeface="Arial" panose="020B0604020202020204" pitchFamily="34" charset="0"/>
                      </a:endParaRPr>
                    </a:p>
                  </a:txBody>
                  <a:tcPr marL="0" marR="0" marT="0" marB="0"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c>
                  <a:txBody>
                    <a:bodyPr/>
                    <a:lstStyle/>
                    <a:p>
                      <a:pPr algn="ctr" fontAlgn="ctr"/>
                      <a:endParaRPr lang="en-AU" sz="900" b="0" i="0" u="none" strike="noStrike" dirty="0">
                        <a:solidFill>
                          <a:srgbClr val="000000"/>
                        </a:solidFill>
                        <a:effectLst/>
                        <a:latin typeface="Arial" panose="020B0604020202020204" pitchFamily="34" charset="0"/>
                      </a:endParaRPr>
                    </a:p>
                  </a:txBody>
                  <a:tcPr marL="0" marR="0" marT="0" marB="0"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c>
                  <a:txBody>
                    <a:bodyPr/>
                    <a:lstStyle/>
                    <a:p>
                      <a:pPr algn="ctr" fontAlgn="ctr"/>
                      <a:endParaRPr lang="en-AU" sz="900" b="0" i="0" u="none" strike="noStrike" dirty="0">
                        <a:solidFill>
                          <a:srgbClr val="000000"/>
                        </a:solidFill>
                        <a:effectLst/>
                        <a:latin typeface="Arial" panose="020B0604020202020204" pitchFamily="34" charset="0"/>
                      </a:endParaRPr>
                    </a:p>
                  </a:txBody>
                  <a:tcPr marL="0" marR="0" marT="0" marB="0"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802308940"/>
                  </a:ext>
                </a:extLst>
              </a:tr>
              <a:tr h="359124">
                <a:tc vMerge="1">
                  <a:txBody>
                    <a:bodyPr/>
                    <a:lstStyle/>
                    <a:p>
                      <a:pPr algn="l" fontAlgn="ctr"/>
                      <a:endParaRPr lang="en-AU" sz="900" b="1" i="0" u="none" strike="noStrike">
                        <a:solidFill>
                          <a:srgbClr val="000000"/>
                        </a:solidFill>
                        <a:effectLst/>
                        <a:latin typeface="Arial" panose="020B0604020202020204" pitchFamily="34" charset="0"/>
                      </a:endParaRPr>
                    </a:p>
                  </a:txBody>
                  <a:tcPr marL="6350" marR="6350" marT="6350" marB="0" anchor="ctr"/>
                </a:tc>
                <a:tc>
                  <a:txBody>
                    <a:bodyPr/>
                    <a:lstStyle/>
                    <a:p>
                      <a:pPr algn="ctr" fontAlgn="ctr"/>
                      <a:r>
                        <a:rPr lang="en-AU" sz="900" b="0" i="0" u="none" strike="noStrike">
                          <a:solidFill>
                            <a:srgbClr val="000000"/>
                          </a:solidFill>
                          <a:effectLst/>
                          <a:latin typeface="Arial" panose="020B0604020202020204" pitchFamily="34" charset="0"/>
                        </a:rPr>
                        <a:t>Civil Engineering</a:t>
                      </a:r>
                    </a:p>
                  </a:txBody>
                  <a:tcPr marL="0" marR="0" marT="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ctr"/>
                      <a:endParaRPr lang="en-AU" sz="900" b="0" i="0" u="none" strike="noStrike" dirty="0">
                        <a:solidFill>
                          <a:srgbClr val="000000"/>
                        </a:solidFill>
                        <a:effectLst/>
                        <a:latin typeface="Arial" panose="020B0604020202020204" pitchFamily="34" charset="0"/>
                      </a:endParaRPr>
                    </a:p>
                  </a:txBody>
                  <a:tcPr marL="0" marR="0" marT="0" marB="0"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c>
                  <a:txBody>
                    <a:bodyPr/>
                    <a:lstStyle/>
                    <a:p>
                      <a:pPr algn="ctr" fontAlgn="ctr"/>
                      <a:endParaRPr lang="en-AU" sz="900" b="0" i="0" u="none" strike="noStrike" dirty="0">
                        <a:solidFill>
                          <a:srgbClr val="000000"/>
                        </a:solidFill>
                        <a:effectLst/>
                        <a:latin typeface="Arial" panose="020B0604020202020204" pitchFamily="34" charset="0"/>
                      </a:endParaRPr>
                    </a:p>
                  </a:txBody>
                  <a:tcPr marL="0" marR="0" marT="0" marB="0"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4114699708"/>
                  </a:ext>
                </a:extLst>
              </a:tr>
              <a:tr h="359124">
                <a:tc vMerge="1">
                  <a:txBody>
                    <a:bodyPr/>
                    <a:lstStyle/>
                    <a:p>
                      <a:pPr algn="l" fontAlgn="ctr"/>
                      <a:endParaRPr lang="en-AU" sz="900" b="1" i="0" u="none" strike="noStrike">
                        <a:solidFill>
                          <a:srgbClr val="000000"/>
                        </a:solidFill>
                        <a:effectLst/>
                        <a:latin typeface="Arial" panose="020B0604020202020204" pitchFamily="34" charset="0"/>
                      </a:endParaRPr>
                    </a:p>
                  </a:txBody>
                  <a:tcPr marL="6350" marR="6350" marT="6350" marB="0" anchor="ctr"/>
                </a:tc>
                <a:tc>
                  <a:txBody>
                    <a:bodyPr/>
                    <a:lstStyle/>
                    <a:p>
                      <a:pPr algn="ctr" fontAlgn="ctr"/>
                      <a:r>
                        <a:rPr lang="en-AU" sz="900" b="0" i="0" u="none" strike="noStrike">
                          <a:solidFill>
                            <a:srgbClr val="000000"/>
                          </a:solidFill>
                          <a:effectLst/>
                          <a:latin typeface="Arial" panose="020B0604020202020204" pitchFamily="34" charset="0"/>
                        </a:rPr>
                        <a:t>Constructability</a:t>
                      </a:r>
                    </a:p>
                  </a:txBody>
                  <a:tcPr marL="0" marR="0" marT="0" marB="0"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AU" sz="900" b="0" i="0" u="none" strike="noStrike" dirty="0">
                        <a:solidFill>
                          <a:srgbClr val="000000"/>
                        </a:solidFill>
                        <a:effectLst/>
                        <a:latin typeface="Arial" panose="020B0604020202020204" pitchFamily="34" charset="0"/>
                      </a:endParaRPr>
                    </a:p>
                  </a:txBody>
                  <a:tcPr marL="0" marR="0" marT="0" marB="0"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AU" sz="900" b="0" i="0" u="none" strike="noStrike" dirty="0">
                        <a:solidFill>
                          <a:srgbClr val="000000"/>
                        </a:solidFill>
                        <a:effectLst/>
                        <a:latin typeface="Arial" panose="020B0604020202020204" pitchFamily="34" charset="0"/>
                      </a:endParaRPr>
                    </a:p>
                  </a:txBody>
                  <a:tcPr marL="0" marR="0" marT="0" marB="0"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mpd="sng">
                      <a:solidFill>
                        <a:srgbClr val="000000"/>
                      </a:solidFill>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77740637"/>
                  </a:ext>
                </a:extLst>
              </a:tr>
              <a:tr h="359124">
                <a:tc vMerge="1">
                  <a:txBody>
                    <a:bodyPr/>
                    <a:lstStyle/>
                    <a:p>
                      <a:pPr algn="ctr" fontAlgn="ctr"/>
                      <a:endParaRPr lang="en-AU" sz="900" b="1" i="0" u="none" strike="noStrike">
                        <a:solidFill>
                          <a:schemeClr val="tx1"/>
                        </a:solidFill>
                        <a:effectLst/>
                        <a:latin typeface="Arial" panose="020B0604020202020204" pitchFamily="34" charset="0"/>
                      </a:endParaRPr>
                    </a:p>
                  </a:txBody>
                  <a:tcPr marL="6350" marR="6350" marT="6350" marB="0" anchor="ctr">
                    <a:lnL w="12700" cmpd="sng">
                      <a:solidFill>
                        <a:srgbClr val="000000"/>
                      </a:solidFill>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AU" sz="900" b="0" i="0" u="none" strike="noStrike">
                          <a:solidFill>
                            <a:srgbClr val="000000"/>
                          </a:solidFill>
                          <a:effectLst/>
                          <a:latin typeface="Arial" panose="020B0604020202020204" pitchFamily="34" charset="0"/>
                        </a:rPr>
                        <a:t>Customer Experience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AU" sz="900" b="0" i="0" u="none" strike="noStrike" dirty="0">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AU" sz="900" b="0" i="0" u="none" strike="noStrike" dirty="0">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AU" sz="900" b="0" i="0" u="none" strike="noStrike" dirty="0">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31292347"/>
                  </a:ext>
                </a:extLst>
              </a:tr>
              <a:tr h="359124">
                <a:tc vMerge="1">
                  <a:txBody>
                    <a:bodyPr/>
                    <a:lstStyle/>
                    <a:p>
                      <a:pPr algn="ctr" fontAlgn="ctr"/>
                      <a:endParaRPr lang="en-AU" sz="900" b="1" i="0" u="none" strike="noStrike">
                        <a:solidFill>
                          <a:schemeClr val="tx1"/>
                        </a:solidFill>
                        <a:effectLst/>
                        <a:latin typeface="Arial" panose="020B0604020202020204" pitchFamily="34" charset="0"/>
                      </a:endParaRPr>
                    </a:p>
                  </a:txBody>
                  <a:tcPr marL="6350" marR="6350" marT="6350" marB="0" anchor="ctr">
                    <a:lnL w="12700" cmpd="sng">
                      <a:solidFill>
                        <a:srgbClr val="000000"/>
                      </a:solidFill>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AU" sz="900" b="0" i="0" u="none" strike="noStrike">
                          <a:solidFill>
                            <a:srgbClr val="000000"/>
                          </a:solidFill>
                          <a:effectLst/>
                          <a:latin typeface="Arial" panose="020B0604020202020204" pitchFamily="34" charset="0"/>
                        </a:rPr>
                        <a:t>Drafting, Visualisation and Digital Engineering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AU" sz="900" b="0" i="0" u="none" strike="noStrike" dirty="0">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AU" sz="900" b="0" i="0" u="none" strike="noStrike" dirty="0">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95449482"/>
                  </a:ext>
                </a:extLst>
              </a:tr>
              <a:tr h="359124">
                <a:tc vMerge="1">
                  <a:txBody>
                    <a:bodyPr/>
                    <a:lstStyle/>
                    <a:p>
                      <a:pPr algn="ctr" fontAlgn="ctr"/>
                      <a:endParaRPr lang="en-AU" sz="900" b="1" i="0" u="none" strike="noStrike">
                        <a:solidFill>
                          <a:schemeClr val="tx1"/>
                        </a:solidFill>
                        <a:effectLst/>
                        <a:latin typeface="Arial" panose="020B0604020202020204" pitchFamily="34" charset="0"/>
                      </a:endParaRPr>
                    </a:p>
                  </a:txBody>
                  <a:tcPr marL="6350" marR="6350" marT="6350" marB="0" anchor="ctr">
                    <a:lnL w="12700" cmpd="sng">
                      <a:solidFill>
                        <a:srgbClr val="000000"/>
                      </a:solidFill>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ctr"/>
                      <a:r>
                        <a:rPr lang="en-AU" sz="900" b="0" i="0" u="none" strike="noStrike">
                          <a:solidFill>
                            <a:srgbClr val="000000"/>
                          </a:solidFill>
                          <a:effectLst/>
                          <a:latin typeface="Arial" panose="020B0604020202020204" pitchFamily="34" charset="0"/>
                        </a:rPr>
                        <a:t>Electrical Engineering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ctr"/>
                      <a:endParaRPr lang="en-AU" sz="900" b="0" i="0" u="none" strike="noStrike" dirty="0">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ctr"/>
                      <a:endParaRPr lang="en-AU" sz="900" b="0" i="0" u="none" strike="noStrike">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p>
                      <a:pPr algn="ctr" fontAlgn="ctr"/>
                      <a:endParaRPr lang="en-AU" sz="900" b="0" i="0" u="none" strike="noStrike" dirty="0">
                        <a:solidFill>
                          <a:srgbClr val="000000"/>
                        </a:solidFill>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596032851"/>
                  </a:ext>
                </a:extLst>
              </a:tr>
            </a:tbl>
          </a:graphicData>
        </a:graphic>
      </p:graphicFrame>
      <p:sp>
        <p:nvSpPr>
          <p:cNvPr id="17" name="TextBox 16">
            <a:extLst>
              <a:ext uri="{FF2B5EF4-FFF2-40B4-BE49-F238E27FC236}">
                <a16:creationId xmlns:a16="http://schemas.microsoft.com/office/drawing/2014/main" id="{0292B7C4-4AF9-4521-B700-04BD72064824}"/>
              </a:ext>
            </a:extLst>
          </p:cNvPr>
          <p:cNvSpPr txBox="1"/>
          <p:nvPr/>
        </p:nvSpPr>
        <p:spPr>
          <a:xfrm>
            <a:off x="479395" y="6295496"/>
            <a:ext cx="8648700" cy="306467"/>
          </a:xfrm>
          <a:prstGeom prst="roundRect">
            <a:avLst/>
          </a:prstGeom>
          <a:solidFill>
            <a:srgbClr val="00416F"/>
          </a:solidFill>
          <a:ln w="9525">
            <a:solidFill>
              <a:srgbClr val="000000"/>
            </a:solidFill>
          </a:ln>
        </p:spPr>
        <p:txBody>
          <a:bodyPr wrap="square" rtlCol="0">
            <a:spAutoFit/>
          </a:bodyPr>
          <a:lstStyle/>
          <a:p>
            <a:pPr marL="0" marR="0" lvl="0" indent="0" algn="l" defTabSz="954193" rtl="0" eaLnBrk="1" fontAlgn="auto" latinLnBrk="0" hangingPunct="1">
              <a:lnSpc>
                <a:spcPct val="100000"/>
              </a:lnSpc>
              <a:spcBef>
                <a:spcPts val="0"/>
              </a:spcBef>
              <a:spcAft>
                <a:spcPts val="0"/>
              </a:spcAft>
              <a:buClrTx/>
              <a:buSzTx/>
              <a:buFontTx/>
              <a:buNone/>
              <a:tabLst/>
              <a:defRPr/>
            </a:pPr>
            <a:r>
              <a:rPr kumimoji="0" lang="en-AU" sz="1200" b="0" i="0" u="none" strike="noStrike" kern="0" cap="none" spc="0" normalizeH="0" baseline="0" noProof="0">
                <a:ln>
                  <a:noFill/>
                </a:ln>
                <a:solidFill>
                  <a:srgbClr val="FFFFFF"/>
                </a:solidFill>
                <a:effectLst/>
                <a:uLnTx/>
                <a:uFillTx/>
                <a:latin typeface="Calibri" panose="020F0502020204030204"/>
                <a:ea typeface="+mn-ea"/>
                <a:cs typeface="+mn-cs"/>
              </a:rPr>
              <a:t>For Scheme specific Engagement Type capped daily rates, please refer to the relevant Scheme page on </a:t>
            </a:r>
            <a:r>
              <a:rPr kumimoji="0" lang="en-AU" sz="1200" b="0" i="0" u="none" strike="noStrike" kern="0" cap="none" spc="0" normalizeH="0" baseline="0" noProof="0">
                <a:ln>
                  <a:noFill/>
                </a:ln>
                <a:solidFill>
                  <a:srgbClr val="00416F"/>
                </a:solidFill>
                <a:effectLst/>
                <a:uLnTx/>
                <a:uFillTx/>
                <a:latin typeface="Calibri" panose="020F0502020204030204"/>
                <a:ea typeface="+mn-ea"/>
                <a:cs typeface="+mn-cs"/>
                <a:hlinkClick r:id="rId5"/>
              </a:rPr>
              <a:t>buy.nsw</a:t>
            </a:r>
            <a:r>
              <a:rPr kumimoji="0" lang="en-AU" sz="1200" b="0" i="0" u="none" strike="noStrike" kern="0" cap="none" spc="0" normalizeH="0" baseline="0" noProof="0">
                <a:ln>
                  <a:noFill/>
                </a:ln>
                <a:solidFill>
                  <a:srgbClr val="00416F"/>
                </a:solidFill>
                <a:effectLst/>
                <a:uLnTx/>
                <a:uFillTx/>
                <a:latin typeface="Calibri" panose="020F0502020204030204"/>
                <a:ea typeface="+mn-ea"/>
                <a:cs typeface="+mn-cs"/>
              </a:rPr>
              <a:t> </a:t>
            </a:r>
          </a:p>
        </p:txBody>
      </p:sp>
      <p:sp>
        <p:nvSpPr>
          <p:cNvPr id="9" name="TextBox 8">
            <a:extLst>
              <a:ext uri="{FF2B5EF4-FFF2-40B4-BE49-F238E27FC236}">
                <a16:creationId xmlns:a16="http://schemas.microsoft.com/office/drawing/2014/main" id="{E77D3F13-BB0F-4B58-80F9-53FCDA54B820}"/>
              </a:ext>
            </a:extLst>
          </p:cNvPr>
          <p:cNvSpPr txBox="1"/>
          <p:nvPr/>
        </p:nvSpPr>
        <p:spPr>
          <a:xfrm>
            <a:off x="1" y="10633"/>
            <a:ext cx="2160000" cy="276999"/>
          </a:xfrm>
          <a:prstGeom prst="rect">
            <a:avLst/>
          </a:prstGeom>
          <a:noFill/>
          <a:ln w="19050">
            <a:solidFill>
              <a:srgbClr val="FF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1200" b="0" i="0" u="none" strike="noStrike" kern="1200" cap="none" spc="0" normalizeH="0" baseline="0" noProof="0" dirty="0">
                <a:ln>
                  <a:noFill/>
                </a:ln>
                <a:solidFill>
                  <a:srgbClr val="FF0000"/>
                </a:solidFill>
                <a:effectLst/>
                <a:uLnTx/>
                <a:uFillTx/>
                <a:latin typeface="Arial"/>
                <a:ea typeface="+mn-ea"/>
                <a:cs typeface="+mn-cs"/>
              </a:rPr>
              <a:t>Commercial in Confidence</a:t>
            </a:r>
          </a:p>
        </p:txBody>
      </p:sp>
      <p:sp>
        <p:nvSpPr>
          <p:cNvPr id="10" name="Speech Bubble: Rectangle 9">
            <a:extLst>
              <a:ext uri="{FF2B5EF4-FFF2-40B4-BE49-F238E27FC236}">
                <a16:creationId xmlns:a16="http://schemas.microsoft.com/office/drawing/2014/main" id="{15AE574D-A083-423C-AF90-71E947AE476C}"/>
              </a:ext>
            </a:extLst>
          </p:cNvPr>
          <p:cNvSpPr/>
          <p:nvPr/>
        </p:nvSpPr>
        <p:spPr>
          <a:xfrm>
            <a:off x="4580709" y="2928307"/>
            <a:ext cx="4972593" cy="1147304"/>
          </a:xfrm>
          <a:prstGeom prst="wedgeRectCallout">
            <a:avLst>
              <a:gd name="adj1" fmla="val -46978"/>
              <a:gd name="adj2" fmla="val 17241"/>
            </a:avLst>
          </a:prstGeom>
          <a:solidFill>
            <a:schemeClr val="bg2">
              <a:lumMod val="90000"/>
            </a:schemeClr>
          </a:solidFill>
          <a:ln w="25400" cap="flat" cmpd="sng" algn="ctr">
            <a:solidFill>
              <a:srgbClr val="A50776">
                <a:shade val="50000"/>
              </a:srgbClr>
            </a:solidFill>
            <a:prstDash val="solid"/>
          </a:ln>
          <a:effectLst/>
        </p:spPr>
        <p:txBody>
          <a:bodyPr rtlCol="0" anchor="ctr"/>
          <a:lstStyle/>
          <a:p>
            <a:pPr marL="0" marR="0" lvl="0" indent="0" algn="ctr" defTabSz="954193" eaLnBrk="1" fontAlgn="auto" latinLnBrk="0" hangingPunct="1">
              <a:lnSpc>
                <a:spcPct val="100000"/>
              </a:lnSpc>
              <a:spcBef>
                <a:spcPts val="0"/>
              </a:spcBef>
              <a:spcAft>
                <a:spcPts val="0"/>
              </a:spcAft>
              <a:buClrTx/>
              <a:buSzTx/>
              <a:buFontTx/>
              <a:buNone/>
              <a:tabLst/>
              <a:defRPr/>
            </a:pPr>
            <a:r>
              <a:rPr lang="en-AU" kern="0" dirty="0"/>
              <a:t>Recommended Capped Rates for all 55 IA services </a:t>
            </a:r>
            <a:r>
              <a:rPr lang="en-AU" b="0" kern="1200" dirty="0">
                <a:ea typeface="+mn-ea"/>
                <a:cs typeface="+mn-cs"/>
              </a:rPr>
              <a:t>can be downloaded by registered agency buyers via the buyer dashboard in </a:t>
            </a:r>
            <a:r>
              <a:rPr lang="en-AU" dirty="0">
                <a:solidFill>
                  <a:schemeClr val="accent2">
                    <a:lumMod val="75000"/>
                  </a:schemeClr>
                </a:solidFill>
                <a:hlinkClick r:id="rId6">
                  <a:extLst>
                    <a:ext uri="{A12FA001-AC4F-418D-AE19-62706E023703}">
                      <ahyp:hlinkClr xmlns:ahyp="http://schemas.microsoft.com/office/drawing/2018/hyperlinkcolor" val="tx"/>
                    </a:ext>
                  </a:extLst>
                </a:hlinkClick>
              </a:rPr>
              <a:t>Supplier Hub</a:t>
            </a:r>
            <a:r>
              <a:rPr lang="en-AU" dirty="0">
                <a:solidFill>
                  <a:schemeClr val="accent2">
                    <a:lumMod val="75000"/>
                  </a:schemeClr>
                </a:solidFill>
              </a:rPr>
              <a:t> </a:t>
            </a:r>
            <a:r>
              <a:rPr lang="en-AU" dirty="0"/>
              <a:t>in</a:t>
            </a:r>
            <a:r>
              <a:rPr lang="en-AU" dirty="0">
                <a:solidFill>
                  <a:schemeClr val="tx2"/>
                </a:solidFill>
              </a:rPr>
              <a:t> </a:t>
            </a:r>
            <a:r>
              <a:rPr lang="en-AU" dirty="0" err="1">
                <a:solidFill>
                  <a:schemeClr val="accent2">
                    <a:lumMod val="75000"/>
                  </a:schemeClr>
                </a:solidFill>
                <a:hlinkClick r:id="rId7">
                  <a:extLst>
                    <a:ext uri="{A12FA001-AC4F-418D-AE19-62706E023703}">
                      <ahyp:hlinkClr xmlns:ahyp="http://schemas.microsoft.com/office/drawing/2018/hyperlinkcolor" val="tx"/>
                    </a:ext>
                  </a:extLst>
                </a:hlinkClick>
              </a:rPr>
              <a:t>buy.nsw</a:t>
            </a:r>
            <a:endParaRPr kumimoji="0" lang="en-AU" b="0" i="0" u="none" strike="noStrike" kern="0" cap="none" spc="0" normalizeH="0" baseline="0" noProof="0" dirty="0">
              <a:ln>
                <a:noFill/>
              </a:ln>
              <a:solidFill>
                <a:srgbClr val="FFFFFF"/>
              </a:solidFill>
              <a:effectLst/>
              <a:uLnTx/>
              <a:uFillTx/>
              <a:latin typeface="Calibri" panose="020F0502020204030204"/>
              <a:ea typeface="+mn-ea"/>
              <a:cs typeface="+mn-cs"/>
            </a:endParaRPr>
          </a:p>
        </p:txBody>
      </p:sp>
      <p:pic>
        <p:nvPicPr>
          <p:cNvPr id="12" name="Picture 11">
            <a:extLst>
              <a:ext uri="{FF2B5EF4-FFF2-40B4-BE49-F238E27FC236}">
                <a16:creationId xmlns:a16="http://schemas.microsoft.com/office/drawing/2014/main" id="{C61ECC37-FD9C-4BC1-994C-FDCD4DA20679}"/>
              </a:ext>
            </a:extLst>
          </p:cNvPr>
          <p:cNvPicPr>
            <a:picLocks noChangeAspect="1"/>
          </p:cNvPicPr>
          <p:nvPr/>
        </p:nvPicPr>
        <p:blipFill>
          <a:blip r:embed="rId8"/>
          <a:stretch>
            <a:fillRect/>
          </a:stretch>
        </p:blipFill>
        <p:spPr>
          <a:xfrm>
            <a:off x="11031173" y="-155377"/>
            <a:ext cx="1296000" cy="1296000"/>
          </a:xfrm>
          <a:prstGeom prst="rect">
            <a:avLst/>
          </a:prstGeom>
        </p:spPr>
      </p:pic>
    </p:spTree>
    <p:extLst>
      <p:ext uri="{BB962C8B-B14F-4D97-AF65-F5344CB8AC3E}">
        <p14:creationId xmlns:p14="http://schemas.microsoft.com/office/powerpoint/2010/main" val="5575635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843A4767-A332-4755-83A0-570B100330AF}"/>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415" imgH="416" progId="TCLayout.ActiveDocument.1">
                  <p:embed/>
                </p:oleObj>
              </mc:Choice>
              <mc:Fallback>
                <p:oleObj name="think-cell Slide" r:id="rId3" imgW="415" imgH="416" progId="TCLayout.ActiveDocument.1">
                  <p:embed/>
                  <p:pic>
                    <p:nvPicPr>
                      <p:cNvPr id="8" name="Object 7" hidden="1">
                        <a:extLst>
                          <a:ext uri="{FF2B5EF4-FFF2-40B4-BE49-F238E27FC236}">
                            <a16:creationId xmlns:a16="http://schemas.microsoft.com/office/drawing/2014/main" id="{843A4767-A332-4755-83A0-570B100330A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E390AE6E-FCA6-4B22-96FD-E47AF89ACA5E}"/>
              </a:ext>
            </a:extLst>
          </p:cNvPr>
          <p:cNvSpPr>
            <a:spLocks noGrp="1"/>
          </p:cNvSpPr>
          <p:nvPr>
            <p:ph type="title"/>
          </p:nvPr>
        </p:nvSpPr>
        <p:spPr/>
        <p:txBody>
          <a:bodyPr vert="horz"/>
          <a:lstStyle/>
          <a:p>
            <a:r>
              <a:rPr lang="en-AU" kern="0" dirty="0"/>
              <a:t>Discount structure </a:t>
            </a:r>
            <a:br>
              <a:rPr lang="en-AU" kern="0" dirty="0"/>
            </a:br>
            <a:endParaRPr lang="en-AU" dirty="0"/>
          </a:p>
        </p:txBody>
      </p:sp>
      <p:sp>
        <p:nvSpPr>
          <p:cNvPr id="4" name="Slide Number Placeholder 3">
            <a:extLst>
              <a:ext uri="{FF2B5EF4-FFF2-40B4-BE49-F238E27FC236}">
                <a16:creationId xmlns:a16="http://schemas.microsoft.com/office/drawing/2014/main" id="{4CB0E159-7CA5-422E-A301-E66CB9734EBD}"/>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AC0C722-A5E6-5E49-9B9F-A87F4B86BF73}"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white"/>
              </a:solidFill>
              <a:effectLst/>
              <a:uLnTx/>
              <a:uFillTx/>
              <a:latin typeface="Arial"/>
              <a:ea typeface="+mn-ea"/>
              <a:cs typeface="+mn-cs"/>
            </a:endParaRPr>
          </a:p>
        </p:txBody>
      </p:sp>
      <p:sp>
        <p:nvSpPr>
          <p:cNvPr id="5" name="Text Placeholder 4">
            <a:extLst>
              <a:ext uri="{FF2B5EF4-FFF2-40B4-BE49-F238E27FC236}">
                <a16:creationId xmlns:a16="http://schemas.microsoft.com/office/drawing/2014/main" id="{5F85680F-DA9C-4E87-9A49-2509A2506544}"/>
              </a:ext>
            </a:extLst>
          </p:cNvPr>
          <p:cNvSpPr>
            <a:spLocks noGrp="1"/>
          </p:cNvSpPr>
          <p:nvPr>
            <p:ph type="body" sz="quarter" idx="14"/>
          </p:nvPr>
        </p:nvSpPr>
        <p:spPr/>
        <p:txBody>
          <a:bodyPr/>
          <a:lstStyle/>
          <a:p>
            <a:pPr>
              <a:spcAft>
                <a:spcPts val="0"/>
              </a:spcAft>
            </a:pPr>
            <a:r>
              <a:rPr lang="en-AU"/>
              <a:t>The contract size discount structure is simplified and now recommended only for contracts valued $5M and above</a:t>
            </a:r>
          </a:p>
        </p:txBody>
      </p:sp>
      <p:sp>
        <p:nvSpPr>
          <p:cNvPr id="12" name="Text Placeholder 5">
            <a:extLst>
              <a:ext uri="{FF2B5EF4-FFF2-40B4-BE49-F238E27FC236}">
                <a16:creationId xmlns:a16="http://schemas.microsoft.com/office/drawing/2014/main" id="{2AE3C0AC-C63C-4360-9EC1-F1867233CA66}"/>
              </a:ext>
            </a:extLst>
          </p:cNvPr>
          <p:cNvSpPr>
            <a:spLocks noGrp="1"/>
          </p:cNvSpPr>
          <p:nvPr>
            <p:ph type="body" sz="quarter" idx="15"/>
          </p:nvPr>
        </p:nvSpPr>
        <p:spPr>
          <a:xfrm>
            <a:off x="317499" y="6012931"/>
            <a:ext cx="9175173" cy="691812"/>
          </a:xfrm>
        </p:spPr>
        <p:txBody>
          <a:bodyPr/>
          <a:lstStyle/>
          <a:p>
            <a:r>
              <a:rPr lang="en-AU" sz="900" dirty="0"/>
              <a:t>Notes:</a:t>
            </a:r>
          </a:p>
          <a:p>
            <a:pPr marL="342900" indent="-342900">
              <a:spcAft>
                <a:spcPts val="0"/>
              </a:spcAft>
              <a:buAutoNum type="arabicPeriod"/>
            </a:pPr>
            <a:r>
              <a:rPr lang="en-AU" sz="900" b="0" kern="1200" baseline="0" dirty="0">
                <a:solidFill>
                  <a:schemeClr val="dk1"/>
                </a:solidFill>
                <a:effectLst/>
                <a:latin typeface="+mj-lt"/>
                <a:ea typeface="Calibri" panose="020F0502020204030204" pitchFamily="34" charset="0"/>
                <a:cs typeface="+mn-cs"/>
              </a:rPr>
              <a:t>Contract Size includes the initial Contract value plus any additional Variation costs.      </a:t>
            </a:r>
          </a:p>
          <a:p>
            <a:pPr marL="342900" indent="-342900">
              <a:spcAft>
                <a:spcPts val="0"/>
              </a:spcAft>
              <a:buAutoNum type="arabicPeriod"/>
            </a:pPr>
            <a:r>
              <a:rPr lang="en-AU" sz="900" b="0" kern="1200" baseline="0" dirty="0">
                <a:solidFill>
                  <a:schemeClr val="dk1"/>
                </a:solidFill>
                <a:effectLst/>
                <a:latin typeface="+mj-lt"/>
                <a:ea typeface="Calibri" panose="020F0502020204030204" pitchFamily="34" charset="0"/>
                <a:cs typeface="+mn-cs"/>
              </a:rPr>
              <a:t>For any Secondment with NSW Government for IA services, suppliers is recommended to discount the daily capped rate by at least XX%, in addition to any applicable Contract Size Discount .  </a:t>
            </a:r>
          </a:p>
          <a:p>
            <a:pPr marL="342900" indent="-342900">
              <a:spcAft>
                <a:spcPts val="0"/>
              </a:spcAft>
              <a:buAutoNum type="arabicPeriod"/>
            </a:pPr>
            <a:r>
              <a:rPr lang="en-AU" sz="900" b="0" kern="1200" baseline="0" dirty="0">
                <a:solidFill>
                  <a:schemeClr val="dk1"/>
                </a:solidFill>
                <a:effectLst/>
                <a:latin typeface="+mj-lt"/>
                <a:ea typeface="Calibri" panose="020F0502020204030204" pitchFamily="34" charset="0"/>
                <a:cs typeface="+mn-cs"/>
              </a:rPr>
              <a:t>Suppliers must classify the engagement as an Assignment or Secondment explicitly up-front in their proposals and subsequent Contracts</a:t>
            </a:r>
            <a:r>
              <a:rPr lang="en-AU" sz="800" b="0" kern="1200" baseline="0" dirty="0">
                <a:solidFill>
                  <a:schemeClr val="dk1"/>
                </a:solidFill>
                <a:effectLst/>
                <a:latin typeface="+mj-lt"/>
                <a:ea typeface="Calibri" panose="020F0502020204030204" pitchFamily="34" charset="0"/>
                <a:cs typeface="+mn-cs"/>
              </a:rPr>
              <a:t>. </a:t>
            </a:r>
          </a:p>
          <a:p>
            <a:pPr marL="342900" indent="-342900">
              <a:spcAft>
                <a:spcPts val="0"/>
              </a:spcAft>
              <a:buAutoNum type="arabicPeriod"/>
            </a:pPr>
            <a:r>
              <a:rPr lang="en-AU" sz="900" b="0" kern="1200" dirty="0">
                <a:solidFill>
                  <a:schemeClr val="tx1"/>
                </a:solidFill>
                <a:latin typeface="+mn-lt"/>
                <a:ea typeface="+mn-ea"/>
                <a:cs typeface="+mn-cs"/>
              </a:rPr>
              <a:t>Details of SCF can be downloaded by registered agency buyers via the </a:t>
            </a:r>
            <a:r>
              <a:rPr lang="en-AU" sz="900" dirty="0">
                <a:solidFill>
                  <a:schemeClr val="accent2">
                    <a:lumMod val="75000"/>
                  </a:schemeClr>
                </a:solidFill>
                <a:hlinkClick r:id="rId5">
                  <a:extLst>
                    <a:ext uri="{A12FA001-AC4F-418D-AE19-62706E023703}">
                      <ahyp:hlinkClr xmlns:ahyp="http://schemas.microsoft.com/office/drawing/2018/hyperlinkcolor" val="tx"/>
                    </a:ext>
                  </a:extLst>
                </a:hlinkClick>
              </a:rPr>
              <a:t>Supplier Hub</a:t>
            </a:r>
            <a:r>
              <a:rPr lang="en-AU" sz="900" dirty="0">
                <a:solidFill>
                  <a:schemeClr val="accent2">
                    <a:lumMod val="75000"/>
                  </a:schemeClr>
                </a:solidFill>
              </a:rPr>
              <a:t> </a:t>
            </a:r>
            <a:r>
              <a:rPr lang="en-AU" sz="900" dirty="0">
                <a:solidFill>
                  <a:schemeClr val="tx2"/>
                </a:solidFill>
              </a:rPr>
              <a:t>in </a:t>
            </a:r>
            <a:r>
              <a:rPr lang="en-AU" sz="900" dirty="0" err="1">
                <a:solidFill>
                  <a:schemeClr val="accent2">
                    <a:lumMod val="75000"/>
                  </a:schemeClr>
                </a:solidFill>
                <a:hlinkClick r:id="rId6">
                  <a:extLst>
                    <a:ext uri="{A12FA001-AC4F-418D-AE19-62706E023703}">
                      <ahyp:hlinkClr xmlns:ahyp="http://schemas.microsoft.com/office/drawing/2018/hyperlinkcolor" val="tx"/>
                    </a:ext>
                  </a:extLst>
                </a:hlinkClick>
              </a:rPr>
              <a:t>buy.nsw</a:t>
            </a:r>
            <a:endParaRPr lang="en-AU" sz="800" b="0" dirty="0"/>
          </a:p>
        </p:txBody>
      </p:sp>
      <p:graphicFrame>
        <p:nvGraphicFramePr>
          <p:cNvPr id="24" name="Table 18">
            <a:extLst>
              <a:ext uri="{FF2B5EF4-FFF2-40B4-BE49-F238E27FC236}">
                <a16:creationId xmlns:a16="http://schemas.microsoft.com/office/drawing/2014/main" id="{6A5C78C9-6687-4B8D-B820-E01368CE295E}"/>
              </a:ext>
            </a:extLst>
          </p:cNvPr>
          <p:cNvGraphicFramePr>
            <a:graphicFrameLocks noGrp="1"/>
          </p:cNvGraphicFramePr>
          <p:nvPr>
            <p:extLst>
              <p:ext uri="{D42A27DB-BD31-4B8C-83A1-F6EECF244321}">
                <p14:modId xmlns:p14="http://schemas.microsoft.com/office/powerpoint/2010/main" val="418013840"/>
              </p:ext>
            </p:extLst>
          </p:nvPr>
        </p:nvGraphicFramePr>
        <p:xfrm>
          <a:off x="444499" y="3725109"/>
          <a:ext cx="8784520" cy="1674769"/>
        </p:xfrm>
        <a:graphic>
          <a:graphicData uri="http://schemas.openxmlformats.org/drawingml/2006/table">
            <a:tbl>
              <a:tblPr firstRow="1" bandRow="1"/>
              <a:tblGrid>
                <a:gridCol w="5245101">
                  <a:extLst>
                    <a:ext uri="{9D8B030D-6E8A-4147-A177-3AD203B41FA5}">
                      <a16:colId xmlns:a16="http://schemas.microsoft.com/office/drawing/2014/main" val="1636053898"/>
                    </a:ext>
                  </a:extLst>
                </a:gridCol>
                <a:gridCol w="1765300">
                  <a:extLst>
                    <a:ext uri="{9D8B030D-6E8A-4147-A177-3AD203B41FA5}">
                      <a16:colId xmlns:a16="http://schemas.microsoft.com/office/drawing/2014/main" val="1470992201"/>
                    </a:ext>
                  </a:extLst>
                </a:gridCol>
                <a:gridCol w="1774119">
                  <a:extLst>
                    <a:ext uri="{9D8B030D-6E8A-4147-A177-3AD203B41FA5}">
                      <a16:colId xmlns:a16="http://schemas.microsoft.com/office/drawing/2014/main" val="425473841"/>
                    </a:ext>
                  </a:extLst>
                </a:gridCol>
              </a:tblGrid>
              <a:tr h="765599">
                <a:tc rowSpan="3">
                  <a:txBody>
                    <a:bodyPr/>
                    <a:lstStyle/>
                    <a:p>
                      <a:pPr algn="ctr"/>
                      <a:r>
                        <a:rPr lang="en-AU" sz="1400" b="1" kern="1200">
                          <a:solidFill>
                            <a:schemeClr val="tx1"/>
                          </a:solidFill>
                          <a:latin typeface="Arial"/>
                          <a:ea typeface="+mn-ea"/>
                          <a:cs typeface="+mn-cs"/>
                        </a:rPr>
                        <a:t>Volume based discount</a:t>
                      </a:r>
                    </a:p>
                    <a:p>
                      <a:pPr algn="ctr"/>
                      <a:endParaRPr lang="en-AU" sz="1200" b="0" kern="1200">
                        <a:solidFill>
                          <a:schemeClr val="tx1"/>
                        </a:solidFill>
                        <a:latin typeface="+mn-lt"/>
                        <a:ea typeface="+mn-ea"/>
                        <a:cs typeface="+mn-cs"/>
                      </a:endParaRPr>
                    </a:p>
                    <a:p>
                      <a:pPr marL="171450" indent="-171450" algn="l">
                        <a:buFont typeface="Arial" panose="020B0604020202020204" pitchFamily="34" charset="0"/>
                        <a:buChar char="•"/>
                      </a:pPr>
                      <a:r>
                        <a:rPr lang="en-AU" sz="1000" b="0">
                          <a:solidFill>
                            <a:schemeClr val="tx1"/>
                          </a:solidFill>
                        </a:rPr>
                        <a:t>NSW Government recommends a separate Contract Size Discount upfront</a:t>
                      </a:r>
                    </a:p>
                    <a:p>
                      <a:pPr marL="171450" indent="-171450" algn="l">
                        <a:buFont typeface="Arial" panose="020B0604020202020204" pitchFamily="34" charset="0"/>
                        <a:buChar char="•"/>
                      </a:pPr>
                      <a:r>
                        <a:rPr lang="en-AU" sz="1000" b="0">
                          <a:solidFill>
                            <a:schemeClr val="tx1"/>
                          </a:solidFill>
                        </a:rPr>
                        <a:t>To minimise the administrative overhead, the Contract Size Discounts will be expected to be incorporated upfront into the resource rates based on contract size estimates, and highlighted separately at the proposal stage</a:t>
                      </a:r>
                    </a:p>
                  </a:txBody>
                  <a:tcPr>
                    <a:lnL w="12700" cap="flat" cmpd="sng" algn="ctr">
                      <a:solidFill>
                        <a:srgbClr val="000000"/>
                      </a:solidFill>
                      <a:prstDash val="solid"/>
                      <a:round/>
                      <a:headEnd type="none" w="med" len="med"/>
                      <a:tailEnd type="none" w="med" len="med"/>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b="1" kern="1200">
                          <a:solidFill>
                            <a:schemeClr val="lt1"/>
                          </a:solidFill>
                          <a:latin typeface="Arial"/>
                        </a:defRPr>
                      </a:lvl1pPr>
                      <a:lvl2pPr marL="414579" algn="l" defTabSz="457200" rtl="0" eaLnBrk="1" latinLnBrk="0" hangingPunct="1">
                        <a:defRPr sz="1800" b="1" kern="1200">
                          <a:solidFill>
                            <a:schemeClr val="lt1"/>
                          </a:solidFill>
                          <a:latin typeface="Arial"/>
                        </a:defRPr>
                      </a:lvl2pPr>
                      <a:lvl3pPr marL="829157" algn="l" defTabSz="457200" rtl="0" eaLnBrk="1" latinLnBrk="0" hangingPunct="1">
                        <a:defRPr sz="1800" b="1" kern="1200">
                          <a:solidFill>
                            <a:schemeClr val="lt1"/>
                          </a:solidFill>
                          <a:latin typeface="Arial"/>
                        </a:defRPr>
                      </a:lvl3pPr>
                      <a:lvl4pPr marL="1243736" algn="l" defTabSz="457200" rtl="0" eaLnBrk="1" latinLnBrk="0" hangingPunct="1">
                        <a:defRPr sz="1800" b="1" kern="1200">
                          <a:solidFill>
                            <a:schemeClr val="lt1"/>
                          </a:solidFill>
                          <a:latin typeface="Arial"/>
                        </a:defRPr>
                      </a:lvl4pPr>
                      <a:lvl5pPr marL="1658315" algn="l" defTabSz="457200" rtl="0" eaLnBrk="1" latinLnBrk="0" hangingPunct="1">
                        <a:defRPr sz="1800" b="1" kern="1200">
                          <a:solidFill>
                            <a:schemeClr val="lt1"/>
                          </a:solidFill>
                          <a:latin typeface="Arial"/>
                        </a:defRPr>
                      </a:lvl5pPr>
                      <a:lvl6pPr marL="2072894" algn="l" defTabSz="457200" rtl="0" eaLnBrk="1" latinLnBrk="0" hangingPunct="1">
                        <a:defRPr sz="1800" b="1" kern="1200">
                          <a:solidFill>
                            <a:schemeClr val="lt1"/>
                          </a:solidFill>
                          <a:latin typeface="Arial"/>
                        </a:defRPr>
                      </a:lvl6pPr>
                      <a:lvl7pPr marL="2487471" algn="l" defTabSz="457200" rtl="0" eaLnBrk="1" latinLnBrk="0" hangingPunct="1">
                        <a:defRPr sz="1800" b="1" kern="1200">
                          <a:solidFill>
                            <a:schemeClr val="lt1"/>
                          </a:solidFill>
                          <a:latin typeface="Arial"/>
                        </a:defRPr>
                      </a:lvl7pPr>
                      <a:lvl8pPr marL="2902050" algn="l" defTabSz="457200" rtl="0" eaLnBrk="1" latinLnBrk="0" hangingPunct="1">
                        <a:defRPr sz="1800" b="1" kern="1200">
                          <a:solidFill>
                            <a:schemeClr val="lt1"/>
                          </a:solidFill>
                          <a:latin typeface="Arial"/>
                        </a:defRPr>
                      </a:lvl8pPr>
                      <a:lvl9pPr marL="3316629" algn="l" defTabSz="457200" rtl="0" eaLnBrk="1" latinLnBrk="0" hangingPunct="1">
                        <a:defRPr sz="1800" b="1" kern="1200">
                          <a:solidFill>
                            <a:schemeClr val="lt1"/>
                          </a:solidFill>
                          <a:latin typeface="Arial"/>
                        </a:defRPr>
                      </a:lvl9pPr>
                    </a:lstStyle>
                    <a:p>
                      <a:pPr algn="ctr"/>
                      <a:r>
                        <a:rPr lang="en-AU" sz="1400">
                          <a:solidFill>
                            <a:schemeClr val="bg1"/>
                          </a:solidFill>
                        </a:rPr>
                        <a:t>Contract Size</a:t>
                      </a:r>
                    </a:p>
                    <a:p>
                      <a:pPr algn="ctr"/>
                      <a:r>
                        <a:rPr lang="en-AU" sz="1400">
                          <a:solidFill>
                            <a:schemeClr val="bg1"/>
                          </a:solidFill>
                        </a:rPr>
                        <a:t>(excl GST)</a:t>
                      </a:r>
                      <a:endParaRPr lang="en-AU" sz="1400" baseline="30000">
                        <a:solidFill>
                          <a:schemeClr val="bg1"/>
                        </a:solidFill>
                      </a:endParaRPr>
                    </a:p>
                  </a:txBody>
                  <a:tcPr anchor="ctr">
                    <a:lnL w="12700" cap="flat" cmpd="sng" algn="ctr">
                      <a:solidFill>
                        <a:srgbClr val="000000"/>
                      </a:solidFill>
                      <a:prstDash val="solid"/>
                      <a:round/>
                      <a:headEnd type="none" w="med" len="med"/>
                      <a:tailEnd type="none" w="med" len="med"/>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9383"/>
                    </a:solidFill>
                  </a:tcPr>
                </a:tc>
                <a:tc>
                  <a:txBody>
                    <a:bodyPr/>
                    <a:lstStyle>
                      <a:lvl1pPr marL="0" algn="l" defTabSz="457200" rtl="0" eaLnBrk="1" latinLnBrk="0" hangingPunct="1">
                        <a:defRPr sz="1800" b="1" kern="1200">
                          <a:solidFill>
                            <a:schemeClr val="lt1"/>
                          </a:solidFill>
                          <a:latin typeface="Arial"/>
                        </a:defRPr>
                      </a:lvl1pPr>
                      <a:lvl2pPr marL="414579" algn="l" defTabSz="457200" rtl="0" eaLnBrk="1" latinLnBrk="0" hangingPunct="1">
                        <a:defRPr sz="1800" b="1" kern="1200">
                          <a:solidFill>
                            <a:schemeClr val="lt1"/>
                          </a:solidFill>
                          <a:latin typeface="Arial"/>
                        </a:defRPr>
                      </a:lvl2pPr>
                      <a:lvl3pPr marL="829157" algn="l" defTabSz="457200" rtl="0" eaLnBrk="1" latinLnBrk="0" hangingPunct="1">
                        <a:defRPr sz="1800" b="1" kern="1200">
                          <a:solidFill>
                            <a:schemeClr val="lt1"/>
                          </a:solidFill>
                          <a:latin typeface="Arial"/>
                        </a:defRPr>
                      </a:lvl3pPr>
                      <a:lvl4pPr marL="1243736" algn="l" defTabSz="457200" rtl="0" eaLnBrk="1" latinLnBrk="0" hangingPunct="1">
                        <a:defRPr sz="1800" b="1" kern="1200">
                          <a:solidFill>
                            <a:schemeClr val="lt1"/>
                          </a:solidFill>
                          <a:latin typeface="Arial"/>
                        </a:defRPr>
                      </a:lvl4pPr>
                      <a:lvl5pPr marL="1658315" algn="l" defTabSz="457200" rtl="0" eaLnBrk="1" latinLnBrk="0" hangingPunct="1">
                        <a:defRPr sz="1800" b="1" kern="1200">
                          <a:solidFill>
                            <a:schemeClr val="lt1"/>
                          </a:solidFill>
                          <a:latin typeface="Arial"/>
                        </a:defRPr>
                      </a:lvl5pPr>
                      <a:lvl6pPr marL="2072894" algn="l" defTabSz="457200" rtl="0" eaLnBrk="1" latinLnBrk="0" hangingPunct="1">
                        <a:defRPr sz="1800" b="1" kern="1200">
                          <a:solidFill>
                            <a:schemeClr val="lt1"/>
                          </a:solidFill>
                          <a:latin typeface="Arial"/>
                        </a:defRPr>
                      </a:lvl6pPr>
                      <a:lvl7pPr marL="2487471" algn="l" defTabSz="457200" rtl="0" eaLnBrk="1" latinLnBrk="0" hangingPunct="1">
                        <a:defRPr sz="1800" b="1" kern="1200">
                          <a:solidFill>
                            <a:schemeClr val="lt1"/>
                          </a:solidFill>
                          <a:latin typeface="Arial"/>
                        </a:defRPr>
                      </a:lvl7pPr>
                      <a:lvl8pPr marL="2902050" algn="l" defTabSz="457200" rtl="0" eaLnBrk="1" latinLnBrk="0" hangingPunct="1">
                        <a:defRPr sz="1800" b="1" kern="1200">
                          <a:solidFill>
                            <a:schemeClr val="lt1"/>
                          </a:solidFill>
                          <a:latin typeface="Arial"/>
                        </a:defRPr>
                      </a:lvl8pPr>
                      <a:lvl9pPr marL="3316629" algn="l" defTabSz="457200" rtl="0" eaLnBrk="1" latinLnBrk="0" hangingPunct="1">
                        <a:defRPr sz="1800" b="1" kern="1200">
                          <a:solidFill>
                            <a:schemeClr val="lt1"/>
                          </a:solidFill>
                          <a:latin typeface="Arial"/>
                        </a:defRPr>
                      </a:lvl9pPr>
                    </a:lstStyle>
                    <a:p>
                      <a:pPr algn="ctr"/>
                      <a:r>
                        <a:rPr lang="en-AU" sz="1400">
                          <a:solidFill>
                            <a:schemeClr val="bg1"/>
                          </a:solidFill>
                        </a:rPr>
                        <a:t>Recommended Minimum Contract Size Discount </a:t>
                      </a:r>
                    </a:p>
                  </a:txBody>
                  <a:tcPr anchor="ctr">
                    <a:lnL w="12700" cmpd="sng">
                      <a:solidFill>
                        <a:srgbClr val="000000"/>
                      </a:solidFill>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extLst>
                  <a:ext uri="{0D108BD9-81ED-4DB2-BD59-A6C34878D82A}">
                    <a16:rowId xmlns:a16="http://schemas.microsoft.com/office/drawing/2014/main" val="970869774"/>
                  </a:ext>
                </a:extLst>
              </a:tr>
              <a:tr h="454585">
                <a:tc vMerge="1">
                  <a:txBody>
                    <a:bodyPr/>
                    <a:lstStyle/>
                    <a:p>
                      <a:pPr algn="ctr"/>
                      <a:endParaRPr lang="en-AU" sz="1400">
                        <a:solidFill>
                          <a:schemeClr val="tx1"/>
                        </a:solidFill>
                      </a:endParaRPr>
                    </a:p>
                  </a:txBody>
                  <a:tcPr anchor="ctr">
                    <a:lnL w="12700" cap="flat" cmpd="sng" algn="ctr">
                      <a:solidFill>
                        <a:srgbClr val="000000"/>
                      </a:solidFill>
                      <a:prstDash val="solid"/>
                      <a:round/>
                      <a:headEnd type="none" w="med" len="med"/>
                      <a:tailEnd type="none" w="med" len="med"/>
                    </a:lnL>
                    <a:lnR w="12700" cmpd="sng">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Arial"/>
                        </a:defRPr>
                      </a:lvl1pPr>
                      <a:lvl2pPr marL="414579" algn="l" defTabSz="457200" rtl="0" eaLnBrk="1" latinLnBrk="0" hangingPunct="1">
                        <a:defRPr sz="1800" kern="1200">
                          <a:solidFill>
                            <a:schemeClr val="dk1"/>
                          </a:solidFill>
                          <a:latin typeface="Arial"/>
                        </a:defRPr>
                      </a:lvl2pPr>
                      <a:lvl3pPr marL="829157" algn="l" defTabSz="457200" rtl="0" eaLnBrk="1" latinLnBrk="0" hangingPunct="1">
                        <a:defRPr sz="1800" kern="1200">
                          <a:solidFill>
                            <a:schemeClr val="dk1"/>
                          </a:solidFill>
                          <a:latin typeface="Arial"/>
                        </a:defRPr>
                      </a:lvl3pPr>
                      <a:lvl4pPr marL="1243736" algn="l" defTabSz="457200" rtl="0" eaLnBrk="1" latinLnBrk="0" hangingPunct="1">
                        <a:defRPr sz="1800" kern="1200">
                          <a:solidFill>
                            <a:schemeClr val="dk1"/>
                          </a:solidFill>
                          <a:latin typeface="Arial"/>
                        </a:defRPr>
                      </a:lvl4pPr>
                      <a:lvl5pPr marL="1658315" algn="l" defTabSz="457200" rtl="0" eaLnBrk="1" latinLnBrk="0" hangingPunct="1">
                        <a:defRPr sz="1800" kern="1200">
                          <a:solidFill>
                            <a:schemeClr val="dk1"/>
                          </a:solidFill>
                          <a:latin typeface="Arial"/>
                        </a:defRPr>
                      </a:lvl5pPr>
                      <a:lvl6pPr marL="2072894" algn="l" defTabSz="457200" rtl="0" eaLnBrk="1" latinLnBrk="0" hangingPunct="1">
                        <a:defRPr sz="1800" kern="1200">
                          <a:solidFill>
                            <a:schemeClr val="dk1"/>
                          </a:solidFill>
                          <a:latin typeface="Arial"/>
                        </a:defRPr>
                      </a:lvl6pPr>
                      <a:lvl7pPr marL="2487471" algn="l" defTabSz="457200" rtl="0" eaLnBrk="1" latinLnBrk="0" hangingPunct="1">
                        <a:defRPr sz="1800" kern="1200">
                          <a:solidFill>
                            <a:schemeClr val="dk1"/>
                          </a:solidFill>
                          <a:latin typeface="Arial"/>
                        </a:defRPr>
                      </a:lvl7pPr>
                      <a:lvl8pPr marL="2902050" algn="l" defTabSz="457200" rtl="0" eaLnBrk="1" latinLnBrk="0" hangingPunct="1">
                        <a:defRPr sz="1800" kern="1200">
                          <a:solidFill>
                            <a:schemeClr val="dk1"/>
                          </a:solidFill>
                          <a:latin typeface="Arial"/>
                        </a:defRPr>
                      </a:lvl8pPr>
                      <a:lvl9pPr marL="3316629" algn="l" defTabSz="457200" rtl="0" eaLnBrk="1" latinLnBrk="0" hangingPunct="1">
                        <a:defRPr sz="1800" kern="1200">
                          <a:solidFill>
                            <a:schemeClr val="dk1"/>
                          </a:solidFill>
                          <a:latin typeface="Arial"/>
                        </a:defRPr>
                      </a:lvl9pPr>
                    </a:lstStyle>
                    <a:p>
                      <a:pPr algn="ctr"/>
                      <a:r>
                        <a:rPr lang="en-AU" sz="1400">
                          <a:solidFill>
                            <a:schemeClr val="tx1"/>
                          </a:solidFill>
                        </a:rPr>
                        <a:t>≤ $5m</a:t>
                      </a:r>
                    </a:p>
                  </a:txBody>
                  <a:tcPr anchor="ctr">
                    <a:lnL w="12700" cap="flat" cmpd="sng" algn="ctr">
                      <a:solidFill>
                        <a:srgbClr val="000000"/>
                      </a:solidFill>
                      <a:prstDash val="solid"/>
                      <a:round/>
                      <a:headEnd type="none" w="med" len="med"/>
                      <a:tailEnd type="none" w="med" len="med"/>
                    </a:lnL>
                    <a:lnR w="12700" cmpd="sng">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Arial"/>
                        </a:defRPr>
                      </a:lvl1pPr>
                      <a:lvl2pPr marL="414579" algn="l" defTabSz="457200" rtl="0" eaLnBrk="1" latinLnBrk="0" hangingPunct="1">
                        <a:defRPr sz="1800" kern="1200">
                          <a:solidFill>
                            <a:schemeClr val="dk1"/>
                          </a:solidFill>
                          <a:latin typeface="Arial"/>
                        </a:defRPr>
                      </a:lvl2pPr>
                      <a:lvl3pPr marL="829157" algn="l" defTabSz="457200" rtl="0" eaLnBrk="1" latinLnBrk="0" hangingPunct="1">
                        <a:defRPr sz="1800" kern="1200">
                          <a:solidFill>
                            <a:schemeClr val="dk1"/>
                          </a:solidFill>
                          <a:latin typeface="Arial"/>
                        </a:defRPr>
                      </a:lvl3pPr>
                      <a:lvl4pPr marL="1243736" algn="l" defTabSz="457200" rtl="0" eaLnBrk="1" latinLnBrk="0" hangingPunct="1">
                        <a:defRPr sz="1800" kern="1200">
                          <a:solidFill>
                            <a:schemeClr val="dk1"/>
                          </a:solidFill>
                          <a:latin typeface="Arial"/>
                        </a:defRPr>
                      </a:lvl4pPr>
                      <a:lvl5pPr marL="1658315" algn="l" defTabSz="457200" rtl="0" eaLnBrk="1" latinLnBrk="0" hangingPunct="1">
                        <a:defRPr sz="1800" kern="1200">
                          <a:solidFill>
                            <a:schemeClr val="dk1"/>
                          </a:solidFill>
                          <a:latin typeface="Arial"/>
                        </a:defRPr>
                      </a:lvl5pPr>
                      <a:lvl6pPr marL="2072894" algn="l" defTabSz="457200" rtl="0" eaLnBrk="1" latinLnBrk="0" hangingPunct="1">
                        <a:defRPr sz="1800" kern="1200">
                          <a:solidFill>
                            <a:schemeClr val="dk1"/>
                          </a:solidFill>
                          <a:latin typeface="Arial"/>
                        </a:defRPr>
                      </a:lvl6pPr>
                      <a:lvl7pPr marL="2487471" algn="l" defTabSz="457200" rtl="0" eaLnBrk="1" latinLnBrk="0" hangingPunct="1">
                        <a:defRPr sz="1800" kern="1200">
                          <a:solidFill>
                            <a:schemeClr val="dk1"/>
                          </a:solidFill>
                          <a:latin typeface="Arial"/>
                        </a:defRPr>
                      </a:lvl7pPr>
                      <a:lvl8pPr marL="2902050" algn="l" defTabSz="457200" rtl="0" eaLnBrk="1" latinLnBrk="0" hangingPunct="1">
                        <a:defRPr sz="1800" kern="1200">
                          <a:solidFill>
                            <a:schemeClr val="dk1"/>
                          </a:solidFill>
                          <a:latin typeface="Arial"/>
                        </a:defRPr>
                      </a:lvl8pPr>
                      <a:lvl9pPr marL="3316629" algn="l" defTabSz="457200" rtl="0" eaLnBrk="1" latinLnBrk="0" hangingPunct="1">
                        <a:defRPr sz="1800" kern="1200">
                          <a:solidFill>
                            <a:schemeClr val="dk1"/>
                          </a:solidFill>
                          <a:latin typeface="Arial"/>
                        </a:defRPr>
                      </a:lvl9pPr>
                    </a:lstStyle>
                    <a:p>
                      <a:pPr algn="ctr"/>
                      <a:r>
                        <a:rPr lang="en-AU" sz="1400">
                          <a:solidFill>
                            <a:schemeClr val="tx1"/>
                          </a:solidFill>
                        </a:rPr>
                        <a:t>0%</a:t>
                      </a:r>
                    </a:p>
                  </a:txBody>
                  <a:tcPr anchor="ctr">
                    <a:lnL w="12700" cmpd="sng">
                      <a:solidFill>
                        <a:srgbClr val="000000"/>
                      </a:solidFill>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130449917"/>
                  </a:ext>
                </a:extLst>
              </a:tr>
              <a:tr h="454585">
                <a:tc vMerge="1">
                  <a:txBody>
                    <a:bodyPr/>
                    <a:lstStyle/>
                    <a:p>
                      <a:pPr algn="ctr"/>
                      <a:endParaRPr lang="en-AU" sz="140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Arial"/>
                        </a:defRPr>
                      </a:lvl1pPr>
                      <a:lvl2pPr marL="414579" algn="l" defTabSz="457200" rtl="0" eaLnBrk="1" latinLnBrk="0" hangingPunct="1">
                        <a:defRPr sz="1800" kern="1200">
                          <a:solidFill>
                            <a:schemeClr val="dk1"/>
                          </a:solidFill>
                          <a:latin typeface="Arial"/>
                        </a:defRPr>
                      </a:lvl2pPr>
                      <a:lvl3pPr marL="829157" algn="l" defTabSz="457200" rtl="0" eaLnBrk="1" latinLnBrk="0" hangingPunct="1">
                        <a:defRPr sz="1800" kern="1200">
                          <a:solidFill>
                            <a:schemeClr val="dk1"/>
                          </a:solidFill>
                          <a:latin typeface="Arial"/>
                        </a:defRPr>
                      </a:lvl3pPr>
                      <a:lvl4pPr marL="1243736" algn="l" defTabSz="457200" rtl="0" eaLnBrk="1" latinLnBrk="0" hangingPunct="1">
                        <a:defRPr sz="1800" kern="1200">
                          <a:solidFill>
                            <a:schemeClr val="dk1"/>
                          </a:solidFill>
                          <a:latin typeface="Arial"/>
                        </a:defRPr>
                      </a:lvl4pPr>
                      <a:lvl5pPr marL="1658315" algn="l" defTabSz="457200" rtl="0" eaLnBrk="1" latinLnBrk="0" hangingPunct="1">
                        <a:defRPr sz="1800" kern="1200">
                          <a:solidFill>
                            <a:schemeClr val="dk1"/>
                          </a:solidFill>
                          <a:latin typeface="Arial"/>
                        </a:defRPr>
                      </a:lvl5pPr>
                      <a:lvl6pPr marL="2072894" algn="l" defTabSz="457200" rtl="0" eaLnBrk="1" latinLnBrk="0" hangingPunct="1">
                        <a:defRPr sz="1800" kern="1200">
                          <a:solidFill>
                            <a:schemeClr val="dk1"/>
                          </a:solidFill>
                          <a:latin typeface="Arial"/>
                        </a:defRPr>
                      </a:lvl6pPr>
                      <a:lvl7pPr marL="2487471" algn="l" defTabSz="457200" rtl="0" eaLnBrk="1" latinLnBrk="0" hangingPunct="1">
                        <a:defRPr sz="1800" kern="1200">
                          <a:solidFill>
                            <a:schemeClr val="dk1"/>
                          </a:solidFill>
                          <a:latin typeface="Arial"/>
                        </a:defRPr>
                      </a:lvl7pPr>
                      <a:lvl8pPr marL="2902050" algn="l" defTabSz="457200" rtl="0" eaLnBrk="1" latinLnBrk="0" hangingPunct="1">
                        <a:defRPr sz="1800" kern="1200">
                          <a:solidFill>
                            <a:schemeClr val="dk1"/>
                          </a:solidFill>
                          <a:latin typeface="Arial"/>
                        </a:defRPr>
                      </a:lvl8pPr>
                      <a:lvl9pPr marL="3316629" algn="l" defTabSz="457200" rtl="0" eaLnBrk="1" latinLnBrk="0" hangingPunct="1">
                        <a:defRPr sz="1800" kern="1200">
                          <a:solidFill>
                            <a:schemeClr val="dk1"/>
                          </a:solidFill>
                          <a:latin typeface="Arial"/>
                        </a:defRPr>
                      </a:lvl9pPr>
                    </a:lstStyle>
                    <a:p>
                      <a:pPr algn="ctr"/>
                      <a:r>
                        <a:rPr lang="en-AU" sz="1400">
                          <a:solidFill>
                            <a:schemeClr val="tx1"/>
                          </a:solidFill>
                        </a:rPr>
                        <a:t>&gt; $5m +</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Arial"/>
                        </a:defRPr>
                      </a:lvl1pPr>
                      <a:lvl2pPr marL="414579" algn="l" defTabSz="457200" rtl="0" eaLnBrk="1" latinLnBrk="0" hangingPunct="1">
                        <a:defRPr sz="1800" kern="1200">
                          <a:solidFill>
                            <a:schemeClr val="dk1"/>
                          </a:solidFill>
                          <a:latin typeface="Arial"/>
                        </a:defRPr>
                      </a:lvl2pPr>
                      <a:lvl3pPr marL="829157" algn="l" defTabSz="457200" rtl="0" eaLnBrk="1" latinLnBrk="0" hangingPunct="1">
                        <a:defRPr sz="1800" kern="1200">
                          <a:solidFill>
                            <a:schemeClr val="dk1"/>
                          </a:solidFill>
                          <a:latin typeface="Arial"/>
                        </a:defRPr>
                      </a:lvl3pPr>
                      <a:lvl4pPr marL="1243736" algn="l" defTabSz="457200" rtl="0" eaLnBrk="1" latinLnBrk="0" hangingPunct="1">
                        <a:defRPr sz="1800" kern="1200">
                          <a:solidFill>
                            <a:schemeClr val="dk1"/>
                          </a:solidFill>
                          <a:latin typeface="Arial"/>
                        </a:defRPr>
                      </a:lvl4pPr>
                      <a:lvl5pPr marL="1658315" algn="l" defTabSz="457200" rtl="0" eaLnBrk="1" latinLnBrk="0" hangingPunct="1">
                        <a:defRPr sz="1800" kern="1200">
                          <a:solidFill>
                            <a:schemeClr val="dk1"/>
                          </a:solidFill>
                          <a:latin typeface="Arial"/>
                        </a:defRPr>
                      </a:lvl5pPr>
                      <a:lvl6pPr marL="2072894" algn="l" defTabSz="457200" rtl="0" eaLnBrk="1" latinLnBrk="0" hangingPunct="1">
                        <a:defRPr sz="1800" kern="1200">
                          <a:solidFill>
                            <a:schemeClr val="dk1"/>
                          </a:solidFill>
                          <a:latin typeface="Arial"/>
                        </a:defRPr>
                      </a:lvl6pPr>
                      <a:lvl7pPr marL="2487471" algn="l" defTabSz="457200" rtl="0" eaLnBrk="1" latinLnBrk="0" hangingPunct="1">
                        <a:defRPr sz="1800" kern="1200">
                          <a:solidFill>
                            <a:schemeClr val="dk1"/>
                          </a:solidFill>
                          <a:latin typeface="Arial"/>
                        </a:defRPr>
                      </a:lvl7pPr>
                      <a:lvl8pPr marL="2902050" algn="l" defTabSz="457200" rtl="0" eaLnBrk="1" latinLnBrk="0" hangingPunct="1">
                        <a:defRPr sz="1800" kern="1200">
                          <a:solidFill>
                            <a:schemeClr val="dk1"/>
                          </a:solidFill>
                          <a:latin typeface="Arial"/>
                        </a:defRPr>
                      </a:lvl8pPr>
                      <a:lvl9pPr marL="3316629" algn="l" defTabSz="457200" rtl="0" eaLnBrk="1" latinLnBrk="0" hangingPunct="1">
                        <a:defRPr sz="1800" kern="1200">
                          <a:solidFill>
                            <a:schemeClr val="dk1"/>
                          </a:solidFill>
                          <a:latin typeface="Arial"/>
                        </a:defRPr>
                      </a:lvl9pPr>
                    </a:lstStyle>
                    <a:p>
                      <a:pPr algn="ctr"/>
                      <a:r>
                        <a:rPr lang="en-AU" sz="1400" dirty="0">
                          <a:solidFill>
                            <a:schemeClr val="tx1"/>
                          </a:solidFill>
                        </a:rPr>
                        <a:t>YY% </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888880532"/>
                  </a:ext>
                </a:extLst>
              </a:tr>
            </a:tbl>
          </a:graphicData>
        </a:graphic>
      </p:graphicFrame>
      <p:sp>
        <p:nvSpPr>
          <p:cNvPr id="25" name="TextBox 24">
            <a:extLst>
              <a:ext uri="{FF2B5EF4-FFF2-40B4-BE49-F238E27FC236}">
                <a16:creationId xmlns:a16="http://schemas.microsoft.com/office/drawing/2014/main" id="{FE5A2608-1F19-43FE-B1B2-71BD488DE87B}"/>
              </a:ext>
            </a:extLst>
          </p:cNvPr>
          <p:cNvSpPr txBox="1"/>
          <p:nvPr/>
        </p:nvSpPr>
        <p:spPr>
          <a:xfrm>
            <a:off x="10134439" y="4111068"/>
            <a:ext cx="1600200" cy="830997"/>
          </a:xfrm>
          <a:prstGeom prst="rect">
            <a:avLst/>
          </a:prstGeom>
          <a:solidFill>
            <a:srgbClr val="FFFFFF">
              <a:lumMod val="95000"/>
            </a:srgbClr>
          </a:solidFill>
          <a:ln w="28575" cap="flat" cmpd="sng" algn="ctr">
            <a:solidFill>
              <a:srgbClr val="4F4F4F"/>
            </a:solidFill>
            <a:prstDash val="solid"/>
          </a:ln>
          <a:effectLst/>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200" b="0" i="0" u="none" strike="noStrike" kern="0" cap="none" spc="0" normalizeH="0" baseline="0" noProof="0">
                <a:ln>
                  <a:noFill/>
                </a:ln>
                <a:solidFill>
                  <a:srgbClr val="4F4F4F"/>
                </a:solidFill>
                <a:effectLst/>
                <a:uLnTx/>
                <a:uFillTx/>
                <a:latin typeface="Arial"/>
                <a:ea typeface="+mn-ea"/>
                <a:cs typeface="+mn-cs"/>
              </a:rPr>
              <a:t>Leveraging suppliers economies of scale on large engagements</a:t>
            </a:r>
          </a:p>
        </p:txBody>
      </p:sp>
      <p:sp>
        <p:nvSpPr>
          <p:cNvPr id="28" name="Flowchart: Extract 27">
            <a:extLst>
              <a:ext uri="{FF2B5EF4-FFF2-40B4-BE49-F238E27FC236}">
                <a16:creationId xmlns:a16="http://schemas.microsoft.com/office/drawing/2014/main" id="{CC9810C2-89FB-4FA9-B77C-65A80BDFBB55}"/>
              </a:ext>
            </a:extLst>
          </p:cNvPr>
          <p:cNvSpPr/>
          <p:nvPr/>
        </p:nvSpPr>
        <p:spPr>
          <a:xfrm rot="5400000">
            <a:off x="8803370" y="4504144"/>
            <a:ext cx="1756718" cy="155256"/>
          </a:xfrm>
          <a:prstGeom prst="flowChartExtract">
            <a:avLst/>
          </a:prstGeom>
          <a:solidFill>
            <a:srgbClr val="000000">
              <a:lumMod val="50000"/>
              <a:lumOff val="50000"/>
            </a:srgbClr>
          </a:solidFill>
          <a:ln w="9525" cap="flat" cmpd="sng" algn="ctr">
            <a:noFill/>
            <a:prstDash val="solid"/>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white"/>
              </a:solidFill>
              <a:effectLst/>
              <a:uLnTx/>
              <a:uFillTx/>
              <a:latin typeface="Arial"/>
              <a:ea typeface="+mn-ea"/>
              <a:cs typeface="+mn-cs"/>
            </a:endParaRPr>
          </a:p>
        </p:txBody>
      </p:sp>
      <p:sp>
        <p:nvSpPr>
          <p:cNvPr id="15" name="TextBox 14">
            <a:extLst>
              <a:ext uri="{FF2B5EF4-FFF2-40B4-BE49-F238E27FC236}">
                <a16:creationId xmlns:a16="http://schemas.microsoft.com/office/drawing/2014/main" id="{96545D38-D0AA-493B-9C9D-C672BF620185}"/>
              </a:ext>
            </a:extLst>
          </p:cNvPr>
          <p:cNvSpPr txBox="1"/>
          <p:nvPr/>
        </p:nvSpPr>
        <p:spPr>
          <a:xfrm>
            <a:off x="1" y="10633"/>
            <a:ext cx="2160000" cy="276999"/>
          </a:xfrm>
          <a:prstGeom prst="rect">
            <a:avLst/>
          </a:prstGeom>
          <a:noFill/>
          <a:ln w="19050">
            <a:solidFill>
              <a:srgbClr val="FF000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1200" b="0" i="0" u="none" strike="noStrike" kern="1200" cap="none" spc="0" normalizeH="0" baseline="0" noProof="0">
                <a:ln>
                  <a:noFill/>
                </a:ln>
                <a:solidFill>
                  <a:srgbClr val="FF0000"/>
                </a:solidFill>
                <a:effectLst/>
                <a:uLnTx/>
                <a:uFillTx/>
                <a:latin typeface="Arial"/>
                <a:ea typeface="+mn-ea"/>
                <a:cs typeface="+mn-cs"/>
              </a:rPr>
              <a:t>Commercial in Confidence</a:t>
            </a:r>
          </a:p>
        </p:txBody>
      </p:sp>
      <p:graphicFrame>
        <p:nvGraphicFramePr>
          <p:cNvPr id="17" name="Table 18">
            <a:extLst>
              <a:ext uri="{FF2B5EF4-FFF2-40B4-BE49-F238E27FC236}">
                <a16:creationId xmlns:a16="http://schemas.microsoft.com/office/drawing/2014/main" id="{6F566740-7411-44ED-AF3F-2C8C4495407E}"/>
              </a:ext>
            </a:extLst>
          </p:cNvPr>
          <p:cNvGraphicFramePr>
            <a:graphicFrameLocks noGrp="1"/>
          </p:cNvGraphicFramePr>
          <p:nvPr>
            <p:extLst>
              <p:ext uri="{D42A27DB-BD31-4B8C-83A1-F6EECF244321}">
                <p14:modId xmlns:p14="http://schemas.microsoft.com/office/powerpoint/2010/main" val="1839802737"/>
              </p:ext>
            </p:extLst>
          </p:nvPr>
        </p:nvGraphicFramePr>
        <p:xfrm>
          <a:off x="444499" y="1788344"/>
          <a:ext cx="8784520" cy="1674769"/>
        </p:xfrm>
        <a:graphic>
          <a:graphicData uri="http://schemas.openxmlformats.org/drawingml/2006/table">
            <a:tbl>
              <a:tblPr firstRow="1" bandRow="1"/>
              <a:tblGrid>
                <a:gridCol w="5245101">
                  <a:extLst>
                    <a:ext uri="{9D8B030D-6E8A-4147-A177-3AD203B41FA5}">
                      <a16:colId xmlns:a16="http://schemas.microsoft.com/office/drawing/2014/main" val="399537810"/>
                    </a:ext>
                  </a:extLst>
                </a:gridCol>
                <a:gridCol w="3539419">
                  <a:extLst>
                    <a:ext uri="{9D8B030D-6E8A-4147-A177-3AD203B41FA5}">
                      <a16:colId xmlns:a16="http://schemas.microsoft.com/office/drawing/2014/main" val="1618124573"/>
                    </a:ext>
                  </a:extLst>
                </a:gridCol>
              </a:tblGrid>
              <a:tr h="765599">
                <a:tc rowSpan="2">
                  <a:txBody>
                    <a:bodyPr/>
                    <a:lstStyle/>
                    <a:p>
                      <a:pPr algn="ctr"/>
                      <a:r>
                        <a:rPr lang="en-AU" sz="1400" b="1" kern="1200">
                          <a:solidFill>
                            <a:schemeClr val="tx1"/>
                          </a:solidFill>
                          <a:latin typeface="Arial"/>
                          <a:ea typeface="+mn-ea"/>
                          <a:cs typeface="+mn-cs"/>
                        </a:rPr>
                        <a:t>Resource based discount</a:t>
                      </a:r>
                    </a:p>
                    <a:p>
                      <a:pPr algn="ctr"/>
                      <a:endParaRPr lang="en-AU" sz="1000" b="1">
                        <a:solidFill>
                          <a:schemeClr val="tx1"/>
                        </a:solidFill>
                      </a:endParaRPr>
                    </a:p>
                    <a:p>
                      <a:pPr marL="171450" indent="-171450" algn="l">
                        <a:buFont typeface="Arial" panose="020B0604020202020204" pitchFamily="34" charset="0"/>
                        <a:buChar char="•"/>
                      </a:pPr>
                      <a:r>
                        <a:rPr lang="en-AU" sz="1000" b="1">
                          <a:solidFill>
                            <a:schemeClr val="tx1"/>
                          </a:solidFill>
                        </a:rPr>
                        <a:t>Secondments</a:t>
                      </a:r>
                      <a:r>
                        <a:rPr lang="en-AU" sz="1000" b="0">
                          <a:solidFill>
                            <a:schemeClr val="tx1"/>
                          </a:solidFill>
                        </a:rPr>
                        <a:t> refer to engagements where NSW Government is responsible for the management of the resource while the supplier is responsible for providing resources with the right skills, processes and systems and the payments are linked to days worked. Risk of delivery of output is borne by NSW Government</a:t>
                      </a:r>
                      <a:endParaRPr lang="en-AU" sz="1000" b="0" strike="sngStrike" baseline="0">
                        <a:solidFill>
                          <a:schemeClr val="tx1"/>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b="1" kern="1200">
                          <a:solidFill>
                            <a:schemeClr val="lt1"/>
                          </a:solidFill>
                          <a:latin typeface="Arial"/>
                        </a:defRPr>
                      </a:lvl1pPr>
                      <a:lvl2pPr marL="414579" algn="l" defTabSz="457200" rtl="0" eaLnBrk="1" latinLnBrk="0" hangingPunct="1">
                        <a:defRPr sz="1800" b="1" kern="1200">
                          <a:solidFill>
                            <a:schemeClr val="lt1"/>
                          </a:solidFill>
                          <a:latin typeface="Arial"/>
                        </a:defRPr>
                      </a:lvl2pPr>
                      <a:lvl3pPr marL="829157" algn="l" defTabSz="457200" rtl="0" eaLnBrk="1" latinLnBrk="0" hangingPunct="1">
                        <a:defRPr sz="1800" b="1" kern="1200">
                          <a:solidFill>
                            <a:schemeClr val="lt1"/>
                          </a:solidFill>
                          <a:latin typeface="Arial"/>
                        </a:defRPr>
                      </a:lvl3pPr>
                      <a:lvl4pPr marL="1243736" algn="l" defTabSz="457200" rtl="0" eaLnBrk="1" latinLnBrk="0" hangingPunct="1">
                        <a:defRPr sz="1800" b="1" kern="1200">
                          <a:solidFill>
                            <a:schemeClr val="lt1"/>
                          </a:solidFill>
                          <a:latin typeface="Arial"/>
                        </a:defRPr>
                      </a:lvl4pPr>
                      <a:lvl5pPr marL="1658315" algn="l" defTabSz="457200" rtl="0" eaLnBrk="1" latinLnBrk="0" hangingPunct="1">
                        <a:defRPr sz="1800" b="1" kern="1200">
                          <a:solidFill>
                            <a:schemeClr val="lt1"/>
                          </a:solidFill>
                          <a:latin typeface="Arial"/>
                        </a:defRPr>
                      </a:lvl5pPr>
                      <a:lvl6pPr marL="2072894" algn="l" defTabSz="457200" rtl="0" eaLnBrk="1" latinLnBrk="0" hangingPunct="1">
                        <a:defRPr sz="1800" b="1" kern="1200">
                          <a:solidFill>
                            <a:schemeClr val="lt1"/>
                          </a:solidFill>
                          <a:latin typeface="Arial"/>
                        </a:defRPr>
                      </a:lvl6pPr>
                      <a:lvl7pPr marL="2487471" algn="l" defTabSz="457200" rtl="0" eaLnBrk="1" latinLnBrk="0" hangingPunct="1">
                        <a:defRPr sz="1800" b="1" kern="1200">
                          <a:solidFill>
                            <a:schemeClr val="lt1"/>
                          </a:solidFill>
                          <a:latin typeface="Arial"/>
                        </a:defRPr>
                      </a:lvl7pPr>
                      <a:lvl8pPr marL="2902050" algn="l" defTabSz="457200" rtl="0" eaLnBrk="1" latinLnBrk="0" hangingPunct="1">
                        <a:defRPr sz="1800" b="1" kern="1200">
                          <a:solidFill>
                            <a:schemeClr val="lt1"/>
                          </a:solidFill>
                          <a:latin typeface="Arial"/>
                        </a:defRPr>
                      </a:lvl8pPr>
                      <a:lvl9pPr marL="3316629" algn="l" defTabSz="457200" rtl="0" eaLnBrk="1" latinLnBrk="0" hangingPunct="1">
                        <a:defRPr sz="1800" b="1" kern="1200">
                          <a:solidFill>
                            <a:schemeClr val="lt1"/>
                          </a:solidFill>
                          <a:latin typeface="Arial"/>
                        </a:defRPr>
                      </a:lvl9pPr>
                    </a:lstStyle>
                    <a:p>
                      <a:pPr algn="ctr"/>
                      <a:r>
                        <a:rPr lang="en-AU" sz="1400">
                          <a:solidFill>
                            <a:schemeClr val="bg1"/>
                          </a:solidFill>
                        </a:rPr>
                        <a:t>Recommended Minimum Secondment Discount</a:t>
                      </a:r>
                    </a:p>
                  </a:txBody>
                  <a:tcPr anchor="ctr">
                    <a:lnL w="12700" cap="flat" cmpd="sng" algn="ctr">
                      <a:solidFill>
                        <a:srgbClr val="000000"/>
                      </a:solidFill>
                      <a:prstDash val="solid"/>
                      <a:round/>
                      <a:headEnd type="none" w="med" len="med"/>
                      <a:tailEnd type="none" w="med" len="med"/>
                    </a:lnL>
                    <a:lnR w="12700" cmpd="sng">
                      <a:solidFill>
                        <a:srgbClr val="000000"/>
                      </a:solidFill>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9383"/>
                    </a:solidFill>
                  </a:tcPr>
                </a:tc>
                <a:extLst>
                  <a:ext uri="{0D108BD9-81ED-4DB2-BD59-A6C34878D82A}">
                    <a16:rowId xmlns:a16="http://schemas.microsoft.com/office/drawing/2014/main" val="970869774"/>
                  </a:ext>
                </a:extLst>
              </a:tr>
              <a:tr h="909170">
                <a:tc vMerge="1">
                  <a:txBody>
                    <a:bodyPr/>
                    <a:lstStyle/>
                    <a:p>
                      <a:pPr algn="ctr"/>
                      <a:endParaRPr lang="en-AU" sz="1400">
                        <a:solidFill>
                          <a:schemeClr val="tx1"/>
                        </a:solidFill>
                      </a:endParaRPr>
                    </a:p>
                  </a:txBody>
                  <a:tcPr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dk1"/>
                          </a:solidFill>
                          <a:latin typeface="Arial"/>
                        </a:defRPr>
                      </a:lvl1pPr>
                      <a:lvl2pPr marL="414579" algn="l" defTabSz="457200" rtl="0" eaLnBrk="1" latinLnBrk="0" hangingPunct="1">
                        <a:defRPr sz="1800" kern="1200">
                          <a:solidFill>
                            <a:schemeClr val="dk1"/>
                          </a:solidFill>
                          <a:latin typeface="Arial"/>
                        </a:defRPr>
                      </a:lvl2pPr>
                      <a:lvl3pPr marL="829157" algn="l" defTabSz="457200" rtl="0" eaLnBrk="1" latinLnBrk="0" hangingPunct="1">
                        <a:defRPr sz="1800" kern="1200">
                          <a:solidFill>
                            <a:schemeClr val="dk1"/>
                          </a:solidFill>
                          <a:latin typeface="Arial"/>
                        </a:defRPr>
                      </a:lvl3pPr>
                      <a:lvl4pPr marL="1243736" algn="l" defTabSz="457200" rtl="0" eaLnBrk="1" latinLnBrk="0" hangingPunct="1">
                        <a:defRPr sz="1800" kern="1200">
                          <a:solidFill>
                            <a:schemeClr val="dk1"/>
                          </a:solidFill>
                          <a:latin typeface="Arial"/>
                        </a:defRPr>
                      </a:lvl4pPr>
                      <a:lvl5pPr marL="1658315" algn="l" defTabSz="457200" rtl="0" eaLnBrk="1" latinLnBrk="0" hangingPunct="1">
                        <a:defRPr sz="1800" kern="1200">
                          <a:solidFill>
                            <a:schemeClr val="dk1"/>
                          </a:solidFill>
                          <a:latin typeface="Arial"/>
                        </a:defRPr>
                      </a:lvl5pPr>
                      <a:lvl6pPr marL="2072894" algn="l" defTabSz="457200" rtl="0" eaLnBrk="1" latinLnBrk="0" hangingPunct="1">
                        <a:defRPr sz="1800" kern="1200">
                          <a:solidFill>
                            <a:schemeClr val="dk1"/>
                          </a:solidFill>
                          <a:latin typeface="Arial"/>
                        </a:defRPr>
                      </a:lvl6pPr>
                      <a:lvl7pPr marL="2487471" algn="l" defTabSz="457200" rtl="0" eaLnBrk="1" latinLnBrk="0" hangingPunct="1">
                        <a:defRPr sz="1800" kern="1200">
                          <a:solidFill>
                            <a:schemeClr val="dk1"/>
                          </a:solidFill>
                          <a:latin typeface="Arial"/>
                        </a:defRPr>
                      </a:lvl7pPr>
                      <a:lvl8pPr marL="2902050" algn="l" defTabSz="457200" rtl="0" eaLnBrk="1" latinLnBrk="0" hangingPunct="1">
                        <a:defRPr sz="1800" kern="1200">
                          <a:solidFill>
                            <a:schemeClr val="dk1"/>
                          </a:solidFill>
                          <a:latin typeface="Arial"/>
                        </a:defRPr>
                      </a:lvl8pPr>
                      <a:lvl9pPr marL="3316629" algn="l" defTabSz="457200" rtl="0" eaLnBrk="1" latinLnBrk="0" hangingPunct="1">
                        <a:defRPr sz="1800" kern="1200">
                          <a:solidFill>
                            <a:schemeClr val="dk1"/>
                          </a:solidFill>
                          <a:latin typeface="Arial"/>
                        </a:defRPr>
                      </a:lvl9pPr>
                    </a:lstStyle>
                    <a:p>
                      <a:pPr algn="ctr"/>
                      <a:r>
                        <a:rPr lang="en-AU" sz="1400" dirty="0">
                          <a:solidFill>
                            <a:schemeClr val="tx1"/>
                          </a:solidFill>
                        </a:rPr>
                        <a:t>XX%</a:t>
                      </a:r>
                    </a:p>
                  </a:txBody>
                  <a:tcPr anchor="ctr">
                    <a:lnL w="12700" cap="flat" cmpd="sng" algn="ctr">
                      <a:solidFill>
                        <a:srgbClr val="000000"/>
                      </a:solidFill>
                      <a:prstDash val="solid"/>
                      <a:round/>
                      <a:headEnd type="none" w="med" len="med"/>
                      <a:tailEnd type="none" w="med" len="med"/>
                    </a:lnL>
                    <a:lnR w="12700" cmpd="sng">
                      <a:solidFill>
                        <a:srgbClr val="000000"/>
                      </a:solidFill>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130449917"/>
                  </a:ext>
                </a:extLst>
              </a:tr>
            </a:tbl>
          </a:graphicData>
        </a:graphic>
      </p:graphicFrame>
      <p:sp>
        <p:nvSpPr>
          <p:cNvPr id="19" name="TextBox 18">
            <a:extLst>
              <a:ext uri="{FF2B5EF4-FFF2-40B4-BE49-F238E27FC236}">
                <a16:creationId xmlns:a16="http://schemas.microsoft.com/office/drawing/2014/main" id="{523B5DD2-C84B-4B02-AB6D-66E5B81B4EF7}"/>
              </a:ext>
            </a:extLst>
          </p:cNvPr>
          <p:cNvSpPr txBox="1"/>
          <p:nvPr/>
        </p:nvSpPr>
        <p:spPr>
          <a:xfrm>
            <a:off x="10134439" y="2179247"/>
            <a:ext cx="1600200" cy="830997"/>
          </a:xfrm>
          <a:prstGeom prst="rect">
            <a:avLst/>
          </a:prstGeom>
          <a:solidFill>
            <a:srgbClr val="FFFFFF">
              <a:lumMod val="95000"/>
            </a:srgbClr>
          </a:solidFill>
          <a:ln w="28575" cap="flat" cmpd="sng" algn="ctr">
            <a:solidFill>
              <a:srgbClr val="4F4F4F"/>
            </a:solidFill>
            <a:prstDash val="solid"/>
          </a:ln>
          <a:effectLst/>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200" b="0" i="0" u="none" strike="noStrike" kern="0" cap="none" spc="0" normalizeH="0" baseline="0" noProof="0">
                <a:ln>
                  <a:noFill/>
                </a:ln>
                <a:solidFill>
                  <a:srgbClr val="4F4F4F"/>
                </a:solidFill>
                <a:effectLst/>
                <a:uLnTx/>
                <a:uFillTx/>
                <a:latin typeface="Arial"/>
                <a:ea typeface="+mn-ea"/>
                <a:cs typeface="+mn-cs"/>
              </a:rPr>
              <a:t>Fees reduced to reflect project risk residing with NSW Government</a:t>
            </a:r>
          </a:p>
        </p:txBody>
      </p:sp>
      <p:sp>
        <p:nvSpPr>
          <p:cNvPr id="20" name="Flowchart: Extract 19">
            <a:extLst>
              <a:ext uri="{FF2B5EF4-FFF2-40B4-BE49-F238E27FC236}">
                <a16:creationId xmlns:a16="http://schemas.microsoft.com/office/drawing/2014/main" id="{B80F003F-4F5A-479E-9968-BFA43C18FC6E}"/>
              </a:ext>
            </a:extLst>
          </p:cNvPr>
          <p:cNvSpPr/>
          <p:nvPr/>
        </p:nvSpPr>
        <p:spPr>
          <a:xfrm rot="5400000">
            <a:off x="8803370" y="2572323"/>
            <a:ext cx="1756718" cy="155256"/>
          </a:xfrm>
          <a:prstGeom prst="flowChartExtract">
            <a:avLst/>
          </a:prstGeom>
          <a:solidFill>
            <a:srgbClr val="000000">
              <a:lumMod val="50000"/>
              <a:lumOff val="50000"/>
            </a:srgbClr>
          </a:solidFill>
          <a:ln w="9525" cap="flat" cmpd="sng" algn="ctr">
            <a:noFill/>
            <a:prstDash val="solid"/>
          </a:ln>
          <a:effectLst>
            <a:outerShdw blurRad="50800" dist="38100" dir="2700000" algn="tl" rotWithShape="0">
              <a:prstClr val="black">
                <a:alpha val="40000"/>
              </a:prstClr>
            </a:outerShdw>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0" cap="none" spc="0" normalizeH="0" baseline="0" noProof="0">
              <a:ln>
                <a:noFill/>
              </a:ln>
              <a:solidFill>
                <a:prstClr val="white"/>
              </a:solidFill>
              <a:effectLst/>
              <a:uLnTx/>
              <a:uFillTx/>
              <a:latin typeface="Arial"/>
              <a:ea typeface="+mn-ea"/>
              <a:cs typeface="+mn-cs"/>
            </a:endParaRPr>
          </a:p>
        </p:txBody>
      </p:sp>
      <p:sp>
        <p:nvSpPr>
          <p:cNvPr id="22" name="Freeform 472">
            <a:extLst>
              <a:ext uri="{FF2B5EF4-FFF2-40B4-BE49-F238E27FC236}">
                <a16:creationId xmlns:a16="http://schemas.microsoft.com/office/drawing/2014/main" id="{35DFE5AA-1B59-4359-B83D-953FB7B71E6C}"/>
              </a:ext>
            </a:extLst>
          </p:cNvPr>
          <p:cNvSpPr/>
          <p:nvPr/>
        </p:nvSpPr>
        <p:spPr>
          <a:xfrm>
            <a:off x="293975" y="1657575"/>
            <a:ext cx="301048" cy="280140"/>
          </a:xfrm>
          <a:custGeom>
            <a:avLst/>
            <a:gdLst/>
            <a:ahLst/>
            <a:cxnLst/>
            <a:rect l="0" t="0" r="0" b="0"/>
            <a:pathLst>
              <a:path w="287997" h="288037">
                <a:moveTo>
                  <a:pt x="0" y="144018"/>
                </a:moveTo>
                <a:cubicBezTo>
                  <a:pt x="0" y="64517"/>
                  <a:pt x="64477" y="0"/>
                  <a:pt x="144005" y="0"/>
                </a:cubicBezTo>
                <a:cubicBezTo>
                  <a:pt x="223532" y="0"/>
                  <a:pt x="287997" y="64517"/>
                  <a:pt x="287997" y="144018"/>
                </a:cubicBezTo>
                <a:cubicBezTo>
                  <a:pt x="287997" y="223520"/>
                  <a:pt x="223532" y="288037"/>
                  <a:pt x="144005" y="288037"/>
                </a:cubicBezTo>
                <a:cubicBezTo>
                  <a:pt x="64477" y="288037"/>
                  <a:pt x="0" y="223520"/>
                  <a:pt x="0" y="144018"/>
                </a:cubicBezTo>
                <a:close/>
              </a:path>
            </a:pathLst>
          </a:custGeom>
          <a:solidFill>
            <a:srgbClr val="FF0000"/>
          </a:solidFill>
          <a:ln w="19050" cap="flat" cmpd="sng">
            <a:solidFill>
              <a:srgbClr val="FFFFFF">
                <a:alpha val="100000"/>
              </a:srgbClr>
            </a:solidFill>
            <a:round/>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54193" rtl="0" eaLnBrk="1" fontAlgn="auto" latinLnBrk="0" hangingPunct="1">
              <a:lnSpc>
                <a:spcPct val="100000"/>
              </a:lnSpc>
              <a:spcBef>
                <a:spcPts val="0"/>
              </a:spcBef>
              <a:spcAft>
                <a:spcPts val="0"/>
              </a:spcAft>
              <a:buClrTx/>
              <a:buSzTx/>
              <a:buFontTx/>
              <a:buNone/>
              <a:tabLst/>
              <a:defRPr/>
            </a:pPr>
            <a:endParaRPr kumimoji="0" lang="en-AU" sz="1879"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Rectangle 518">
            <a:extLst>
              <a:ext uri="{FF2B5EF4-FFF2-40B4-BE49-F238E27FC236}">
                <a16:creationId xmlns:a16="http://schemas.microsoft.com/office/drawing/2014/main" id="{F095829F-0A17-45D5-94BB-4338A0241832}"/>
              </a:ext>
            </a:extLst>
          </p:cNvPr>
          <p:cNvSpPr/>
          <p:nvPr/>
        </p:nvSpPr>
        <p:spPr>
          <a:xfrm>
            <a:off x="333391" y="1713173"/>
            <a:ext cx="229917" cy="157520"/>
          </a:xfrm>
          <a:prstGeom prst="rect">
            <a:avLst/>
          </a:prstGeom>
          <a:solidFill>
            <a:srgbClr val="FF0000"/>
          </a:solidFill>
        </p:spPr>
        <p:txBody>
          <a:bodyPr wrap="square" lIns="0" tIns="0" rIns="0" bIns="0">
            <a:spAutoFit/>
          </a:bodyPr>
          <a:lstStyle/>
          <a:p>
            <a:pPr marL="0" marR="0" lvl="0" indent="0" algn="ctr" defTabSz="954193" rtl="0" eaLnBrk="1" fontAlgn="auto" latinLnBrk="0" hangingPunct="1">
              <a:lnSpc>
                <a:spcPct val="100000"/>
              </a:lnSpc>
              <a:spcBef>
                <a:spcPts val="0"/>
              </a:spcBef>
              <a:spcAft>
                <a:spcPts val="0"/>
              </a:spcAft>
              <a:buClrTx/>
              <a:buSzTx/>
              <a:buFontTx/>
              <a:buNone/>
              <a:tabLst>
                <a:tab pos="1456182" algn="l"/>
              </a:tabLst>
              <a:defRPr/>
            </a:pPr>
            <a:r>
              <a:rPr kumimoji="0" lang="en-US" sz="1100" b="0" i="0" u="none" strike="noStrike" kern="1200" cap="none" spc="0" normalizeH="0" baseline="0" noProof="0">
                <a:ln>
                  <a:noFill/>
                </a:ln>
                <a:solidFill>
                  <a:srgbClr val="FFFFFF"/>
                </a:solidFill>
                <a:effectLst/>
                <a:uLnTx/>
                <a:uFillTx/>
                <a:latin typeface="Frutiger 45 Light"/>
                <a:ea typeface="+mn-ea"/>
                <a:cs typeface="+mn-cs"/>
              </a:rPr>
              <a:t>1</a:t>
            </a:r>
          </a:p>
        </p:txBody>
      </p:sp>
      <p:sp>
        <p:nvSpPr>
          <p:cNvPr id="29" name="Freeform 472">
            <a:extLst>
              <a:ext uri="{FF2B5EF4-FFF2-40B4-BE49-F238E27FC236}">
                <a16:creationId xmlns:a16="http://schemas.microsoft.com/office/drawing/2014/main" id="{6CC0020E-12AC-43AE-8A8F-21854643A7F9}"/>
              </a:ext>
            </a:extLst>
          </p:cNvPr>
          <p:cNvSpPr/>
          <p:nvPr/>
        </p:nvSpPr>
        <p:spPr>
          <a:xfrm>
            <a:off x="288941" y="3593882"/>
            <a:ext cx="301048" cy="280140"/>
          </a:xfrm>
          <a:custGeom>
            <a:avLst/>
            <a:gdLst/>
            <a:ahLst/>
            <a:cxnLst/>
            <a:rect l="0" t="0" r="0" b="0"/>
            <a:pathLst>
              <a:path w="287997" h="288037">
                <a:moveTo>
                  <a:pt x="0" y="144018"/>
                </a:moveTo>
                <a:cubicBezTo>
                  <a:pt x="0" y="64517"/>
                  <a:pt x="64477" y="0"/>
                  <a:pt x="144005" y="0"/>
                </a:cubicBezTo>
                <a:cubicBezTo>
                  <a:pt x="223532" y="0"/>
                  <a:pt x="287997" y="64517"/>
                  <a:pt x="287997" y="144018"/>
                </a:cubicBezTo>
                <a:cubicBezTo>
                  <a:pt x="287997" y="223520"/>
                  <a:pt x="223532" y="288037"/>
                  <a:pt x="144005" y="288037"/>
                </a:cubicBezTo>
                <a:cubicBezTo>
                  <a:pt x="64477" y="288037"/>
                  <a:pt x="0" y="223520"/>
                  <a:pt x="0" y="144018"/>
                </a:cubicBezTo>
                <a:close/>
              </a:path>
            </a:pathLst>
          </a:custGeom>
          <a:solidFill>
            <a:srgbClr val="FF0000"/>
          </a:solidFill>
          <a:ln w="19050" cap="flat" cmpd="sng">
            <a:solidFill>
              <a:srgbClr val="FFFFFF">
                <a:alpha val="100000"/>
              </a:srgbClr>
            </a:solidFill>
            <a:round/>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54193" rtl="0" eaLnBrk="1" fontAlgn="auto" latinLnBrk="0" hangingPunct="1">
              <a:lnSpc>
                <a:spcPct val="100000"/>
              </a:lnSpc>
              <a:spcBef>
                <a:spcPts val="0"/>
              </a:spcBef>
              <a:spcAft>
                <a:spcPts val="0"/>
              </a:spcAft>
              <a:buClrTx/>
              <a:buSzTx/>
              <a:buFontTx/>
              <a:buNone/>
              <a:tabLst/>
              <a:defRPr/>
            </a:pPr>
            <a:endParaRPr kumimoji="0" lang="en-AU" sz="1879"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0" name="Rectangle 518">
            <a:extLst>
              <a:ext uri="{FF2B5EF4-FFF2-40B4-BE49-F238E27FC236}">
                <a16:creationId xmlns:a16="http://schemas.microsoft.com/office/drawing/2014/main" id="{AFAC126A-25BF-429B-8255-4E11B2790D0E}"/>
              </a:ext>
            </a:extLst>
          </p:cNvPr>
          <p:cNvSpPr/>
          <p:nvPr/>
        </p:nvSpPr>
        <p:spPr>
          <a:xfrm>
            <a:off x="328357" y="3649480"/>
            <a:ext cx="229917" cy="169277"/>
          </a:xfrm>
          <a:prstGeom prst="rect">
            <a:avLst/>
          </a:prstGeom>
          <a:solidFill>
            <a:srgbClr val="FF0000"/>
          </a:solidFill>
        </p:spPr>
        <p:txBody>
          <a:bodyPr wrap="square" lIns="0" tIns="0" rIns="0" bIns="0">
            <a:spAutoFit/>
          </a:bodyPr>
          <a:lstStyle/>
          <a:p>
            <a:pPr marL="0" marR="0" lvl="0" indent="0" algn="ctr" defTabSz="954193" rtl="0" eaLnBrk="1" fontAlgn="auto" latinLnBrk="0" hangingPunct="1">
              <a:lnSpc>
                <a:spcPct val="100000"/>
              </a:lnSpc>
              <a:spcBef>
                <a:spcPts val="0"/>
              </a:spcBef>
              <a:spcAft>
                <a:spcPts val="0"/>
              </a:spcAft>
              <a:buClrTx/>
              <a:buSzTx/>
              <a:buFontTx/>
              <a:buNone/>
              <a:tabLst>
                <a:tab pos="1456182" algn="l"/>
              </a:tabLst>
              <a:defRPr/>
            </a:pPr>
            <a:r>
              <a:rPr kumimoji="0" lang="en-US" sz="1100" b="0" i="0" u="none" strike="noStrike" kern="1200" cap="none" spc="0" normalizeH="0" baseline="0" noProof="0">
                <a:ln>
                  <a:noFill/>
                </a:ln>
                <a:solidFill>
                  <a:srgbClr val="FFFFFF"/>
                </a:solidFill>
                <a:effectLst/>
                <a:uLnTx/>
                <a:uFillTx/>
                <a:latin typeface="Frutiger 45 Light"/>
                <a:ea typeface="+mn-ea"/>
                <a:cs typeface="+mn-cs"/>
              </a:rPr>
              <a:t>2</a:t>
            </a:r>
          </a:p>
        </p:txBody>
      </p:sp>
      <p:pic>
        <p:nvPicPr>
          <p:cNvPr id="18" name="Picture 17">
            <a:extLst>
              <a:ext uri="{FF2B5EF4-FFF2-40B4-BE49-F238E27FC236}">
                <a16:creationId xmlns:a16="http://schemas.microsoft.com/office/drawing/2014/main" id="{34E977C8-051F-4344-AACB-6FE6E1AABBCE}"/>
              </a:ext>
            </a:extLst>
          </p:cNvPr>
          <p:cNvPicPr>
            <a:picLocks noChangeAspect="1"/>
          </p:cNvPicPr>
          <p:nvPr/>
        </p:nvPicPr>
        <p:blipFill>
          <a:blip r:embed="rId7"/>
          <a:stretch>
            <a:fillRect/>
          </a:stretch>
        </p:blipFill>
        <p:spPr>
          <a:xfrm>
            <a:off x="11031173" y="-155377"/>
            <a:ext cx="1296000" cy="1296000"/>
          </a:xfrm>
          <a:prstGeom prst="rect">
            <a:avLst/>
          </a:prstGeom>
        </p:spPr>
      </p:pic>
    </p:spTree>
    <p:extLst>
      <p:ext uri="{BB962C8B-B14F-4D97-AF65-F5344CB8AC3E}">
        <p14:creationId xmlns:p14="http://schemas.microsoft.com/office/powerpoint/2010/main" val="2795569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64B4F38B-D68B-48C3-82EE-AFD9FAA8636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Object 6" hidden="1">
                        <a:extLst>
                          <a:ext uri="{FF2B5EF4-FFF2-40B4-BE49-F238E27FC236}">
                            <a16:creationId xmlns:a16="http://schemas.microsoft.com/office/drawing/2014/main" id="{64B4F38B-D68B-48C3-82EE-AFD9FAA8636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C081D39F-C2FE-4348-9EB2-6EB21C32E396}"/>
              </a:ext>
            </a:extLst>
          </p:cNvPr>
          <p:cNvSpPr>
            <a:spLocks noGrp="1"/>
          </p:cNvSpPr>
          <p:nvPr>
            <p:ph type="title"/>
          </p:nvPr>
        </p:nvSpPr>
        <p:spPr/>
        <p:txBody>
          <a:bodyPr vert="horz"/>
          <a:lstStyle/>
          <a:p>
            <a:r>
              <a:rPr lang="en-AU" dirty="0"/>
              <a:t>Expenses policy  </a:t>
            </a:r>
          </a:p>
        </p:txBody>
      </p:sp>
      <p:sp>
        <p:nvSpPr>
          <p:cNvPr id="4" name="Slide Number Placeholder 3">
            <a:extLst>
              <a:ext uri="{FF2B5EF4-FFF2-40B4-BE49-F238E27FC236}">
                <a16:creationId xmlns:a16="http://schemas.microsoft.com/office/drawing/2014/main" id="{9C8EA311-729D-48EC-B436-3C065942EA6B}"/>
              </a:ext>
            </a:extLst>
          </p:cNvPr>
          <p:cNvSpPr>
            <a:spLocks noGrp="1"/>
          </p:cNvSpPr>
          <p:nvPr>
            <p:ph type="sldNum" sz="quarter" idx="12"/>
          </p:nvPr>
        </p:nvSpPr>
        <p:spPr/>
        <p:txBody>
          <a:bodyPr/>
          <a:lstStyle/>
          <a:p>
            <a:fld id="{5AC0C722-A5E6-5E49-9B9F-A87F4B86BF73}" type="slidenum">
              <a:rPr lang="en-US" smtClean="0"/>
              <a:pPr/>
              <a:t>14</a:t>
            </a:fld>
            <a:endParaRPr lang="en-US"/>
          </a:p>
        </p:txBody>
      </p:sp>
      <p:sp>
        <p:nvSpPr>
          <p:cNvPr id="5" name="Text Placeholder 4">
            <a:extLst>
              <a:ext uri="{FF2B5EF4-FFF2-40B4-BE49-F238E27FC236}">
                <a16:creationId xmlns:a16="http://schemas.microsoft.com/office/drawing/2014/main" id="{2B66887E-9545-47FC-9E73-C1EB38114461}"/>
              </a:ext>
            </a:extLst>
          </p:cNvPr>
          <p:cNvSpPr>
            <a:spLocks noGrp="1"/>
          </p:cNvSpPr>
          <p:nvPr>
            <p:ph type="body" sz="quarter" idx="14"/>
          </p:nvPr>
        </p:nvSpPr>
        <p:spPr/>
        <p:txBody>
          <a:bodyPr/>
          <a:lstStyle/>
          <a:p>
            <a:endParaRPr lang="en-AU" dirty="0"/>
          </a:p>
          <a:p>
            <a:r>
              <a:rPr lang="en-AU" dirty="0"/>
              <a:t>It is expected that all suppliers will follow the recommended expense policy</a:t>
            </a:r>
          </a:p>
          <a:p>
            <a:endParaRPr lang="en-AU" dirty="0"/>
          </a:p>
        </p:txBody>
      </p:sp>
      <p:graphicFrame>
        <p:nvGraphicFramePr>
          <p:cNvPr id="9" name="Group 139">
            <a:extLst>
              <a:ext uri="{FF2B5EF4-FFF2-40B4-BE49-F238E27FC236}">
                <a16:creationId xmlns:a16="http://schemas.microsoft.com/office/drawing/2014/main" id="{822DC7B8-03E9-4FCB-826A-2DCF26B046C3}"/>
              </a:ext>
            </a:extLst>
          </p:cNvPr>
          <p:cNvGraphicFramePr>
            <a:graphicFrameLocks noGrp="1"/>
          </p:cNvGraphicFramePr>
          <p:nvPr/>
        </p:nvGraphicFramePr>
        <p:xfrm>
          <a:off x="833264" y="1483552"/>
          <a:ext cx="10718643" cy="4785569"/>
        </p:xfrm>
        <a:graphic>
          <a:graphicData uri="http://schemas.openxmlformats.org/drawingml/2006/table">
            <a:tbl>
              <a:tblPr/>
              <a:tblGrid>
                <a:gridCol w="1731660">
                  <a:extLst>
                    <a:ext uri="{9D8B030D-6E8A-4147-A177-3AD203B41FA5}">
                      <a16:colId xmlns:a16="http://schemas.microsoft.com/office/drawing/2014/main" val="20000"/>
                    </a:ext>
                  </a:extLst>
                </a:gridCol>
                <a:gridCol w="1623945">
                  <a:extLst>
                    <a:ext uri="{9D8B030D-6E8A-4147-A177-3AD203B41FA5}">
                      <a16:colId xmlns:a16="http://schemas.microsoft.com/office/drawing/2014/main" val="20001"/>
                    </a:ext>
                  </a:extLst>
                </a:gridCol>
                <a:gridCol w="7363038">
                  <a:extLst>
                    <a:ext uri="{9D8B030D-6E8A-4147-A177-3AD203B41FA5}">
                      <a16:colId xmlns:a16="http://schemas.microsoft.com/office/drawing/2014/main" val="20002"/>
                    </a:ext>
                  </a:extLst>
                </a:gridCol>
              </a:tblGrid>
              <a:tr h="373131">
                <a:tc gridSpan="2">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1" u="none" strike="noStrike" cap="none" normalizeH="0" baseline="0">
                          <a:ln>
                            <a:noFill/>
                          </a:ln>
                          <a:solidFill>
                            <a:schemeClr val="bg1"/>
                          </a:solidFill>
                          <a:effectLst/>
                        </a:rPr>
                        <a:t>Cost Element</a:t>
                      </a:r>
                      <a:endParaRPr kumimoji="0" lang="en-AU" altLang="en-US" sz="1050" b="1" i="0" u="none" strike="noStrike" cap="none" normalizeH="0" baseline="0">
                        <a:ln>
                          <a:noFill/>
                        </a:ln>
                        <a:solidFill>
                          <a:schemeClr val="bg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tc hMerge="1">
                  <a:txBody>
                    <a:bodyPr/>
                    <a:lstStyle/>
                    <a:p>
                      <a:endParaRPr lang="en-AU"/>
                    </a:p>
                  </a:txBody>
                  <a:tcPr/>
                </a:tc>
                <a:tc>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ctr"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1" u="none" strike="noStrike" cap="none" normalizeH="0" baseline="0">
                          <a:ln>
                            <a:noFill/>
                          </a:ln>
                          <a:solidFill>
                            <a:schemeClr val="bg1"/>
                          </a:solidFill>
                          <a:effectLst/>
                        </a:rPr>
                        <a:t>Expense Policy</a:t>
                      </a:r>
                      <a:endParaRPr kumimoji="0" lang="en-AU" altLang="en-US" sz="1050" b="1" i="0" u="none" strike="noStrike" cap="none" normalizeH="0" baseline="0">
                        <a:ln>
                          <a:noFill/>
                        </a:ln>
                        <a:solidFill>
                          <a:schemeClr val="bg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extLst>
                  <a:ext uri="{0D108BD9-81ED-4DB2-BD59-A6C34878D82A}">
                    <a16:rowId xmlns:a16="http://schemas.microsoft.com/office/drawing/2014/main" val="10000"/>
                  </a:ext>
                </a:extLst>
              </a:tr>
              <a:tr h="192228">
                <a:tc gridSpan="2">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AU"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Expenses Cap</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endParaRPr lang="en-AU"/>
                    </a:p>
                  </a:txBody>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AU"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All expenses will be capped at 7% of engagement fees </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0227">
                <a:tc gridSpan="2">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Couriers</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endParaRPr lang="en-AU"/>
                    </a:p>
                  </a:txBody>
                  <a:tcPr/>
                </a:tc>
                <a:tc>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At Cost </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92228">
                <a:tc gridSpan="2">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Database and Market Research</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endParaRPr lang="en-AU"/>
                    </a:p>
                  </a:txBody>
                  <a:tcPr/>
                </a:tc>
                <a:tc>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No Charge </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92228">
                <a:tc rowSpan="4" gridSpan="2">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Airfares</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rowSpan="4" hMerge="1">
                  <a:txBody>
                    <a:bodyPr/>
                    <a:lstStyle/>
                    <a:p>
                      <a:endParaRPr lang="en-AU"/>
                    </a:p>
                  </a:txBody>
                  <a:tcPr/>
                </a:tc>
                <a:tc>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Lowest available fare of the day </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92228">
                <a:tc gridSpan="2" vMerge="1">
                  <a:txBody>
                    <a:bodyPr/>
                    <a:lstStyle/>
                    <a:p>
                      <a:endParaRPr lang="en-AU"/>
                    </a:p>
                  </a:txBody>
                  <a:tcPr/>
                </a:tc>
                <a:tc hMerge="1" vMerge="1">
                  <a:txBody>
                    <a:bodyPr/>
                    <a:lstStyle/>
                    <a:p>
                      <a:endParaRPr lang="en-AU"/>
                    </a:p>
                  </a:txBody>
                  <a:tcPr/>
                </a:tc>
                <a:tc>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Maximise advance bookings  </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92228">
                <a:tc gridSpan="2" vMerge="1">
                  <a:txBody>
                    <a:bodyPr/>
                    <a:lstStyle/>
                    <a:p>
                      <a:endParaRPr lang="en-AU"/>
                    </a:p>
                  </a:txBody>
                  <a:tcPr/>
                </a:tc>
                <a:tc hMerge="1" vMerge="1">
                  <a:txBody>
                    <a:bodyPr/>
                    <a:lstStyle/>
                    <a:p>
                      <a:endParaRPr lang="en-AU"/>
                    </a:p>
                  </a:txBody>
                  <a:tcPr/>
                </a:tc>
                <a:tc>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Economy only at cost </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192228">
                <a:tc gridSpan="2" vMerge="1">
                  <a:txBody>
                    <a:bodyPr/>
                    <a:lstStyle/>
                    <a:p>
                      <a:endParaRPr lang="en-AU"/>
                    </a:p>
                  </a:txBody>
                  <a:tcPr/>
                </a:tc>
                <a:tc hMerge="1" vMerge="1">
                  <a:txBody>
                    <a:bodyPr/>
                    <a:lstStyle/>
                    <a:p>
                      <a:endParaRPr lang="en-AU"/>
                    </a:p>
                  </a:txBody>
                  <a:tcPr/>
                </a:tc>
                <a:tc>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AU"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At Cost, using Contract 1008 Travel Management Services through FCM, or lower using other means</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192228">
                <a:tc gridSpan="2">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Car Hire</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endParaRPr lang="en-AU"/>
                    </a:p>
                  </a:txBody>
                  <a:tcPr/>
                </a:tc>
                <a:tc>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AU"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At Cost, using Contract 1008 Travel Management Services through FCM, or lower using other means</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192228">
                <a:tc gridSpan="2">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Accommodation </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endParaRPr lang="en-AU"/>
                    </a:p>
                  </a:txBody>
                  <a:tcPr/>
                </a:tc>
                <a:tc>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AU"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At Cost, using Contract 1008 Travel Management Services through FCM, or lower using other means</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192228">
                <a:tc gridSpan="2">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AU"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Other Travel</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endParaRPr lang="en-AU"/>
                    </a:p>
                  </a:txBody>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AU"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At Cost</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192228">
                <a:tc gridSpan="2">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Meals - Breakfast </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endParaRPr lang="en-AU"/>
                    </a:p>
                  </a:txBody>
                  <a:tcPr/>
                </a:tc>
                <a:tc>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At Cost &lt;$30/day</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r h="192228">
                <a:tc gridSpan="2">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Meals - Lunch </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endParaRPr lang="en-AU"/>
                    </a:p>
                  </a:txBody>
                  <a:tcPr/>
                </a:tc>
                <a:tc>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No Charge </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12"/>
                  </a:ext>
                </a:extLst>
              </a:tr>
              <a:tr h="192228">
                <a:tc gridSpan="2">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Meals - Dinner </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endParaRPr lang="en-AU"/>
                    </a:p>
                  </a:txBody>
                  <a:tcPr/>
                </a:tc>
                <a:tc>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At Cost &lt; $50/day </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13"/>
                  </a:ext>
                </a:extLst>
              </a:tr>
              <a:tr h="347651">
                <a:tc gridSpan="2">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Taxi </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endParaRPr lang="en-AU"/>
                    </a:p>
                  </a:txBody>
                  <a:tcPr/>
                </a:tc>
                <a:tc>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At Cost - prior approval for circumstances other than to/from airports, leaving office after 8 pm, meetings where multiple sites are used</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14"/>
                  </a:ext>
                </a:extLst>
              </a:tr>
              <a:tr h="192228">
                <a:tc gridSpan="2">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Tips &amp; Gratuities </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endParaRPr lang="en-AU"/>
                    </a:p>
                  </a:txBody>
                  <a:tcPr/>
                </a:tc>
                <a:tc>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No Charge </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15"/>
                  </a:ext>
                </a:extLst>
              </a:tr>
              <a:tr h="192228">
                <a:tc gridSpan="2">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Room Hire &amp; catering</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endParaRPr lang="en-AU"/>
                    </a:p>
                  </a:txBody>
                  <a:tcPr/>
                </a:tc>
                <a:tc>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At Cost </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16"/>
                  </a:ext>
                </a:extLst>
              </a:tr>
              <a:tr h="192228">
                <a:tc gridSpan="2">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Stationery &amp; postage</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endParaRPr lang="en-AU"/>
                    </a:p>
                  </a:txBody>
                  <a:tcPr/>
                </a:tc>
                <a:tc>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No Charge </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17"/>
                  </a:ext>
                </a:extLst>
              </a:tr>
              <a:tr h="192228">
                <a:tc gridSpan="2">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Photocopying</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endParaRPr lang="en-AU"/>
                    </a:p>
                  </a:txBody>
                  <a:tcPr/>
                </a:tc>
                <a:tc>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No Charge </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18"/>
                  </a:ext>
                </a:extLst>
              </a:tr>
              <a:tr h="192228">
                <a:tc gridSpan="2">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Telephone &amp; Fax</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lvl1pPr algn="l">
                        <a:lnSpc>
                          <a:spcPct val="95000"/>
                        </a:lnSpc>
                        <a:spcBef>
                          <a:spcPct val="25000"/>
                        </a:spcBef>
                        <a:spcAft>
                          <a:spcPct val="25000"/>
                        </a:spcAft>
                        <a:buClr>
                          <a:srgbClr val="FF0000"/>
                        </a:buClr>
                        <a:defRPr sz="1400">
                          <a:solidFill>
                            <a:schemeClr val="tx1"/>
                          </a:solidFill>
                          <a:latin typeface="Arial" panose="020B0604020202020204" pitchFamily="34" charset="0"/>
                          <a:cs typeface="Arial" panose="020B0604020202020204" pitchFamily="34" charset="0"/>
                        </a:defRPr>
                      </a:lvl1pPr>
                      <a:lvl2pPr marL="536575" algn="l">
                        <a:lnSpc>
                          <a:spcPct val="95000"/>
                        </a:lnSpc>
                        <a:spcBef>
                          <a:spcPct val="15000"/>
                        </a:spcBef>
                        <a:spcAft>
                          <a:spcPct val="15000"/>
                        </a:spcAft>
                        <a:buSzPct val="120000"/>
                        <a:defRPr sz="1400">
                          <a:solidFill>
                            <a:schemeClr val="tx1"/>
                          </a:solidFill>
                          <a:latin typeface="Arial" panose="020B0604020202020204" pitchFamily="34" charset="0"/>
                          <a:cs typeface="Arial" panose="020B0604020202020204" pitchFamily="34" charset="0"/>
                        </a:defRPr>
                      </a:lvl2pPr>
                      <a:lvl3pPr marL="1001713" algn="l">
                        <a:spcBef>
                          <a:spcPct val="20000"/>
                        </a:spcBef>
                        <a:buSzPct val="120000"/>
                        <a:defRPr sz="1400">
                          <a:solidFill>
                            <a:schemeClr val="tx1"/>
                          </a:solidFill>
                          <a:latin typeface="Arial" panose="020B0604020202020204" pitchFamily="34" charset="0"/>
                          <a:cs typeface="Arial" panose="020B0604020202020204" pitchFamily="34" charset="0"/>
                        </a:defRPr>
                      </a:lvl3pPr>
                      <a:lvl4pPr marL="1409700" algn="l">
                        <a:spcBef>
                          <a:spcPct val="20000"/>
                        </a:spcBef>
                        <a:buClr>
                          <a:srgbClr val="FF0000"/>
                        </a:buClr>
                        <a:buSzPct val="120000"/>
                        <a:defRPr sz="1400">
                          <a:solidFill>
                            <a:schemeClr val="tx1"/>
                          </a:solidFill>
                          <a:latin typeface="Arial" panose="020B0604020202020204" pitchFamily="34" charset="0"/>
                          <a:cs typeface="Arial" panose="020B0604020202020204" pitchFamily="34" charset="0"/>
                        </a:defRPr>
                      </a:lvl4pPr>
                      <a:lvl5pPr algn="l">
                        <a:spcBef>
                          <a:spcPct val="20000"/>
                        </a:spcBef>
                        <a:buClr>
                          <a:srgbClr val="FF0000"/>
                        </a:buClr>
                        <a:buSzPct val="120000"/>
                        <a:defRPr sz="20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rgbClr val="FF0000"/>
                        </a:buClr>
                        <a:buSzPct val="120000"/>
                        <a:defRPr sz="20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rgbClr val="FF0000"/>
                        </a:buClr>
                        <a:buSzPct val="120000"/>
                        <a:defRPr sz="20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rgbClr val="FF0000"/>
                        </a:buClr>
                        <a:buSzPct val="120000"/>
                        <a:defRPr sz="20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rgbClr val="FF0000"/>
                        </a:buClr>
                        <a:buSzPct val="120000"/>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endParaRPr kumimoji="0" lang="en-AU"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No Charge </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19"/>
                  </a:ext>
                </a:extLst>
              </a:tr>
              <a:tr h="192228">
                <a:tc rowSpan="2">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Wireless Internet Fees</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On (NSW Govt) Site</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At Cost </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20"/>
                  </a:ext>
                </a:extLst>
              </a:tr>
              <a:tr h="192228">
                <a:tc vMerge="1">
                  <a:txBody>
                    <a:bodyPr/>
                    <a:lstStyle>
                      <a:lvl1pPr algn="l">
                        <a:lnSpc>
                          <a:spcPct val="95000"/>
                        </a:lnSpc>
                        <a:spcBef>
                          <a:spcPct val="25000"/>
                        </a:spcBef>
                        <a:spcAft>
                          <a:spcPct val="25000"/>
                        </a:spcAft>
                        <a:buClr>
                          <a:srgbClr val="FF0000"/>
                        </a:buClr>
                        <a:defRPr sz="1400">
                          <a:solidFill>
                            <a:schemeClr val="tx1"/>
                          </a:solidFill>
                          <a:latin typeface="Arial" panose="020B0604020202020204" pitchFamily="34" charset="0"/>
                          <a:cs typeface="Arial" panose="020B0604020202020204" pitchFamily="34" charset="0"/>
                        </a:defRPr>
                      </a:lvl1pPr>
                      <a:lvl2pPr marL="536575" algn="l">
                        <a:lnSpc>
                          <a:spcPct val="95000"/>
                        </a:lnSpc>
                        <a:spcBef>
                          <a:spcPct val="15000"/>
                        </a:spcBef>
                        <a:spcAft>
                          <a:spcPct val="15000"/>
                        </a:spcAft>
                        <a:buSzPct val="120000"/>
                        <a:defRPr sz="1400">
                          <a:solidFill>
                            <a:schemeClr val="tx1"/>
                          </a:solidFill>
                          <a:latin typeface="Arial" panose="020B0604020202020204" pitchFamily="34" charset="0"/>
                          <a:cs typeface="Arial" panose="020B0604020202020204" pitchFamily="34" charset="0"/>
                        </a:defRPr>
                      </a:lvl2pPr>
                      <a:lvl3pPr marL="1001713" algn="l">
                        <a:spcBef>
                          <a:spcPct val="20000"/>
                        </a:spcBef>
                        <a:buSzPct val="120000"/>
                        <a:defRPr sz="1400">
                          <a:solidFill>
                            <a:schemeClr val="tx1"/>
                          </a:solidFill>
                          <a:latin typeface="Arial" panose="020B0604020202020204" pitchFamily="34" charset="0"/>
                          <a:cs typeface="Arial" panose="020B0604020202020204" pitchFamily="34" charset="0"/>
                        </a:defRPr>
                      </a:lvl3pPr>
                      <a:lvl4pPr marL="1409700" algn="l">
                        <a:spcBef>
                          <a:spcPct val="20000"/>
                        </a:spcBef>
                        <a:buClr>
                          <a:srgbClr val="FF0000"/>
                        </a:buClr>
                        <a:buSzPct val="120000"/>
                        <a:defRPr sz="1400">
                          <a:solidFill>
                            <a:schemeClr val="tx1"/>
                          </a:solidFill>
                          <a:latin typeface="Arial" panose="020B0604020202020204" pitchFamily="34" charset="0"/>
                          <a:cs typeface="Arial" panose="020B0604020202020204" pitchFamily="34" charset="0"/>
                        </a:defRPr>
                      </a:lvl4pPr>
                      <a:lvl5pPr algn="l">
                        <a:spcBef>
                          <a:spcPct val="20000"/>
                        </a:spcBef>
                        <a:buClr>
                          <a:srgbClr val="FF0000"/>
                        </a:buClr>
                        <a:buSzPct val="120000"/>
                        <a:defRPr sz="20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rgbClr val="FF0000"/>
                        </a:buClr>
                        <a:buSzPct val="120000"/>
                        <a:defRPr sz="20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rgbClr val="FF0000"/>
                        </a:buClr>
                        <a:buSzPct val="120000"/>
                        <a:defRPr sz="20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rgbClr val="FF0000"/>
                        </a:buClr>
                        <a:buSzPct val="120000"/>
                        <a:defRPr sz="20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rgbClr val="FF0000"/>
                        </a:buClr>
                        <a:buSzPct val="120000"/>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endPar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Off Site</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No Charge </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21"/>
                  </a:ext>
                </a:extLst>
              </a:tr>
              <a:tr h="192228">
                <a:tc gridSpan="2">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Secretarial &amp; clerical</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lvl1pPr algn="l">
                        <a:lnSpc>
                          <a:spcPct val="95000"/>
                        </a:lnSpc>
                        <a:spcBef>
                          <a:spcPct val="25000"/>
                        </a:spcBef>
                        <a:spcAft>
                          <a:spcPct val="25000"/>
                        </a:spcAft>
                        <a:buClr>
                          <a:srgbClr val="FF0000"/>
                        </a:buClr>
                        <a:defRPr sz="1400">
                          <a:solidFill>
                            <a:schemeClr val="tx1"/>
                          </a:solidFill>
                          <a:latin typeface="Arial" panose="020B0604020202020204" pitchFamily="34" charset="0"/>
                          <a:cs typeface="Arial" panose="020B0604020202020204" pitchFamily="34" charset="0"/>
                        </a:defRPr>
                      </a:lvl1pPr>
                      <a:lvl2pPr marL="536575" algn="l">
                        <a:lnSpc>
                          <a:spcPct val="95000"/>
                        </a:lnSpc>
                        <a:spcBef>
                          <a:spcPct val="15000"/>
                        </a:spcBef>
                        <a:spcAft>
                          <a:spcPct val="15000"/>
                        </a:spcAft>
                        <a:buSzPct val="120000"/>
                        <a:defRPr sz="1400">
                          <a:solidFill>
                            <a:schemeClr val="tx1"/>
                          </a:solidFill>
                          <a:latin typeface="Arial" panose="020B0604020202020204" pitchFamily="34" charset="0"/>
                          <a:cs typeface="Arial" panose="020B0604020202020204" pitchFamily="34" charset="0"/>
                        </a:defRPr>
                      </a:lvl2pPr>
                      <a:lvl3pPr marL="1001713" algn="l">
                        <a:spcBef>
                          <a:spcPct val="20000"/>
                        </a:spcBef>
                        <a:buSzPct val="120000"/>
                        <a:defRPr sz="1400">
                          <a:solidFill>
                            <a:schemeClr val="tx1"/>
                          </a:solidFill>
                          <a:latin typeface="Arial" panose="020B0604020202020204" pitchFamily="34" charset="0"/>
                          <a:cs typeface="Arial" panose="020B0604020202020204" pitchFamily="34" charset="0"/>
                        </a:defRPr>
                      </a:lvl3pPr>
                      <a:lvl4pPr marL="1409700" algn="l">
                        <a:spcBef>
                          <a:spcPct val="20000"/>
                        </a:spcBef>
                        <a:buClr>
                          <a:srgbClr val="FF0000"/>
                        </a:buClr>
                        <a:buSzPct val="120000"/>
                        <a:defRPr sz="1400">
                          <a:solidFill>
                            <a:schemeClr val="tx1"/>
                          </a:solidFill>
                          <a:latin typeface="Arial" panose="020B0604020202020204" pitchFamily="34" charset="0"/>
                          <a:cs typeface="Arial" panose="020B0604020202020204" pitchFamily="34" charset="0"/>
                        </a:defRPr>
                      </a:lvl4pPr>
                      <a:lvl5pPr algn="l">
                        <a:spcBef>
                          <a:spcPct val="20000"/>
                        </a:spcBef>
                        <a:buClr>
                          <a:srgbClr val="FF0000"/>
                        </a:buClr>
                        <a:buSzPct val="120000"/>
                        <a:defRPr sz="20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rgbClr val="FF0000"/>
                        </a:buClr>
                        <a:buSzPct val="120000"/>
                        <a:defRPr sz="20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rgbClr val="FF0000"/>
                        </a:buClr>
                        <a:buSzPct val="120000"/>
                        <a:defRPr sz="20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rgbClr val="FF0000"/>
                        </a:buClr>
                        <a:buSzPct val="120000"/>
                        <a:defRPr sz="20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rgbClr val="FF0000"/>
                        </a:buClr>
                        <a:buSzPct val="120000"/>
                        <a:defRPr sz="20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endParaRPr kumimoji="0" lang="en-US" altLang="en-US" sz="10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0" algn="l" defTabSz="457200" rtl="0" eaLnBrk="1" latinLnBrk="0" hangingPunct="1">
                        <a:lnSpc>
                          <a:spcPct val="95000"/>
                        </a:lnSpc>
                        <a:spcBef>
                          <a:spcPct val="25000"/>
                        </a:spcBef>
                        <a:spcAft>
                          <a:spcPct val="25000"/>
                        </a:spcAft>
                        <a:buClr>
                          <a:srgbClr val="FF0000"/>
                        </a:buClr>
                        <a:defRPr sz="1400" kern="1200">
                          <a:solidFill>
                            <a:schemeClr val="tx1"/>
                          </a:solidFill>
                          <a:latin typeface="Arial" panose="020B0604020202020204" pitchFamily="34" charset="0"/>
                          <a:cs typeface="Arial" panose="020B0604020202020204" pitchFamily="34" charset="0"/>
                        </a:defRPr>
                      </a:lvl1pPr>
                      <a:lvl2pPr marL="536575" algn="l" defTabSz="457200" rtl="0" eaLnBrk="1" latinLnBrk="0" hangingPunct="1">
                        <a:lnSpc>
                          <a:spcPct val="95000"/>
                        </a:lnSpc>
                        <a:spcBef>
                          <a:spcPct val="15000"/>
                        </a:spcBef>
                        <a:spcAft>
                          <a:spcPct val="15000"/>
                        </a:spcAft>
                        <a:buSzPct val="120000"/>
                        <a:defRPr sz="1400" kern="1200">
                          <a:solidFill>
                            <a:schemeClr val="tx1"/>
                          </a:solidFill>
                          <a:latin typeface="Arial" panose="020B0604020202020204" pitchFamily="34" charset="0"/>
                          <a:cs typeface="Arial" panose="020B0604020202020204" pitchFamily="34" charset="0"/>
                        </a:defRPr>
                      </a:lvl2pPr>
                      <a:lvl3pPr marL="1001713" algn="l" defTabSz="457200" rtl="0" eaLnBrk="1" latinLnBrk="0" hangingPunct="1">
                        <a:spcBef>
                          <a:spcPct val="20000"/>
                        </a:spcBef>
                        <a:buSzPct val="120000"/>
                        <a:defRPr sz="1400" kern="1200">
                          <a:solidFill>
                            <a:schemeClr val="tx1"/>
                          </a:solidFill>
                          <a:latin typeface="Arial" panose="020B0604020202020204" pitchFamily="34" charset="0"/>
                          <a:cs typeface="Arial" panose="020B0604020202020204" pitchFamily="34" charset="0"/>
                        </a:defRPr>
                      </a:lvl3pPr>
                      <a:lvl4pPr marL="1409700" algn="l" defTabSz="457200" rtl="0" eaLnBrk="1" latinLnBrk="0" hangingPunct="1">
                        <a:spcBef>
                          <a:spcPct val="20000"/>
                        </a:spcBef>
                        <a:buClr>
                          <a:srgbClr val="FF0000"/>
                        </a:buClr>
                        <a:buSzPct val="120000"/>
                        <a:defRPr sz="1400" kern="1200">
                          <a:solidFill>
                            <a:schemeClr val="tx1"/>
                          </a:solidFill>
                          <a:latin typeface="Arial" panose="020B0604020202020204" pitchFamily="34" charset="0"/>
                          <a:cs typeface="Arial" panose="020B0604020202020204" pitchFamily="34" charset="0"/>
                        </a:defRPr>
                      </a:lvl4pPr>
                      <a:lvl5pPr marL="1828800" algn="l" defTabSz="457200" rtl="0" eaLnBrk="1" latinLnBrk="0" hangingPunct="1">
                        <a:spcBef>
                          <a:spcPct val="20000"/>
                        </a:spcBef>
                        <a:buClr>
                          <a:srgbClr val="FF0000"/>
                        </a:buClr>
                        <a:buSzPct val="120000"/>
                        <a:defRPr sz="2000" kern="1200">
                          <a:solidFill>
                            <a:schemeClr val="tx1"/>
                          </a:solidFill>
                          <a:latin typeface="Arial" panose="020B0604020202020204" pitchFamily="34" charset="0"/>
                          <a:cs typeface="Arial" panose="020B0604020202020204" pitchFamily="34" charset="0"/>
                        </a:defRPr>
                      </a:lvl5pPr>
                      <a:lvl6pPr marL="22860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6pPr>
                      <a:lvl7pPr marL="27432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7pPr>
                      <a:lvl8pPr marL="32004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8pPr>
                      <a:lvl9pPr marL="3657600" algn="l" defTabSz="457200" rtl="0" eaLnBrk="1" fontAlgn="base" latinLnBrk="0" hangingPunct="1">
                        <a:spcBef>
                          <a:spcPct val="20000"/>
                        </a:spcBef>
                        <a:spcAft>
                          <a:spcPct val="0"/>
                        </a:spcAft>
                        <a:buClr>
                          <a:srgbClr val="FF0000"/>
                        </a:buClr>
                        <a:buSzPct val="120000"/>
                        <a:defRPr sz="2000" kern="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95000"/>
                        </a:lnSpc>
                        <a:spcBef>
                          <a:spcPct val="5000"/>
                        </a:spcBef>
                        <a:spcAft>
                          <a:spcPct val="5000"/>
                        </a:spcAft>
                        <a:buClr>
                          <a:srgbClr val="FF0000"/>
                        </a:buClr>
                        <a:buSzTx/>
                        <a:buFontTx/>
                        <a:buNone/>
                        <a:tabLst/>
                      </a:pPr>
                      <a:r>
                        <a:rPr kumimoji="0" lang="en-US" altLang="en-US" sz="1050" b="0" u="none" strike="noStrike" cap="none" normalizeH="0" baseline="0">
                          <a:ln>
                            <a:noFill/>
                          </a:ln>
                          <a:solidFill>
                            <a:schemeClr val="tx1"/>
                          </a:solidFill>
                          <a:effectLst/>
                          <a:latin typeface="Arial" panose="020B0604020202020204" pitchFamily="34" charset="0"/>
                          <a:cs typeface="Arial" panose="020B0604020202020204" pitchFamily="34" charset="0"/>
                        </a:rPr>
                        <a:t>No Charge </a:t>
                      </a:r>
                      <a:endParaRPr kumimoji="0" lang="en-AU" altLang="en-US" sz="105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a:txBody>
                  <a:tcPr marL="54000" marR="54000" marT="18000" marB="18000" anchor="ctr" horzOverflow="overflow">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022"/>
                  </a:ext>
                </a:extLst>
              </a:tr>
            </a:tbl>
          </a:graphicData>
        </a:graphic>
      </p:graphicFrame>
      <p:sp>
        <p:nvSpPr>
          <p:cNvPr id="11" name="TextBox 10">
            <a:extLst>
              <a:ext uri="{FF2B5EF4-FFF2-40B4-BE49-F238E27FC236}">
                <a16:creationId xmlns:a16="http://schemas.microsoft.com/office/drawing/2014/main" id="{6EB8BB66-76C0-4FF2-9521-ABF36B4E9985}"/>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sp>
        <p:nvSpPr>
          <p:cNvPr id="10" name="Text Placeholder 4">
            <a:extLst>
              <a:ext uri="{FF2B5EF4-FFF2-40B4-BE49-F238E27FC236}">
                <a16:creationId xmlns:a16="http://schemas.microsoft.com/office/drawing/2014/main" id="{1CC9D437-1C28-4586-BFD0-37960A467FC1}"/>
              </a:ext>
            </a:extLst>
          </p:cNvPr>
          <p:cNvSpPr>
            <a:spLocks noGrp="1"/>
          </p:cNvSpPr>
          <p:nvPr>
            <p:ph type="body" sz="quarter" idx="15"/>
          </p:nvPr>
        </p:nvSpPr>
        <p:spPr>
          <a:xfrm>
            <a:off x="317500" y="6400800"/>
            <a:ext cx="9128339" cy="365125"/>
          </a:xfrm>
        </p:spPr>
        <p:txBody>
          <a:bodyPr/>
          <a:lstStyle/>
          <a:p>
            <a:r>
              <a:rPr lang="en-AU" sz="900" b="0" dirty="0"/>
              <a:t>Note: </a:t>
            </a:r>
            <a:r>
              <a:rPr lang="en-AU" sz="900" b="0" kern="1200" dirty="0">
                <a:solidFill>
                  <a:schemeClr val="tx1"/>
                </a:solidFill>
                <a:latin typeface="+mn-lt"/>
                <a:ea typeface="+mn-ea"/>
                <a:cs typeface="+mn-cs"/>
              </a:rPr>
              <a:t>Details of SCF can be downloaded by registered agency buyers via the </a:t>
            </a:r>
            <a:r>
              <a:rPr lang="en-AU" sz="900" dirty="0">
                <a:solidFill>
                  <a:schemeClr val="accent2">
                    <a:lumMod val="75000"/>
                  </a:schemeClr>
                </a:solidFill>
                <a:hlinkClick r:id="rId6">
                  <a:extLst>
                    <a:ext uri="{A12FA001-AC4F-418D-AE19-62706E023703}">
                      <ahyp:hlinkClr xmlns:ahyp="http://schemas.microsoft.com/office/drawing/2018/hyperlinkcolor" val="tx"/>
                    </a:ext>
                  </a:extLst>
                </a:hlinkClick>
              </a:rPr>
              <a:t>Supplier Hub</a:t>
            </a:r>
            <a:r>
              <a:rPr lang="en-AU" sz="900" dirty="0">
                <a:solidFill>
                  <a:schemeClr val="accent2">
                    <a:lumMod val="75000"/>
                  </a:schemeClr>
                </a:solidFill>
              </a:rPr>
              <a:t> </a:t>
            </a:r>
            <a:r>
              <a:rPr lang="en-AU" sz="900" dirty="0">
                <a:solidFill>
                  <a:schemeClr val="tx2"/>
                </a:solidFill>
              </a:rPr>
              <a:t>in </a:t>
            </a:r>
            <a:r>
              <a:rPr lang="en-AU" sz="900" dirty="0" err="1">
                <a:solidFill>
                  <a:schemeClr val="accent2">
                    <a:lumMod val="75000"/>
                  </a:schemeClr>
                </a:solidFill>
                <a:hlinkClick r:id="rId7">
                  <a:extLst>
                    <a:ext uri="{A12FA001-AC4F-418D-AE19-62706E023703}">
                      <ahyp:hlinkClr xmlns:ahyp="http://schemas.microsoft.com/office/drawing/2018/hyperlinkcolor" val="tx"/>
                    </a:ext>
                  </a:extLst>
                </a:hlinkClick>
              </a:rPr>
              <a:t>buy.nsw</a:t>
            </a:r>
            <a:endParaRPr lang="en-AU" sz="900" b="0" dirty="0">
              <a:solidFill>
                <a:schemeClr val="dk1"/>
              </a:solidFill>
              <a:latin typeface="+mj-lt"/>
            </a:endParaRPr>
          </a:p>
        </p:txBody>
      </p:sp>
      <p:pic>
        <p:nvPicPr>
          <p:cNvPr id="13" name="Picture 12">
            <a:extLst>
              <a:ext uri="{FF2B5EF4-FFF2-40B4-BE49-F238E27FC236}">
                <a16:creationId xmlns:a16="http://schemas.microsoft.com/office/drawing/2014/main" id="{D6E400AE-6E7A-494D-A8E3-C7E3F7187A06}"/>
              </a:ext>
            </a:extLst>
          </p:cNvPr>
          <p:cNvPicPr>
            <a:picLocks noChangeAspect="1"/>
          </p:cNvPicPr>
          <p:nvPr/>
        </p:nvPicPr>
        <p:blipFill>
          <a:blip r:embed="rId8"/>
          <a:stretch>
            <a:fillRect/>
          </a:stretch>
        </p:blipFill>
        <p:spPr>
          <a:xfrm>
            <a:off x="11031173" y="-155377"/>
            <a:ext cx="1296000" cy="1296000"/>
          </a:xfrm>
          <a:prstGeom prst="rect">
            <a:avLst/>
          </a:prstGeom>
        </p:spPr>
      </p:pic>
    </p:spTree>
    <p:extLst>
      <p:ext uri="{BB962C8B-B14F-4D97-AF65-F5344CB8AC3E}">
        <p14:creationId xmlns:p14="http://schemas.microsoft.com/office/powerpoint/2010/main" val="3443339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6FFA4641-C04E-4AD5-B969-AAC45BC96FC5}"/>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13" name="Object 12" hidden="1">
                        <a:extLst>
                          <a:ext uri="{FF2B5EF4-FFF2-40B4-BE49-F238E27FC236}">
                            <a16:creationId xmlns:a16="http://schemas.microsoft.com/office/drawing/2014/main" id="{6FFA4641-C04E-4AD5-B969-AAC45BC96FC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3022E7DF-D67B-4DCE-883C-86F83D32067E}"/>
              </a:ext>
            </a:extLst>
          </p:cNvPr>
          <p:cNvSpPr>
            <a:spLocks noGrp="1"/>
          </p:cNvSpPr>
          <p:nvPr>
            <p:ph type="title"/>
          </p:nvPr>
        </p:nvSpPr>
        <p:spPr/>
        <p:txBody>
          <a:bodyPr vert="horz"/>
          <a:lstStyle/>
          <a:p>
            <a:r>
              <a:rPr lang="en-AU" dirty="0"/>
              <a:t>Role titles and descriptions</a:t>
            </a:r>
          </a:p>
        </p:txBody>
      </p:sp>
      <p:sp>
        <p:nvSpPr>
          <p:cNvPr id="4" name="Slide Number Placeholder 3">
            <a:extLst>
              <a:ext uri="{FF2B5EF4-FFF2-40B4-BE49-F238E27FC236}">
                <a16:creationId xmlns:a16="http://schemas.microsoft.com/office/drawing/2014/main" id="{0444C77E-3AB8-4CD0-B5FF-096FD0793311}"/>
              </a:ext>
            </a:extLst>
          </p:cNvPr>
          <p:cNvSpPr>
            <a:spLocks noGrp="1"/>
          </p:cNvSpPr>
          <p:nvPr>
            <p:ph type="sldNum" sz="quarter" idx="12"/>
          </p:nvPr>
        </p:nvSpPr>
        <p:spPr/>
        <p:txBody>
          <a:bodyPr/>
          <a:lstStyle/>
          <a:p>
            <a:fld id="{5AC0C722-A5E6-5E49-9B9F-A87F4B86BF73}" type="slidenum">
              <a:rPr lang="en-US" smtClean="0"/>
              <a:pPr/>
              <a:t>15</a:t>
            </a:fld>
            <a:endParaRPr lang="en-US"/>
          </a:p>
        </p:txBody>
      </p:sp>
      <p:sp>
        <p:nvSpPr>
          <p:cNvPr id="5" name="Text Placeholder 4">
            <a:extLst>
              <a:ext uri="{FF2B5EF4-FFF2-40B4-BE49-F238E27FC236}">
                <a16:creationId xmlns:a16="http://schemas.microsoft.com/office/drawing/2014/main" id="{499535F8-0799-4D0C-81BA-E75E3B8BC88C}"/>
              </a:ext>
            </a:extLst>
          </p:cNvPr>
          <p:cNvSpPr>
            <a:spLocks noGrp="1"/>
          </p:cNvSpPr>
          <p:nvPr>
            <p:ph type="body" sz="quarter" idx="14"/>
          </p:nvPr>
        </p:nvSpPr>
        <p:spPr>
          <a:xfrm>
            <a:off x="317500" y="862017"/>
            <a:ext cx="10555640" cy="557213"/>
          </a:xfrm>
        </p:spPr>
        <p:txBody>
          <a:bodyPr/>
          <a:lstStyle/>
          <a:p>
            <a:r>
              <a:rPr lang="en-AU" dirty="0"/>
              <a:t>NSW Government has set standard industry based Resource Types to ensure like-for-like comparison of roles and rates across supplier responses</a:t>
            </a:r>
            <a:endParaRPr lang="en-AU" dirty="0">
              <a:highlight>
                <a:srgbClr val="FFFF00"/>
              </a:highlight>
            </a:endParaRPr>
          </a:p>
        </p:txBody>
      </p:sp>
      <p:sp>
        <p:nvSpPr>
          <p:cNvPr id="6" name="Text Placeholder 5">
            <a:extLst>
              <a:ext uri="{FF2B5EF4-FFF2-40B4-BE49-F238E27FC236}">
                <a16:creationId xmlns:a16="http://schemas.microsoft.com/office/drawing/2014/main" id="{5404BDBF-1323-425D-86F4-44A99B9E24E7}"/>
              </a:ext>
            </a:extLst>
          </p:cNvPr>
          <p:cNvSpPr>
            <a:spLocks noGrp="1"/>
          </p:cNvSpPr>
          <p:nvPr>
            <p:ph type="body" sz="quarter" idx="15"/>
          </p:nvPr>
        </p:nvSpPr>
        <p:spPr/>
        <p:txBody>
          <a:bodyPr/>
          <a:lstStyle/>
          <a:p>
            <a:r>
              <a:rPr lang="en-AU" sz="900" b="0" dirty="0"/>
              <a:t>Note: </a:t>
            </a:r>
            <a:r>
              <a:rPr lang="en-AU" sz="900" b="0" kern="1200" dirty="0">
                <a:solidFill>
                  <a:schemeClr val="tx1"/>
                </a:solidFill>
                <a:latin typeface="+mn-lt"/>
                <a:ea typeface="+mn-ea"/>
                <a:cs typeface="+mn-cs"/>
              </a:rPr>
              <a:t>Details of SCF can be downloaded by registered agency buyers via the </a:t>
            </a:r>
            <a:r>
              <a:rPr lang="en-AU" sz="900" dirty="0">
                <a:solidFill>
                  <a:schemeClr val="accent2">
                    <a:lumMod val="75000"/>
                  </a:schemeClr>
                </a:solidFill>
                <a:hlinkClick r:id="rId5">
                  <a:extLst>
                    <a:ext uri="{A12FA001-AC4F-418D-AE19-62706E023703}">
                      <ahyp:hlinkClr xmlns:ahyp="http://schemas.microsoft.com/office/drawing/2018/hyperlinkcolor" val="tx"/>
                    </a:ext>
                  </a:extLst>
                </a:hlinkClick>
              </a:rPr>
              <a:t>Supplier Hub</a:t>
            </a:r>
            <a:r>
              <a:rPr lang="en-AU" sz="900" dirty="0">
                <a:solidFill>
                  <a:schemeClr val="accent2">
                    <a:lumMod val="75000"/>
                  </a:schemeClr>
                </a:solidFill>
              </a:rPr>
              <a:t> </a:t>
            </a:r>
            <a:r>
              <a:rPr lang="en-AU" sz="900" dirty="0">
                <a:solidFill>
                  <a:schemeClr val="tx2"/>
                </a:solidFill>
              </a:rPr>
              <a:t>in </a:t>
            </a:r>
            <a:r>
              <a:rPr lang="en-AU" sz="900" dirty="0" err="1">
                <a:solidFill>
                  <a:schemeClr val="accent2">
                    <a:lumMod val="75000"/>
                  </a:schemeClr>
                </a:solidFill>
                <a:hlinkClick r:id="rId6">
                  <a:extLst>
                    <a:ext uri="{A12FA001-AC4F-418D-AE19-62706E023703}">
                      <ahyp:hlinkClr xmlns:ahyp="http://schemas.microsoft.com/office/drawing/2018/hyperlinkcolor" val="tx"/>
                    </a:ext>
                  </a:extLst>
                </a:hlinkClick>
              </a:rPr>
              <a:t>buy.nsw</a:t>
            </a:r>
            <a:endParaRPr lang="en-AU" sz="900" b="0" dirty="0">
              <a:solidFill>
                <a:schemeClr val="dk1"/>
              </a:solidFill>
              <a:latin typeface="+mj-lt"/>
            </a:endParaRPr>
          </a:p>
        </p:txBody>
      </p:sp>
      <p:graphicFrame>
        <p:nvGraphicFramePr>
          <p:cNvPr id="11" name="Content Placeholder 4">
            <a:extLst>
              <a:ext uri="{FF2B5EF4-FFF2-40B4-BE49-F238E27FC236}">
                <a16:creationId xmlns:a16="http://schemas.microsoft.com/office/drawing/2014/main" id="{61A5050C-FE8F-451F-AF72-A450E78E6BB3}"/>
              </a:ext>
            </a:extLst>
          </p:cNvPr>
          <p:cNvGraphicFramePr>
            <a:graphicFrameLocks/>
          </p:cNvGraphicFramePr>
          <p:nvPr>
            <p:extLst>
              <p:ext uri="{D42A27DB-BD31-4B8C-83A1-F6EECF244321}">
                <p14:modId xmlns:p14="http://schemas.microsoft.com/office/powerpoint/2010/main" val="625139453"/>
              </p:ext>
            </p:extLst>
          </p:nvPr>
        </p:nvGraphicFramePr>
        <p:xfrm>
          <a:off x="317500" y="1505231"/>
          <a:ext cx="11388725" cy="4700765"/>
        </p:xfrm>
        <a:graphic>
          <a:graphicData uri="http://schemas.openxmlformats.org/drawingml/2006/table">
            <a:tbl>
              <a:tblPr firstRow="1" bandRow="1">
                <a:tableStyleId>{5940675A-B579-460E-94D1-54222C63F5DA}</a:tableStyleId>
              </a:tblPr>
              <a:tblGrid>
                <a:gridCol w="1720851">
                  <a:extLst>
                    <a:ext uri="{9D8B030D-6E8A-4147-A177-3AD203B41FA5}">
                      <a16:colId xmlns:a16="http://schemas.microsoft.com/office/drawing/2014/main" val="1205114646"/>
                    </a:ext>
                  </a:extLst>
                </a:gridCol>
                <a:gridCol w="8172450">
                  <a:extLst>
                    <a:ext uri="{9D8B030D-6E8A-4147-A177-3AD203B41FA5}">
                      <a16:colId xmlns:a16="http://schemas.microsoft.com/office/drawing/2014/main" val="1114759302"/>
                    </a:ext>
                  </a:extLst>
                </a:gridCol>
                <a:gridCol w="1495424">
                  <a:extLst>
                    <a:ext uri="{9D8B030D-6E8A-4147-A177-3AD203B41FA5}">
                      <a16:colId xmlns:a16="http://schemas.microsoft.com/office/drawing/2014/main" val="40003404"/>
                    </a:ext>
                  </a:extLst>
                </a:gridCol>
              </a:tblGrid>
              <a:tr h="565738">
                <a:tc>
                  <a:txBody>
                    <a:bodyPr/>
                    <a:lstStyle/>
                    <a:p>
                      <a:pPr algn="ctr"/>
                      <a:endParaRPr lang="en-AU" sz="1200" b="1">
                        <a:solidFill>
                          <a:schemeClr val="bg1"/>
                        </a:solidFill>
                      </a:endParaRPr>
                    </a:p>
                    <a:p>
                      <a:pPr algn="ctr"/>
                      <a:r>
                        <a:rPr lang="en-AU" sz="1200" b="1">
                          <a:solidFill>
                            <a:schemeClr val="bg1"/>
                          </a:solidFill>
                        </a:rPr>
                        <a:t>Role title</a:t>
                      </a:r>
                    </a:p>
                  </a:txBody>
                  <a:tcPr marL="68580" marR="68580" marT="34290" marB="34290">
                    <a:solidFill>
                      <a:srgbClr val="009383"/>
                    </a:solidFill>
                  </a:tcPr>
                </a:tc>
                <a:tc>
                  <a:txBody>
                    <a:bodyPr/>
                    <a:lstStyle/>
                    <a:p>
                      <a:pPr algn="ctr"/>
                      <a:endParaRPr lang="en-AU" sz="1200" b="1">
                        <a:solidFill>
                          <a:schemeClr val="bg1"/>
                        </a:solidFill>
                      </a:endParaRPr>
                    </a:p>
                    <a:p>
                      <a:pPr algn="ctr"/>
                      <a:r>
                        <a:rPr lang="en-AU" sz="1200" b="1">
                          <a:solidFill>
                            <a:schemeClr val="bg1"/>
                          </a:solidFill>
                        </a:rPr>
                        <a:t>Description</a:t>
                      </a:r>
                    </a:p>
                  </a:txBody>
                  <a:tcPr marL="68580" marR="68580" marT="34290" marB="34290">
                    <a:solidFill>
                      <a:srgbClr val="009383"/>
                    </a:solidFill>
                  </a:tcPr>
                </a:tc>
                <a:tc>
                  <a:txBody>
                    <a:bodyPr/>
                    <a:lstStyle/>
                    <a:p>
                      <a:pPr algn="ctr"/>
                      <a:r>
                        <a:rPr lang="en-AU" sz="1200" b="1">
                          <a:solidFill>
                            <a:schemeClr val="bg1"/>
                          </a:solidFill>
                        </a:rPr>
                        <a:t>Minimum years of relevant experience</a:t>
                      </a:r>
                    </a:p>
                  </a:txBody>
                  <a:tcPr marL="68580" marR="68580" marT="34290" marB="34290">
                    <a:solidFill>
                      <a:srgbClr val="009383"/>
                    </a:solidFill>
                  </a:tcPr>
                </a:tc>
                <a:extLst>
                  <a:ext uri="{0D108BD9-81ED-4DB2-BD59-A6C34878D82A}">
                    <a16:rowId xmlns:a16="http://schemas.microsoft.com/office/drawing/2014/main" val="2504177095"/>
                  </a:ext>
                </a:extLst>
              </a:tr>
              <a:tr h="434780">
                <a:tc>
                  <a:txBody>
                    <a:bodyPr/>
                    <a:lstStyle/>
                    <a:p>
                      <a:pPr marL="0" marR="0" fontAlgn="t">
                        <a:spcBef>
                          <a:spcPts val="0"/>
                        </a:spcBef>
                        <a:spcAft>
                          <a:spcPts val="0"/>
                        </a:spcAft>
                      </a:pPr>
                      <a:r>
                        <a:rPr lang="en-AU" sz="1200">
                          <a:solidFill>
                            <a:schemeClr val="tx1"/>
                          </a:solidFill>
                          <a:effectLst/>
                        </a:rPr>
                        <a:t>Graduate / Analyst</a:t>
                      </a:r>
                      <a:endParaRPr lang="en-AU" sz="1200">
                        <a:solidFill>
                          <a:schemeClr val="tx1"/>
                        </a:solidFill>
                        <a:effectLst/>
                        <a:latin typeface="Arial" panose="020B0604020202020204" pitchFamily="34" charset="0"/>
                      </a:endParaRPr>
                    </a:p>
                  </a:txBody>
                  <a:tcPr marL="50800" marR="50800" marT="50800" marB="50800"/>
                </a:tc>
                <a:tc>
                  <a:txBody>
                    <a:bodyPr/>
                    <a:lstStyle/>
                    <a:p>
                      <a:pPr marL="0" marR="0" fontAlgn="t">
                        <a:spcBef>
                          <a:spcPts val="0"/>
                        </a:spcBef>
                        <a:spcAft>
                          <a:spcPts val="0"/>
                        </a:spcAft>
                      </a:pPr>
                      <a:r>
                        <a:rPr lang="en-AU" sz="1200" dirty="0">
                          <a:solidFill>
                            <a:schemeClr val="tx1"/>
                          </a:solidFill>
                          <a:effectLst/>
                        </a:rPr>
                        <a:t>Performs data gathering and analysis with technical skills. Low level of industry knowledge.  Works under supervision by more senior team members.</a:t>
                      </a:r>
                      <a:endParaRPr lang="en-AU" sz="1200" dirty="0">
                        <a:solidFill>
                          <a:schemeClr val="tx1"/>
                        </a:solidFill>
                        <a:effectLst/>
                        <a:latin typeface="Arial" panose="020B0604020202020204" pitchFamily="34" charset="0"/>
                      </a:endParaRPr>
                    </a:p>
                  </a:txBody>
                  <a:tcPr marL="50800" marR="50800" marT="50800" marB="50800"/>
                </a:tc>
                <a:tc>
                  <a:txBody>
                    <a:bodyPr/>
                    <a:lstStyle/>
                    <a:p>
                      <a:pPr marL="0" marR="0" algn="ctr" fontAlgn="t">
                        <a:spcBef>
                          <a:spcPts val="0"/>
                        </a:spcBef>
                        <a:spcAft>
                          <a:spcPts val="0"/>
                        </a:spcAft>
                      </a:pPr>
                      <a:r>
                        <a:rPr lang="en-AU" sz="1200">
                          <a:solidFill>
                            <a:schemeClr val="tx1"/>
                          </a:solidFill>
                          <a:effectLst/>
                        </a:rPr>
                        <a:t>0-2</a:t>
                      </a:r>
                      <a:endParaRPr lang="en-AU" sz="1200">
                        <a:solidFill>
                          <a:schemeClr val="tx1"/>
                        </a:solidFill>
                        <a:effectLst/>
                        <a:latin typeface="Arial" panose="020B0604020202020204" pitchFamily="34" charset="0"/>
                      </a:endParaRPr>
                    </a:p>
                  </a:txBody>
                  <a:tcPr marL="50800" marR="50800" marT="50800" marB="50800"/>
                </a:tc>
                <a:extLst>
                  <a:ext uri="{0D108BD9-81ED-4DB2-BD59-A6C34878D82A}">
                    <a16:rowId xmlns:a16="http://schemas.microsoft.com/office/drawing/2014/main" val="1062443636"/>
                  </a:ext>
                </a:extLst>
              </a:tr>
              <a:tr h="434780">
                <a:tc>
                  <a:txBody>
                    <a:bodyPr/>
                    <a:lstStyle/>
                    <a:p>
                      <a:pPr marL="0" marR="0" fontAlgn="t">
                        <a:spcBef>
                          <a:spcPts val="0"/>
                        </a:spcBef>
                        <a:spcAft>
                          <a:spcPts val="0"/>
                        </a:spcAft>
                      </a:pPr>
                      <a:r>
                        <a:rPr lang="en-AU" sz="1200">
                          <a:solidFill>
                            <a:schemeClr val="tx1"/>
                          </a:solidFill>
                          <a:effectLst/>
                        </a:rPr>
                        <a:t>Professional / Consultant</a:t>
                      </a:r>
                      <a:endParaRPr lang="en-AU" sz="1200">
                        <a:solidFill>
                          <a:schemeClr val="tx1"/>
                        </a:solidFill>
                        <a:effectLst/>
                        <a:latin typeface="Arial" panose="020B0604020202020204" pitchFamily="34" charset="0"/>
                      </a:endParaRPr>
                    </a:p>
                  </a:txBody>
                  <a:tcPr marL="50800" marR="50800" marT="50800" marB="50800"/>
                </a:tc>
                <a:tc>
                  <a:txBody>
                    <a:bodyPr/>
                    <a:lstStyle/>
                    <a:p>
                      <a:pPr marL="0" marR="0" fontAlgn="t">
                        <a:spcBef>
                          <a:spcPts val="0"/>
                        </a:spcBef>
                        <a:spcAft>
                          <a:spcPts val="0"/>
                        </a:spcAft>
                      </a:pPr>
                      <a:r>
                        <a:rPr lang="en-AU" sz="1200">
                          <a:solidFill>
                            <a:schemeClr val="tx1"/>
                          </a:solidFill>
                          <a:effectLst/>
                        </a:rPr>
                        <a:t>Higher level technical skills, broader experience base, business process &amp; industry knowledge.  Requires limited supervision and may lead analyst/ graduate.</a:t>
                      </a:r>
                      <a:endParaRPr lang="en-AU" sz="1200">
                        <a:solidFill>
                          <a:schemeClr val="tx1"/>
                        </a:solidFill>
                        <a:effectLst/>
                        <a:latin typeface="Arial" panose="020B0604020202020204" pitchFamily="34" charset="0"/>
                      </a:endParaRPr>
                    </a:p>
                  </a:txBody>
                  <a:tcPr marL="50800" marR="50800" marT="50800" marB="50800"/>
                </a:tc>
                <a:tc>
                  <a:txBody>
                    <a:bodyPr/>
                    <a:lstStyle/>
                    <a:p>
                      <a:pPr marL="0" marR="0" algn="ctr" fontAlgn="t">
                        <a:spcBef>
                          <a:spcPts val="0"/>
                        </a:spcBef>
                        <a:spcAft>
                          <a:spcPts val="0"/>
                        </a:spcAft>
                      </a:pPr>
                      <a:r>
                        <a:rPr lang="en-AU" sz="1200">
                          <a:solidFill>
                            <a:schemeClr val="tx1"/>
                          </a:solidFill>
                          <a:effectLst/>
                        </a:rPr>
                        <a:t>2-4</a:t>
                      </a:r>
                      <a:endParaRPr lang="en-AU" sz="1200">
                        <a:solidFill>
                          <a:schemeClr val="tx1"/>
                        </a:solidFill>
                        <a:effectLst/>
                        <a:latin typeface="Arial" panose="020B0604020202020204" pitchFamily="34" charset="0"/>
                      </a:endParaRPr>
                    </a:p>
                  </a:txBody>
                  <a:tcPr marL="50800" marR="50800" marT="50800" marB="50800"/>
                </a:tc>
                <a:extLst>
                  <a:ext uri="{0D108BD9-81ED-4DB2-BD59-A6C34878D82A}">
                    <a16:rowId xmlns:a16="http://schemas.microsoft.com/office/drawing/2014/main" val="352049704"/>
                  </a:ext>
                </a:extLst>
              </a:tr>
              <a:tr h="434780">
                <a:tc>
                  <a:txBody>
                    <a:bodyPr/>
                    <a:lstStyle/>
                    <a:p>
                      <a:pPr marL="0" marR="0" fontAlgn="t">
                        <a:spcBef>
                          <a:spcPts val="0"/>
                        </a:spcBef>
                        <a:spcAft>
                          <a:spcPts val="0"/>
                        </a:spcAft>
                      </a:pPr>
                      <a:r>
                        <a:rPr lang="en-AU" sz="1200">
                          <a:solidFill>
                            <a:schemeClr val="tx1"/>
                          </a:solidFill>
                          <a:effectLst/>
                        </a:rPr>
                        <a:t>Senior Professional / Senior Consultant</a:t>
                      </a:r>
                      <a:endParaRPr lang="en-AU" sz="1200">
                        <a:solidFill>
                          <a:schemeClr val="tx1"/>
                        </a:solidFill>
                        <a:effectLst/>
                        <a:latin typeface="Arial" panose="020B0604020202020204" pitchFamily="34" charset="0"/>
                      </a:endParaRPr>
                    </a:p>
                  </a:txBody>
                  <a:tcPr marL="50800" marR="50800" marT="50800" marB="50800"/>
                </a:tc>
                <a:tc>
                  <a:txBody>
                    <a:bodyPr/>
                    <a:lstStyle/>
                    <a:p>
                      <a:pPr marL="0" marR="0" fontAlgn="t">
                        <a:spcBef>
                          <a:spcPts val="0"/>
                        </a:spcBef>
                        <a:spcAft>
                          <a:spcPts val="0"/>
                        </a:spcAft>
                      </a:pPr>
                      <a:r>
                        <a:rPr lang="en-AU" sz="1200">
                          <a:solidFill>
                            <a:schemeClr val="tx1"/>
                          </a:solidFill>
                          <a:effectLst/>
                        </a:rPr>
                        <a:t>Field team leadership role, moderate level of technical and subject matter expertise. Further competencies include critical thinking and comms skills and ability to lead simple engagements  </a:t>
                      </a:r>
                      <a:endParaRPr lang="en-AU" sz="1200">
                        <a:solidFill>
                          <a:schemeClr val="tx1"/>
                        </a:solidFill>
                        <a:effectLst/>
                        <a:latin typeface="Arial" panose="020B0604020202020204" pitchFamily="34" charset="0"/>
                      </a:endParaRPr>
                    </a:p>
                  </a:txBody>
                  <a:tcPr marL="50800" marR="50800" marT="50800" marB="50800"/>
                </a:tc>
                <a:tc>
                  <a:txBody>
                    <a:bodyPr/>
                    <a:lstStyle/>
                    <a:p>
                      <a:pPr marL="0" marR="0" algn="ctr" fontAlgn="t">
                        <a:spcBef>
                          <a:spcPts val="0"/>
                        </a:spcBef>
                        <a:spcAft>
                          <a:spcPts val="0"/>
                        </a:spcAft>
                      </a:pPr>
                      <a:r>
                        <a:rPr lang="en-AU" sz="1200" dirty="0">
                          <a:solidFill>
                            <a:schemeClr val="tx1"/>
                          </a:solidFill>
                          <a:effectLst/>
                        </a:rPr>
                        <a:t>4-8</a:t>
                      </a:r>
                      <a:endParaRPr lang="en-AU" sz="1200" dirty="0">
                        <a:solidFill>
                          <a:schemeClr val="tx1"/>
                        </a:solidFill>
                        <a:effectLst/>
                        <a:latin typeface="Arial" panose="020B0604020202020204" pitchFamily="34" charset="0"/>
                      </a:endParaRPr>
                    </a:p>
                  </a:txBody>
                  <a:tcPr marL="50800" marR="50800" marT="50800" marB="50800"/>
                </a:tc>
                <a:extLst>
                  <a:ext uri="{0D108BD9-81ED-4DB2-BD59-A6C34878D82A}">
                    <a16:rowId xmlns:a16="http://schemas.microsoft.com/office/drawing/2014/main" val="3623915222"/>
                  </a:ext>
                </a:extLst>
              </a:tr>
              <a:tr h="599787">
                <a:tc>
                  <a:txBody>
                    <a:bodyPr/>
                    <a:lstStyle/>
                    <a:p>
                      <a:pPr marL="0" marR="0" fontAlgn="t">
                        <a:spcBef>
                          <a:spcPts val="0"/>
                        </a:spcBef>
                        <a:spcAft>
                          <a:spcPts val="0"/>
                        </a:spcAft>
                      </a:pPr>
                      <a:r>
                        <a:rPr lang="en-AU" sz="1200">
                          <a:solidFill>
                            <a:schemeClr val="tx1"/>
                          </a:solidFill>
                          <a:effectLst/>
                        </a:rPr>
                        <a:t>Associate / Manager</a:t>
                      </a:r>
                      <a:endParaRPr lang="en-AU" sz="1200">
                        <a:solidFill>
                          <a:schemeClr val="tx1"/>
                        </a:solidFill>
                        <a:effectLst/>
                        <a:latin typeface="Arial" panose="020B0604020202020204" pitchFamily="34" charset="0"/>
                      </a:endParaRPr>
                    </a:p>
                  </a:txBody>
                  <a:tcPr marL="50800" marR="50800" marT="50800" marB="50800"/>
                </a:tc>
                <a:tc>
                  <a:txBody>
                    <a:bodyPr/>
                    <a:lstStyle/>
                    <a:p>
                      <a:pPr marL="0" marR="0" fontAlgn="t">
                        <a:spcBef>
                          <a:spcPts val="0"/>
                        </a:spcBef>
                        <a:spcAft>
                          <a:spcPts val="0"/>
                        </a:spcAft>
                      </a:pPr>
                      <a:r>
                        <a:rPr lang="en-AU" sz="1200">
                          <a:solidFill>
                            <a:schemeClr val="tx1"/>
                          </a:solidFill>
                          <a:effectLst/>
                        </a:rPr>
                        <a:t>Junior management level, specialist technical and subject matter expertise; leads more complex engagements and manages assignment schedules and resource allocation. Ability to lead at client meetings and choose an appropriate solution in responding to a client’s needs.  Authors proposals and pitches.</a:t>
                      </a:r>
                      <a:endParaRPr lang="en-AU" sz="1200">
                        <a:solidFill>
                          <a:schemeClr val="tx1"/>
                        </a:solidFill>
                        <a:effectLst/>
                        <a:latin typeface="Arial" panose="020B0604020202020204" pitchFamily="34" charset="0"/>
                      </a:endParaRPr>
                    </a:p>
                  </a:txBody>
                  <a:tcPr marL="50800" marR="50800" marT="50800" marB="50800"/>
                </a:tc>
                <a:tc>
                  <a:txBody>
                    <a:bodyPr/>
                    <a:lstStyle/>
                    <a:p>
                      <a:pPr marL="0" marR="0" algn="ctr" fontAlgn="t">
                        <a:spcBef>
                          <a:spcPts val="0"/>
                        </a:spcBef>
                        <a:spcAft>
                          <a:spcPts val="0"/>
                        </a:spcAft>
                      </a:pPr>
                      <a:r>
                        <a:rPr lang="en-AU" sz="1200">
                          <a:solidFill>
                            <a:schemeClr val="tx1"/>
                          </a:solidFill>
                          <a:effectLst/>
                        </a:rPr>
                        <a:t>8+</a:t>
                      </a:r>
                      <a:endParaRPr lang="en-AU" sz="1200">
                        <a:solidFill>
                          <a:schemeClr val="tx1"/>
                        </a:solidFill>
                        <a:effectLst/>
                        <a:latin typeface="Arial" panose="020B0604020202020204" pitchFamily="34" charset="0"/>
                      </a:endParaRPr>
                    </a:p>
                  </a:txBody>
                  <a:tcPr marL="50800" marR="50800" marT="50800" marB="50800"/>
                </a:tc>
                <a:extLst>
                  <a:ext uri="{0D108BD9-81ED-4DB2-BD59-A6C34878D82A}">
                    <a16:rowId xmlns:a16="http://schemas.microsoft.com/office/drawing/2014/main" val="3583135868"/>
                  </a:ext>
                </a:extLst>
              </a:tr>
              <a:tr h="599787">
                <a:tc>
                  <a:txBody>
                    <a:bodyPr/>
                    <a:lstStyle/>
                    <a:p>
                      <a:pPr marL="0" marR="0" fontAlgn="t">
                        <a:spcBef>
                          <a:spcPts val="0"/>
                        </a:spcBef>
                        <a:spcAft>
                          <a:spcPts val="0"/>
                        </a:spcAft>
                      </a:pPr>
                      <a:r>
                        <a:rPr lang="en-AU" sz="1200">
                          <a:solidFill>
                            <a:schemeClr val="tx1"/>
                          </a:solidFill>
                          <a:effectLst/>
                        </a:rPr>
                        <a:t>Principal / Senior Manager</a:t>
                      </a:r>
                      <a:endParaRPr lang="en-AU" sz="1200">
                        <a:solidFill>
                          <a:schemeClr val="tx1"/>
                        </a:solidFill>
                        <a:effectLst/>
                        <a:latin typeface="Arial" panose="020B0604020202020204" pitchFamily="34" charset="0"/>
                      </a:endParaRPr>
                    </a:p>
                  </a:txBody>
                  <a:tcPr marL="50800" marR="50800" marT="50800" marB="50800"/>
                </a:tc>
                <a:tc>
                  <a:txBody>
                    <a:bodyPr/>
                    <a:lstStyle/>
                    <a:p>
                      <a:pPr marL="0" marR="0" fontAlgn="t">
                        <a:spcBef>
                          <a:spcPts val="0"/>
                        </a:spcBef>
                        <a:spcAft>
                          <a:spcPts val="0"/>
                        </a:spcAft>
                      </a:pPr>
                      <a:r>
                        <a:rPr lang="en-AU" sz="1200" dirty="0">
                          <a:solidFill>
                            <a:schemeClr val="tx1"/>
                          </a:solidFill>
                          <a:effectLst/>
                        </a:rPr>
                        <a:t>Senior employee with significant specialist expertise and team leadership capabilities. Practice lead with project management, consulting and facilitation skills and high quality written comms skills including proposals, reports, contractual letters and project plans.   </a:t>
                      </a:r>
                      <a:endParaRPr lang="en-AU" sz="1200" dirty="0">
                        <a:solidFill>
                          <a:schemeClr val="tx1"/>
                        </a:solidFill>
                        <a:effectLst/>
                        <a:latin typeface="Arial" panose="020B0604020202020204" pitchFamily="34" charset="0"/>
                      </a:endParaRPr>
                    </a:p>
                  </a:txBody>
                  <a:tcPr marL="50800" marR="50800" marT="50800" marB="50800"/>
                </a:tc>
                <a:tc>
                  <a:txBody>
                    <a:bodyPr/>
                    <a:lstStyle/>
                    <a:p>
                      <a:pPr marL="0" marR="0" algn="ctr" fontAlgn="t">
                        <a:spcBef>
                          <a:spcPts val="0"/>
                        </a:spcBef>
                        <a:spcAft>
                          <a:spcPts val="0"/>
                        </a:spcAft>
                      </a:pPr>
                      <a:r>
                        <a:rPr lang="en-AU" sz="1200">
                          <a:solidFill>
                            <a:schemeClr val="tx1"/>
                          </a:solidFill>
                          <a:effectLst/>
                        </a:rPr>
                        <a:t>10+</a:t>
                      </a:r>
                      <a:endParaRPr lang="en-AU" sz="1200">
                        <a:solidFill>
                          <a:schemeClr val="tx1"/>
                        </a:solidFill>
                        <a:effectLst/>
                        <a:latin typeface="Arial" panose="020B0604020202020204" pitchFamily="34" charset="0"/>
                      </a:endParaRPr>
                    </a:p>
                  </a:txBody>
                  <a:tcPr marL="50800" marR="50800" marT="50800" marB="50800"/>
                </a:tc>
                <a:extLst>
                  <a:ext uri="{0D108BD9-81ED-4DB2-BD59-A6C34878D82A}">
                    <a16:rowId xmlns:a16="http://schemas.microsoft.com/office/drawing/2014/main" val="2648197041"/>
                  </a:ext>
                </a:extLst>
              </a:tr>
              <a:tr h="730745">
                <a:tc>
                  <a:txBody>
                    <a:bodyPr/>
                    <a:lstStyle/>
                    <a:p>
                      <a:pPr marL="0" marR="0" fontAlgn="t">
                        <a:spcBef>
                          <a:spcPts val="0"/>
                        </a:spcBef>
                        <a:spcAft>
                          <a:spcPts val="0"/>
                        </a:spcAft>
                      </a:pPr>
                      <a:r>
                        <a:rPr lang="en-AU" sz="1200">
                          <a:solidFill>
                            <a:schemeClr val="tx1"/>
                          </a:solidFill>
                          <a:effectLst/>
                        </a:rPr>
                        <a:t>Senior Principal / Director</a:t>
                      </a:r>
                      <a:endParaRPr lang="en-AU" sz="1200">
                        <a:solidFill>
                          <a:schemeClr val="tx1"/>
                        </a:solidFill>
                        <a:effectLst/>
                        <a:latin typeface="Arial" panose="020B0604020202020204" pitchFamily="34" charset="0"/>
                      </a:endParaRPr>
                    </a:p>
                  </a:txBody>
                  <a:tcPr marL="50800" marR="50800" marT="50800" marB="50800"/>
                </a:tc>
                <a:tc>
                  <a:txBody>
                    <a:bodyPr/>
                    <a:lstStyle/>
                    <a:p>
                      <a:pPr marL="0" marR="0" fontAlgn="t">
                        <a:spcBef>
                          <a:spcPts val="0"/>
                        </a:spcBef>
                        <a:spcAft>
                          <a:spcPts val="0"/>
                        </a:spcAft>
                      </a:pPr>
                      <a:r>
                        <a:rPr lang="en-AU" sz="1200">
                          <a:solidFill>
                            <a:schemeClr val="tx1"/>
                          </a:solidFill>
                          <a:effectLst/>
                        </a:rPr>
                        <a:t>Management member and experienced practitioner within the industry. Provides strategic and technical advice and leads technical teams. Key in sales activity and client relationship management</a:t>
                      </a:r>
                    </a:p>
                    <a:p>
                      <a:pPr marL="0" marR="0" fontAlgn="t">
                        <a:spcBef>
                          <a:spcPts val="0"/>
                        </a:spcBef>
                        <a:spcAft>
                          <a:spcPts val="0"/>
                        </a:spcAft>
                      </a:pPr>
                      <a:r>
                        <a:rPr lang="en-AU" sz="1200">
                          <a:solidFill>
                            <a:schemeClr val="tx1"/>
                          </a:solidFill>
                          <a:effectLst/>
                        </a:rPr>
                        <a:t>Alternately: SME / Domain expert with deep technical skills but limited leadership responsibility</a:t>
                      </a:r>
                      <a:endParaRPr lang="en-AU" sz="1200">
                        <a:solidFill>
                          <a:schemeClr val="tx1"/>
                        </a:solidFill>
                        <a:effectLst/>
                        <a:latin typeface="Arial" panose="020B0604020202020204" pitchFamily="34" charset="0"/>
                      </a:endParaRPr>
                    </a:p>
                  </a:txBody>
                  <a:tcPr marL="50800" marR="50800" marT="50800" marB="50800"/>
                </a:tc>
                <a:tc>
                  <a:txBody>
                    <a:bodyPr/>
                    <a:lstStyle/>
                    <a:p>
                      <a:pPr marL="0" marR="0" algn="ctr" fontAlgn="t">
                        <a:spcBef>
                          <a:spcPts val="0"/>
                        </a:spcBef>
                        <a:spcAft>
                          <a:spcPts val="0"/>
                        </a:spcAft>
                      </a:pPr>
                      <a:r>
                        <a:rPr lang="en-AU" sz="1200">
                          <a:solidFill>
                            <a:schemeClr val="tx1"/>
                          </a:solidFill>
                          <a:effectLst/>
                        </a:rPr>
                        <a:t>15+</a:t>
                      </a:r>
                      <a:endParaRPr lang="en-AU" sz="1200">
                        <a:solidFill>
                          <a:schemeClr val="tx1"/>
                        </a:solidFill>
                        <a:effectLst/>
                        <a:latin typeface="Arial" panose="020B0604020202020204" pitchFamily="34" charset="0"/>
                      </a:endParaRPr>
                    </a:p>
                  </a:txBody>
                  <a:tcPr marL="50800" marR="50800" marT="50800" marB="50800"/>
                </a:tc>
                <a:extLst>
                  <a:ext uri="{0D108BD9-81ED-4DB2-BD59-A6C34878D82A}">
                    <a16:rowId xmlns:a16="http://schemas.microsoft.com/office/drawing/2014/main" val="334617617"/>
                  </a:ext>
                </a:extLst>
              </a:tr>
              <a:tr h="599787">
                <a:tc>
                  <a:txBody>
                    <a:bodyPr/>
                    <a:lstStyle/>
                    <a:p>
                      <a:pPr marL="0" marR="0" fontAlgn="t">
                        <a:spcBef>
                          <a:spcPts val="0"/>
                        </a:spcBef>
                        <a:spcAft>
                          <a:spcPts val="0"/>
                        </a:spcAft>
                      </a:pPr>
                      <a:r>
                        <a:rPr lang="en-AU" sz="1200">
                          <a:solidFill>
                            <a:schemeClr val="tx1"/>
                          </a:solidFill>
                          <a:effectLst/>
                        </a:rPr>
                        <a:t>Executive/ Partner</a:t>
                      </a:r>
                      <a:endParaRPr lang="en-AU" sz="1200">
                        <a:solidFill>
                          <a:schemeClr val="tx1"/>
                        </a:solidFill>
                        <a:effectLst/>
                        <a:latin typeface="Arial" panose="020B0604020202020204" pitchFamily="34" charset="0"/>
                      </a:endParaRPr>
                    </a:p>
                  </a:txBody>
                  <a:tcPr marL="50800" marR="50800" marT="50800" marB="50800"/>
                </a:tc>
                <a:tc>
                  <a:txBody>
                    <a:bodyPr/>
                    <a:lstStyle/>
                    <a:p>
                      <a:pPr marL="0" marR="0" fontAlgn="t">
                        <a:spcBef>
                          <a:spcPts val="0"/>
                        </a:spcBef>
                        <a:spcAft>
                          <a:spcPts val="0"/>
                        </a:spcAft>
                      </a:pPr>
                      <a:r>
                        <a:rPr lang="en-AU" sz="1200">
                          <a:solidFill>
                            <a:schemeClr val="tx1"/>
                          </a:solidFill>
                          <a:effectLst/>
                        </a:rPr>
                        <a:t>Senior Management member and highly experienced practitioner with a broad range of experience within the industry. Provides strategic advice and manages overall commercial strategy. Manages senior client relationships at a strategic level.</a:t>
                      </a:r>
                      <a:endParaRPr lang="en-AU" sz="1200">
                        <a:solidFill>
                          <a:schemeClr val="tx1"/>
                        </a:solidFill>
                        <a:effectLst/>
                        <a:latin typeface="Arial" panose="020B0604020202020204" pitchFamily="34" charset="0"/>
                      </a:endParaRPr>
                    </a:p>
                  </a:txBody>
                  <a:tcPr marL="50800" marR="50800" marT="50800" marB="50800"/>
                </a:tc>
                <a:tc>
                  <a:txBody>
                    <a:bodyPr/>
                    <a:lstStyle/>
                    <a:p>
                      <a:pPr marL="0" marR="0" algn="ctr" fontAlgn="t">
                        <a:spcBef>
                          <a:spcPts val="0"/>
                        </a:spcBef>
                        <a:spcAft>
                          <a:spcPts val="0"/>
                        </a:spcAft>
                      </a:pPr>
                      <a:r>
                        <a:rPr lang="en-AU" sz="1200" dirty="0">
                          <a:solidFill>
                            <a:schemeClr val="tx1"/>
                          </a:solidFill>
                          <a:effectLst/>
                        </a:rPr>
                        <a:t>15+</a:t>
                      </a:r>
                      <a:endParaRPr lang="en-AU" sz="1200" dirty="0">
                        <a:solidFill>
                          <a:schemeClr val="tx1"/>
                        </a:solidFill>
                        <a:effectLst/>
                        <a:latin typeface="Arial" panose="020B0604020202020204" pitchFamily="34" charset="0"/>
                      </a:endParaRPr>
                    </a:p>
                  </a:txBody>
                  <a:tcPr marL="50800" marR="50800" marT="50800" marB="50800"/>
                </a:tc>
                <a:extLst>
                  <a:ext uri="{0D108BD9-81ED-4DB2-BD59-A6C34878D82A}">
                    <a16:rowId xmlns:a16="http://schemas.microsoft.com/office/drawing/2014/main" val="4278524785"/>
                  </a:ext>
                </a:extLst>
              </a:tr>
            </a:tbl>
          </a:graphicData>
        </a:graphic>
      </p:graphicFrame>
      <p:sp>
        <p:nvSpPr>
          <p:cNvPr id="12" name="TextBox 11">
            <a:extLst>
              <a:ext uri="{FF2B5EF4-FFF2-40B4-BE49-F238E27FC236}">
                <a16:creationId xmlns:a16="http://schemas.microsoft.com/office/drawing/2014/main" id="{8625BD8F-6173-4C0E-B191-8DF73027C20E}"/>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pic>
        <p:nvPicPr>
          <p:cNvPr id="10" name="Picture 9">
            <a:extLst>
              <a:ext uri="{FF2B5EF4-FFF2-40B4-BE49-F238E27FC236}">
                <a16:creationId xmlns:a16="http://schemas.microsoft.com/office/drawing/2014/main" id="{AA43CA4C-8C9B-4370-B02F-DAE4C71A71E8}"/>
              </a:ext>
            </a:extLst>
          </p:cNvPr>
          <p:cNvPicPr>
            <a:picLocks noChangeAspect="1"/>
          </p:cNvPicPr>
          <p:nvPr/>
        </p:nvPicPr>
        <p:blipFill>
          <a:blip r:embed="rId7"/>
          <a:stretch>
            <a:fillRect/>
          </a:stretch>
        </p:blipFill>
        <p:spPr>
          <a:xfrm>
            <a:off x="11031173" y="-155377"/>
            <a:ext cx="1296000" cy="1296000"/>
          </a:xfrm>
          <a:prstGeom prst="rect">
            <a:avLst/>
          </a:prstGeom>
        </p:spPr>
      </p:pic>
    </p:spTree>
    <p:extLst>
      <p:ext uri="{BB962C8B-B14F-4D97-AF65-F5344CB8AC3E}">
        <p14:creationId xmlns:p14="http://schemas.microsoft.com/office/powerpoint/2010/main" val="3326918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64B4F38B-D68B-48C3-82EE-AFD9FAA8636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Object 6" hidden="1">
                        <a:extLst>
                          <a:ext uri="{FF2B5EF4-FFF2-40B4-BE49-F238E27FC236}">
                            <a16:creationId xmlns:a16="http://schemas.microsoft.com/office/drawing/2014/main" id="{64B4F38B-D68B-48C3-82EE-AFD9FAA8636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C081D39F-C2FE-4348-9EB2-6EB21C32E396}"/>
              </a:ext>
            </a:extLst>
          </p:cNvPr>
          <p:cNvSpPr>
            <a:spLocks noGrp="1"/>
          </p:cNvSpPr>
          <p:nvPr>
            <p:ph type="title"/>
          </p:nvPr>
        </p:nvSpPr>
        <p:spPr>
          <a:xfrm>
            <a:off x="317500" y="323017"/>
            <a:ext cx="11531600" cy="1143000"/>
          </a:xfrm>
        </p:spPr>
        <p:txBody>
          <a:bodyPr vert="horz"/>
          <a:lstStyle/>
          <a:p>
            <a:r>
              <a:rPr lang="en-AU" dirty="0"/>
              <a:t>Service types and definitions(1/7)</a:t>
            </a:r>
          </a:p>
        </p:txBody>
      </p:sp>
      <p:sp>
        <p:nvSpPr>
          <p:cNvPr id="4" name="Slide Number Placeholder 3">
            <a:extLst>
              <a:ext uri="{FF2B5EF4-FFF2-40B4-BE49-F238E27FC236}">
                <a16:creationId xmlns:a16="http://schemas.microsoft.com/office/drawing/2014/main" id="{9C8EA311-729D-48EC-B436-3C065942EA6B}"/>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AC0C722-A5E6-5E49-9B9F-A87F4B86BF73}"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white"/>
              </a:solidFill>
              <a:effectLst/>
              <a:uLnTx/>
              <a:uFillTx/>
              <a:latin typeface="Arial"/>
              <a:ea typeface="+mn-ea"/>
              <a:cs typeface="+mn-cs"/>
            </a:endParaRPr>
          </a:p>
        </p:txBody>
      </p:sp>
      <p:sp>
        <p:nvSpPr>
          <p:cNvPr id="5" name="Text Placeholder 4">
            <a:extLst>
              <a:ext uri="{FF2B5EF4-FFF2-40B4-BE49-F238E27FC236}">
                <a16:creationId xmlns:a16="http://schemas.microsoft.com/office/drawing/2014/main" id="{2B66887E-9545-47FC-9E73-C1EB38114461}"/>
              </a:ext>
            </a:extLst>
          </p:cNvPr>
          <p:cNvSpPr>
            <a:spLocks noGrp="1"/>
          </p:cNvSpPr>
          <p:nvPr>
            <p:ph type="body" sz="quarter" idx="14"/>
          </p:nvPr>
        </p:nvSpPr>
        <p:spPr>
          <a:xfrm>
            <a:off x="317500" y="862017"/>
            <a:ext cx="10863530" cy="557213"/>
          </a:xfrm>
        </p:spPr>
        <p:txBody>
          <a:bodyPr/>
          <a:lstStyle/>
          <a:p>
            <a:r>
              <a:rPr lang="en-AU" dirty="0"/>
              <a:t>NSW Government has set standard industry based service types to ensure like-for-like comparison of rates across supplier responses </a:t>
            </a:r>
          </a:p>
        </p:txBody>
      </p:sp>
      <p:graphicFrame>
        <p:nvGraphicFramePr>
          <p:cNvPr id="13" name="Table 7">
            <a:extLst>
              <a:ext uri="{FF2B5EF4-FFF2-40B4-BE49-F238E27FC236}">
                <a16:creationId xmlns:a16="http://schemas.microsoft.com/office/drawing/2014/main" id="{72B14E2E-C3BE-496F-BFCB-DECF57819F5E}"/>
              </a:ext>
            </a:extLst>
          </p:cNvPr>
          <p:cNvGraphicFramePr>
            <a:graphicFrameLocks noGrp="1"/>
          </p:cNvGraphicFramePr>
          <p:nvPr/>
        </p:nvGraphicFramePr>
        <p:xfrm>
          <a:off x="317500" y="1570637"/>
          <a:ext cx="11285024" cy="4263744"/>
        </p:xfrm>
        <a:graphic>
          <a:graphicData uri="http://schemas.openxmlformats.org/drawingml/2006/table">
            <a:tbl>
              <a:tblPr firstRow="1" bandRow="1"/>
              <a:tblGrid>
                <a:gridCol w="1696125">
                  <a:extLst>
                    <a:ext uri="{9D8B030D-6E8A-4147-A177-3AD203B41FA5}">
                      <a16:colId xmlns:a16="http://schemas.microsoft.com/office/drawing/2014/main" val="4149867586"/>
                    </a:ext>
                  </a:extLst>
                </a:gridCol>
                <a:gridCol w="1576929">
                  <a:extLst>
                    <a:ext uri="{9D8B030D-6E8A-4147-A177-3AD203B41FA5}">
                      <a16:colId xmlns:a16="http://schemas.microsoft.com/office/drawing/2014/main" val="1942945286"/>
                    </a:ext>
                  </a:extLst>
                </a:gridCol>
                <a:gridCol w="8011970">
                  <a:extLst>
                    <a:ext uri="{9D8B030D-6E8A-4147-A177-3AD203B41FA5}">
                      <a16:colId xmlns:a16="http://schemas.microsoft.com/office/drawing/2014/main" val="1907046887"/>
                    </a:ext>
                  </a:extLst>
                </a:gridCol>
              </a:tblGrid>
              <a:tr h="789024">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000" b="1">
                          <a:solidFill>
                            <a:schemeClr val="bg1"/>
                          </a:solidFill>
                          <a:latin typeface="Arial" panose="020B0604020202020204" pitchFamily="34" charset="0"/>
                          <a:cs typeface="Arial" panose="020B0604020202020204" pitchFamily="34" charset="0"/>
                        </a:rPr>
                        <a:t>Engagement Type</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000" b="1">
                          <a:solidFill>
                            <a:schemeClr val="bg1"/>
                          </a:solidFill>
                          <a:latin typeface="Arial" panose="020B0604020202020204" pitchFamily="34" charset="0"/>
                          <a:cs typeface="Arial" panose="020B0604020202020204" pitchFamily="34" charset="0"/>
                        </a:rPr>
                        <a:t>Service Type</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000" b="1">
                          <a:solidFill>
                            <a:schemeClr val="bg1"/>
                          </a:solidFill>
                          <a:effectLst/>
                          <a:latin typeface="Arial" panose="020B0604020202020204" pitchFamily="34" charset="0"/>
                          <a:cs typeface="Arial" panose="020B0604020202020204" pitchFamily="34" charset="0"/>
                        </a:rPr>
                        <a:t>Definitions</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extLst>
                  <a:ext uri="{0D108BD9-81ED-4DB2-BD59-A6C34878D82A}">
                    <a16:rowId xmlns:a16="http://schemas.microsoft.com/office/drawing/2014/main" val="3366115306"/>
                  </a:ext>
                </a:extLst>
              </a:tr>
              <a:tr h="184927">
                <a:tc rowSpan="5">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1" i="0" u="none" strike="noStrike">
                          <a:solidFill>
                            <a:schemeClr val="tx1"/>
                          </a:solidFill>
                          <a:effectLst/>
                          <a:latin typeface="Arial" panose="020B0604020202020204" pitchFamily="34" charset="0"/>
                        </a:rPr>
                        <a:t>Architecture Design and Advisory</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Architecture</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The consultant in this capability demonstrates specialised skill and experience to design new buildings and structures, refurbishment and interior fitout of existing buildings and adaptive reuse of heritage buildings. Technical services include site based master planning, concept design and feasibility, architectural documentation for construction, coordination of sub consultants. Key skills may also include architectural research, preparation of return briefs and strategic thinking. </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589049025"/>
                  </a:ext>
                </a:extLst>
              </a:tr>
              <a:tr h="221913">
                <a:tc vMerge="1">
                  <a:txBody>
                    <a:bodyPr/>
                    <a:lstStyle/>
                    <a:p>
                      <a:pPr algn="l" fontAlgn="ctr"/>
                      <a:r>
                        <a:rPr lang="en-AU" sz="900" b="1" i="0" u="none" strike="noStrike">
                          <a:solidFill>
                            <a:srgbClr val="000000"/>
                          </a:solidFill>
                          <a:effectLst/>
                          <a:latin typeface="Arial" panose="020B0604020202020204" pitchFamily="34" charset="0"/>
                        </a:rPr>
                        <a:t>Architecture Design and Advisory</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Design Specialist</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Provides specialist advice on design aspects for Education, Health and Transport infrastructure</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82992611"/>
                  </a:ext>
                </a:extLst>
              </a:tr>
              <a:tr h="221913">
                <a:tc vMerge="1">
                  <a:txBody>
                    <a:bodyPr/>
                    <a:lstStyle/>
                    <a:p>
                      <a:pPr algn="l" fontAlgn="ctr"/>
                      <a:r>
                        <a:rPr lang="en-AU" sz="900" b="1" i="0" u="none" strike="noStrike">
                          <a:solidFill>
                            <a:srgbClr val="000000"/>
                          </a:solidFill>
                          <a:effectLst/>
                          <a:latin typeface="Arial" panose="020B0604020202020204" pitchFamily="34" charset="0"/>
                        </a:rPr>
                        <a:t>Architecture Design and Advisory</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Interior Design</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Designs indoor spaces for functionality, safety and aesthetics.</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665486244"/>
                  </a:ext>
                </a:extLst>
              </a:tr>
              <a:tr h="184927">
                <a:tc vMerge="1">
                  <a:txBody>
                    <a:bodyPr/>
                    <a:lstStyle/>
                    <a:p>
                      <a:pPr algn="l" fontAlgn="ctr"/>
                      <a:r>
                        <a:rPr lang="en-AU" sz="900" b="1" i="0" u="none" strike="noStrike">
                          <a:solidFill>
                            <a:srgbClr val="000000"/>
                          </a:solidFill>
                          <a:effectLst/>
                          <a:latin typeface="Arial" panose="020B0604020202020204" pitchFamily="34" charset="0"/>
                        </a:rPr>
                        <a:t>Architecture Design and Advisory</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Landscape Architecture</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The consultant in this capability demonstrates specialised skill and experience to analyse, strategies and design outdoor environments, including public space, open space and recreation, green infrastructure and corridors, parks, landmarks and outdoor structures. Technical services include spatial master planning, concept design and architectural documentation for landscape projects, rehabilitation strategies, wayfinding strategies, horticultural and arboriculturally advice, implementation plans. A key skill is to integrate and balance environmental, social-behavioural and aesthetic outcomes for landscape projects.  </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756092520"/>
                  </a:ext>
                </a:extLst>
              </a:tr>
              <a:tr h="221913">
                <a:tc vMerge="1">
                  <a:txBody>
                    <a:bodyPr/>
                    <a:lstStyle/>
                    <a:p>
                      <a:pPr algn="l" fontAlgn="ctr"/>
                      <a:r>
                        <a:rPr lang="en-AU" sz="900" b="1" i="0" u="none" strike="noStrike">
                          <a:solidFill>
                            <a:srgbClr val="000000"/>
                          </a:solidFill>
                          <a:effectLst/>
                          <a:latin typeface="Arial" panose="020B0604020202020204" pitchFamily="34" charset="0"/>
                        </a:rPr>
                        <a:t>Architecture Design and Advisory</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Urban Design</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dirty="0">
                          <a:solidFill>
                            <a:schemeClr val="tx1"/>
                          </a:solidFill>
                        </a:rPr>
                        <a:t>Advises, analyses, designs and documents the urban environment and orderly development of communities including development feasibility, policy, strategy and research. Precinct based master planning, including strategic frameworks, spatial masterplans, statutory land use, implementation plans, and  infrastructure associated urban and precinct scale projects</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657353601"/>
                  </a:ext>
                </a:extLst>
              </a:tr>
              <a:tr h="221913">
                <a:tc rowSpan="3">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1" i="0" u="none" strike="noStrike">
                          <a:solidFill>
                            <a:schemeClr val="tx1"/>
                          </a:solidFill>
                          <a:effectLst/>
                          <a:latin typeface="Arial" panose="020B0604020202020204" pitchFamily="34" charset="0"/>
                        </a:rPr>
                        <a:t>Engineering Design and Advisory</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Acoustics and Vibration</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Analyses, models, designs, documents and monitors noise and vibration performance, ensuring design requirements are met. Services provided include reverberation and noise control, airborne sound insulation, impact sound isolation and structure-borne vibration control, acoustic optimisation and environmental noise assessments. Includes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802308940"/>
                  </a:ext>
                </a:extLst>
              </a:tr>
              <a:tr h="221913">
                <a:tc vMerge="1">
                  <a:txBody>
                    <a:bodyPr/>
                    <a:lstStyle/>
                    <a:p>
                      <a:pPr algn="l" fontAlgn="ctr"/>
                      <a:endParaRPr lang="en-AU" sz="900" b="1" i="0" u="none" strike="noStrike">
                        <a:solidFill>
                          <a:srgbClr val="000000"/>
                        </a:solidFill>
                        <a:effectLst/>
                        <a:latin typeface="Arial" panose="020B0604020202020204" pitchFamily="34" charset="0"/>
                      </a:endParaRP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Civil Engineering</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Analyses, models, designs and documents civil structures such as bridges, dams, retaining walls, reservoirs, car parks, roads and costal structures. Includes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4114699708"/>
                  </a:ext>
                </a:extLst>
              </a:tr>
              <a:tr h="184927">
                <a:tc vMerge="1">
                  <a:txBody>
                    <a:bodyPr/>
                    <a:lstStyle/>
                    <a:p>
                      <a:pPr algn="l" fontAlgn="ctr"/>
                      <a:endParaRPr lang="en-AU" sz="900" b="1" i="0" u="none" strike="noStrike">
                        <a:solidFill>
                          <a:srgbClr val="000000"/>
                        </a:solidFill>
                        <a:effectLst/>
                        <a:latin typeface="Arial" panose="020B0604020202020204" pitchFamily="34" charset="0"/>
                      </a:endParaRP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Constructability</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dirty="0">
                          <a:solidFill>
                            <a:schemeClr val="tx1"/>
                          </a:solidFill>
                        </a:rPr>
                        <a:t>Advises on the constructability of the projects during pre-construction phase, balancing the various project and environmental constraints to achieve the project goals, including the extent to which the design of the building facilitates ease of construction, the effective and timely integration of construction knowledge into the conceptual planning, design, construction and project delivery process. Includes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377740637"/>
                  </a:ext>
                </a:extLst>
              </a:tr>
            </a:tbl>
          </a:graphicData>
        </a:graphic>
      </p:graphicFrame>
      <p:sp>
        <p:nvSpPr>
          <p:cNvPr id="9" name="TextBox 8">
            <a:extLst>
              <a:ext uri="{FF2B5EF4-FFF2-40B4-BE49-F238E27FC236}">
                <a16:creationId xmlns:a16="http://schemas.microsoft.com/office/drawing/2014/main" id="{322DB03E-15B8-4119-9881-E1B7ADC068A0}"/>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pic>
        <p:nvPicPr>
          <p:cNvPr id="11" name="Picture 10">
            <a:extLst>
              <a:ext uri="{FF2B5EF4-FFF2-40B4-BE49-F238E27FC236}">
                <a16:creationId xmlns:a16="http://schemas.microsoft.com/office/drawing/2014/main" id="{DDA5B0A1-993F-4B2E-83FB-98FF72D73357}"/>
              </a:ext>
            </a:extLst>
          </p:cNvPr>
          <p:cNvPicPr>
            <a:picLocks noChangeAspect="1"/>
          </p:cNvPicPr>
          <p:nvPr/>
        </p:nvPicPr>
        <p:blipFill>
          <a:blip r:embed="rId6"/>
          <a:stretch>
            <a:fillRect/>
          </a:stretch>
        </p:blipFill>
        <p:spPr>
          <a:xfrm>
            <a:off x="11031173" y="-155377"/>
            <a:ext cx="1296000" cy="1296000"/>
          </a:xfrm>
          <a:prstGeom prst="rect">
            <a:avLst/>
          </a:prstGeom>
        </p:spPr>
      </p:pic>
    </p:spTree>
    <p:extLst>
      <p:ext uri="{BB962C8B-B14F-4D97-AF65-F5344CB8AC3E}">
        <p14:creationId xmlns:p14="http://schemas.microsoft.com/office/powerpoint/2010/main" val="25367058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64B4F38B-D68B-48C3-82EE-AFD9FAA8636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Object 6" hidden="1">
                        <a:extLst>
                          <a:ext uri="{FF2B5EF4-FFF2-40B4-BE49-F238E27FC236}">
                            <a16:creationId xmlns:a16="http://schemas.microsoft.com/office/drawing/2014/main" id="{64B4F38B-D68B-48C3-82EE-AFD9FAA8636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C081D39F-C2FE-4348-9EB2-6EB21C32E396}"/>
              </a:ext>
            </a:extLst>
          </p:cNvPr>
          <p:cNvSpPr>
            <a:spLocks noGrp="1"/>
          </p:cNvSpPr>
          <p:nvPr>
            <p:ph type="title"/>
          </p:nvPr>
        </p:nvSpPr>
        <p:spPr/>
        <p:txBody>
          <a:bodyPr vert="horz"/>
          <a:lstStyle/>
          <a:p>
            <a:r>
              <a:rPr lang="en-AU"/>
              <a:t>Infrastructure Advisory Service Definitions (2/7)</a:t>
            </a:r>
          </a:p>
        </p:txBody>
      </p:sp>
      <p:sp>
        <p:nvSpPr>
          <p:cNvPr id="4" name="Slide Number Placeholder 3">
            <a:extLst>
              <a:ext uri="{FF2B5EF4-FFF2-40B4-BE49-F238E27FC236}">
                <a16:creationId xmlns:a16="http://schemas.microsoft.com/office/drawing/2014/main" id="{9C8EA311-729D-48EC-B436-3C065942EA6B}"/>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AC0C722-A5E6-5E49-9B9F-A87F4B86BF73}"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white"/>
              </a:solidFill>
              <a:effectLst/>
              <a:uLnTx/>
              <a:uFillTx/>
              <a:latin typeface="Arial"/>
              <a:ea typeface="+mn-ea"/>
              <a:cs typeface="+mn-cs"/>
            </a:endParaRPr>
          </a:p>
        </p:txBody>
      </p:sp>
      <p:sp>
        <p:nvSpPr>
          <p:cNvPr id="5" name="Text Placeholder 4">
            <a:extLst>
              <a:ext uri="{FF2B5EF4-FFF2-40B4-BE49-F238E27FC236}">
                <a16:creationId xmlns:a16="http://schemas.microsoft.com/office/drawing/2014/main" id="{2B66887E-9545-47FC-9E73-C1EB38114461}"/>
              </a:ext>
            </a:extLst>
          </p:cNvPr>
          <p:cNvSpPr>
            <a:spLocks noGrp="1"/>
          </p:cNvSpPr>
          <p:nvPr>
            <p:ph type="body" sz="quarter" idx="14"/>
          </p:nvPr>
        </p:nvSpPr>
        <p:spPr/>
        <p:txBody>
          <a:bodyPr/>
          <a:lstStyle/>
          <a:p>
            <a:r>
              <a:rPr lang="en-AU" dirty="0"/>
              <a:t>NSW Government has set standard industry based service types to ensure like-for-like comparison of rates across supplier responses </a:t>
            </a:r>
          </a:p>
        </p:txBody>
      </p:sp>
      <p:graphicFrame>
        <p:nvGraphicFramePr>
          <p:cNvPr id="9" name="Table 7">
            <a:extLst>
              <a:ext uri="{FF2B5EF4-FFF2-40B4-BE49-F238E27FC236}">
                <a16:creationId xmlns:a16="http://schemas.microsoft.com/office/drawing/2014/main" id="{7276D3BF-8E75-42AC-B0DC-3814EFC7B199}"/>
              </a:ext>
            </a:extLst>
          </p:cNvPr>
          <p:cNvGraphicFramePr>
            <a:graphicFrameLocks noGrp="1"/>
          </p:cNvGraphicFramePr>
          <p:nvPr/>
        </p:nvGraphicFramePr>
        <p:xfrm>
          <a:off x="440788" y="1552183"/>
          <a:ext cx="11285024" cy="4492344"/>
        </p:xfrm>
        <a:graphic>
          <a:graphicData uri="http://schemas.openxmlformats.org/drawingml/2006/table">
            <a:tbl>
              <a:tblPr firstRow="1" bandRow="1"/>
              <a:tblGrid>
                <a:gridCol w="1696125">
                  <a:extLst>
                    <a:ext uri="{9D8B030D-6E8A-4147-A177-3AD203B41FA5}">
                      <a16:colId xmlns:a16="http://schemas.microsoft.com/office/drawing/2014/main" val="4149867586"/>
                    </a:ext>
                  </a:extLst>
                </a:gridCol>
                <a:gridCol w="1576929">
                  <a:extLst>
                    <a:ext uri="{9D8B030D-6E8A-4147-A177-3AD203B41FA5}">
                      <a16:colId xmlns:a16="http://schemas.microsoft.com/office/drawing/2014/main" val="1942945286"/>
                    </a:ext>
                  </a:extLst>
                </a:gridCol>
                <a:gridCol w="8011970">
                  <a:extLst>
                    <a:ext uri="{9D8B030D-6E8A-4147-A177-3AD203B41FA5}">
                      <a16:colId xmlns:a16="http://schemas.microsoft.com/office/drawing/2014/main" val="1907046887"/>
                    </a:ext>
                  </a:extLst>
                </a:gridCol>
              </a:tblGrid>
              <a:tr h="789024">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000" b="1">
                          <a:solidFill>
                            <a:schemeClr val="bg1"/>
                          </a:solidFill>
                          <a:latin typeface="Arial" panose="020B0604020202020204" pitchFamily="34" charset="0"/>
                          <a:cs typeface="Arial" panose="020B0604020202020204" pitchFamily="34" charset="0"/>
                        </a:rPr>
                        <a:t>Engagement Type</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000" b="1">
                          <a:solidFill>
                            <a:schemeClr val="bg1"/>
                          </a:solidFill>
                          <a:latin typeface="Arial" panose="020B0604020202020204" pitchFamily="34" charset="0"/>
                          <a:cs typeface="Arial" panose="020B0604020202020204" pitchFamily="34" charset="0"/>
                        </a:rPr>
                        <a:t>Service Type</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000" b="1">
                          <a:solidFill>
                            <a:schemeClr val="bg1"/>
                          </a:solidFill>
                          <a:effectLst/>
                          <a:latin typeface="Arial" panose="020B0604020202020204" pitchFamily="34" charset="0"/>
                          <a:cs typeface="Arial" panose="020B0604020202020204" pitchFamily="34" charset="0"/>
                        </a:rPr>
                        <a:t>Definitions</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extLst>
                  <a:ext uri="{0D108BD9-81ED-4DB2-BD59-A6C34878D82A}">
                    <a16:rowId xmlns:a16="http://schemas.microsoft.com/office/drawing/2014/main" val="3366115306"/>
                  </a:ext>
                </a:extLst>
              </a:tr>
              <a:tr h="184927">
                <a:tc rowSpan="9">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914400" eaLnBrk="1" fontAlgn="ctr" latinLnBrk="0" hangingPunct="1">
                        <a:lnSpc>
                          <a:spcPct val="100000"/>
                        </a:lnSpc>
                        <a:spcBef>
                          <a:spcPts val="0"/>
                        </a:spcBef>
                        <a:spcAft>
                          <a:spcPts val="0"/>
                        </a:spcAft>
                        <a:buClrTx/>
                        <a:buSzTx/>
                        <a:buFontTx/>
                        <a:buNone/>
                        <a:tabLst/>
                        <a:defRPr/>
                      </a:pPr>
                      <a:r>
                        <a:rPr lang="en-AU" sz="900" b="1" i="0" u="none" strike="noStrike">
                          <a:solidFill>
                            <a:schemeClr val="tx1"/>
                          </a:solidFill>
                          <a:effectLst/>
                          <a:latin typeface="Arial" panose="020B0604020202020204" pitchFamily="34" charset="0"/>
                        </a:rPr>
                        <a:t>Engineering Design and Advisory</a:t>
                      </a:r>
                    </a:p>
                    <a:p>
                      <a:pPr lvl="0" algn="l" fontAlgn="ctr"/>
                      <a:endParaRPr lang="en-AU" sz="900" b="1" i="0" u="none" strike="noStrike">
                        <a:solidFill>
                          <a:schemeClr val="tx1"/>
                        </a:solidFill>
                        <a:effectLst/>
                        <a:latin typeface="Arial" panose="020B0604020202020204" pitchFamily="34" charset="0"/>
                      </a:endParaRP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Customer Experience</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Designs the end customer experience and interaction with the asset, visually, acoustically, communications touchpoints, and transactions.</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068609138"/>
                  </a:ext>
                </a:extLst>
              </a:tr>
              <a:tr h="184927">
                <a:tc vMerge="1">
                  <a:txBody>
                    <a:bodyPr/>
                    <a:lstStyle/>
                    <a:p>
                      <a:pPr algn="l" fontAlgn="ctr"/>
                      <a:endParaRPr lang="en-AU" sz="900" b="1" i="0" u="none" strike="noStrike">
                        <a:solidFill>
                          <a:srgbClr val="000000"/>
                        </a:solidFill>
                        <a:effectLst/>
                        <a:latin typeface="Arial" panose="020B0604020202020204" pitchFamily="34" charset="0"/>
                      </a:endParaRP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Drafting, Visualisation and Digital Engineering</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Converts engineering and architectural designs, plans, and layouts into a set of technical drawings. It includes manual sketches and/or virtual and digital models utilising design and drafting software applications and processes such as Building Information Modelling (BIM) for planning, designing, construction delivery and building operation and maintenance purposes. Includes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01393375"/>
                  </a:ext>
                </a:extLst>
              </a:tr>
              <a:tr h="184927">
                <a:tc vMerge="1">
                  <a:txBody>
                    <a:bodyPr/>
                    <a:lstStyle/>
                    <a:p>
                      <a:pPr algn="l" fontAlgn="ctr"/>
                      <a:endParaRPr lang="en-AU" sz="900" b="1" i="0" u="none" strike="noStrike">
                        <a:solidFill>
                          <a:srgbClr val="000000"/>
                        </a:solidFill>
                        <a:effectLst/>
                        <a:latin typeface="Arial" panose="020B0604020202020204" pitchFamily="34" charset="0"/>
                      </a:endParaRP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Electrical Engineering</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Analyses, models, designs and documents the requirements for indoor and outdoor lighting, power, HV/LV reticulation and switchboards, control, uninterruptable power supplies, generators, fire detection and voice and data cabling for site services, architectural facilities and buildings for civil works. Includes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946050835"/>
                  </a:ext>
                </a:extLst>
              </a:tr>
              <a:tr h="221913">
                <a:tc vMerge="1">
                  <a:txBody>
                    <a:bodyPr/>
                    <a:lstStyle/>
                    <a:p>
                      <a:pPr algn="l" fontAlgn="ctr"/>
                      <a:endParaRPr lang="en-AU" sz="900" b="1" i="0" u="none" strike="noStrike">
                        <a:solidFill>
                          <a:srgbClr val="000000"/>
                        </a:solidFill>
                        <a:effectLst/>
                        <a:latin typeface="Arial" panose="020B0604020202020204" pitchFamily="34" charset="0"/>
                      </a:endParaRP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Electronic and Communication Systems Engineering</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Analyses, models, designs and documents the requirements for electronic, communication and audio-visual systems required for all infrastructure asset types including rail systems, communications and signalling. Includes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058317944"/>
                  </a:ext>
                </a:extLst>
              </a:tr>
              <a:tr h="221913">
                <a:tc vMerge="1">
                  <a:txBody>
                    <a:bodyPr/>
                    <a:lstStyle/>
                    <a:p>
                      <a:pPr algn="l" fontAlgn="ctr"/>
                      <a:endParaRPr lang="en-AU" sz="900" b="1" i="0" u="none" strike="noStrike">
                        <a:solidFill>
                          <a:srgbClr val="000000"/>
                        </a:solidFill>
                        <a:effectLst/>
                        <a:latin typeface="Arial" panose="020B0604020202020204" pitchFamily="34" charset="0"/>
                      </a:endParaRP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Fire Services</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Analyses, models, designs and documents all structural, mechanical, electrical and electronic services to attain required levels of fire </a:t>
                      </a:r>
                      <a:r>
                        <a:rPr lang="en-AU" sz="900" err="1">
                          <a:solidFill>
                            <a:schemeClr val="tx1"/>
                          </a:solidFill>
                        </a:rPr>
                        <a:t>satety</a:t>
                      </a:r>
                      <a:r>
                        <a:rPr lang="en-AU" sz="900">
                          <a:solidFill>
                            <a:schemeClr val="tx1"/>
                          </a:solidFill>
                        </a:rPr>
                        <a:t> compliant to relevant regulations. Includes advice in fire safety engineering, passive fire design, evacuation modelling and means of escape assessments, as well as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514803028"/>
                  </a:ext>
                </a:extLst>
              </a:tr>
              <a:tr h="221913">
                <a:tc vMerge="1">
                  <a:txBody>
                    <a:bodyPr/>
                    <a:lstStyle/>
                    <a:p>
                      <a:pPr algn="l" fontAlgn="ctr"/>
                      <a:endParaRPr lang="en-AU" sz="900" b="1" i="0" u="none" strike="noStrike">
                        <a:solidFill>
                          <a:srgbClr val="000000"/>
                        </a:solidFill>
                        <a:effectLst/>
                        <a:latin typeface="Arial" panose="020B0604020202020204" pitchFamily="34" charset="0"/>
                      </a:endParaRP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Geotechnical Engineering and Hydrology</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Investigates, analyses, models and reports on ground conditions, natural behaviour, slope stability, site conditions response to artificially changed conditions and capacity to support civil and architectural structures. </a:t>
                      </a:r>
                    </a:p>
                    <a:p>
                      <a:pPr algn="l"/>
                      <a:r>
                        <a:rPr lang="en-AU" sz="900">
                          <a:solidFill>
                            <a:schemeClr val="tx1"/>
                          </a:solidFill>
                        </a:rPr>
                        <a:t>Hydrology: Analyses and reports on movement, distribution and management of water and water resources, water quality testing and impact assessments.  Both subservices may include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137474699"/>
                  </a:ext>
                </a:extLst>
              </a:tr>
              <a:tr h="221913">
                <a:tc vMerge="1">
                  <a:txBody>
                    <a:bodyPr/>
                    <a:lstStyle/>
                    <a:p>
                      <a:pPr algn="l" fontAlgn="ctr"/>
                      <a:r>
                        <a:rPr lang="en-AU" sz="900" b="1" i="0" u="none" strike="noStrike">
                          <a:solidFill>
                            <a:srgbClr val="000000"/>
                          </a:solidFill>
                          <a:effectLst/>
                          <a:latin typeface="Arial" panose="020B0604020202020204" pitchFamily="34" charset="0"/>
                        </a:rPr>
                        <a:t>Engineering Design and Advisory</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Human Factors</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Advises on systems and infrastructure safety, efficiency and comfortable for customers and employees to use and operate, applying structured analysis and human behaviour and performance science in the design phase</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285904578"/>
                  </a:ext>
                </a:extLst>
              </a:tr>
              <a:tr h="221913">
                <a:tc vMerge="1">
                  <a:txBody>
                    <a:bodyPr/>
                    <a:lstStyle/>
                    <a:p>
                      <a:pPr algn="ctr" fontAlgn="ctr"/>
                      <a:endParaRPr lang="en-AU" sz="900" b="1" i="0" u="none" strike="noStrike">
                        <a:solidFill>
                          <a:schemeClr val="accent5"/>
                        </a:solidFill>
                        <a:effectLst/>
                        <a:latin typeface="Arial" panose="020B0604020202020204" pitchFamily="34" charset="0"/>
                      </a:endParaRP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Track and Alignment</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Analyses, models, designs and documents rail track alignment including special track work such as turnouts, crossovers and diamond crossings in accordance to applicable codes and standards.</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725202632"/>
                  </a:ext>
                </a:extLst>
              </a:tr>
              <a:tr h="221913">
                <a:tc vMerge="1">
                  <a:txBody>
                    <a:bodyPr/>
                    <a:lstStyle/>
                    <a:p>
                      <a:pPr algn="ctr" fontAlgn="ctr"/>
                      <a:endParaRPr lang="en-AU" sz="900" b="1" i="0" u="none" strike="noStrike">
                        <a:solidFill>
                          <a:schemeClr val="accent5"/>
                        </a:solidFill>
                        <a:effectLst/>
                        <a:latin typeface="Arial" panose="020B0604020202020204" pitchFamily="34" charset="0"/>
                      </a:endParaRP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Tunnel Ventilation</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dirty="0">
                          <a:solidFill>
                            <a:schemeClr val="tx1"/>
                          </a:solidFill>
                        </a:rPr>
                        <a:t>Analyses, models, designs and documents tunnel ventilation, ensuring adequate material temperature and heat dissipation mechanism, adequate air quality, controlled spread of smoke in case of fire and reduced air temperatures to acceptable limits.</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870471524"/>
                  </a:ext>
                </a:extLst>
              </a:tr>
            </a:tbl>
          </a:graphicData>
        </a:graphic>
      </p:graphicFrame>
      <p:sp>
        <p:nvSpPr>
          <p:cNvPr id="11" name="TextBox 10">
            <a:extLst>
              <a:ext uri="{FF2B5EF4-FFF2-40B4-BE49-F238E27FC236}">
                <a16:creationId xmlns:a16="http://schemas.microsoft.com/office/drawing/2014/main" id="{C7B62DE9-2429-45FA-91E8-4EE3D926FDFD}"/>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pic>
        <p:nvPicPr>
          <p:cNvPr id="12" name="Picture 11">
            <a:extLst>
              <a:ext uri="{FF2B5EF4-FFF2-40B4-BE49-F238E27FC236}">
                <a16:creationId xmlns:a16="http://schemas.microsoft.com/office/drawing/2014/main" id="{3F9797F5-A645-4CDA-B346-830051B15DED}"/>
              </a:ext>
            </a:extLst>
          </p:cNvPr>
          <p:cNvPicPr>
            <a:picLocks noChangeAspect="1"/>
          </p:cNvPicPr>
          <p:nvPr/>
        </p:nvPicPr>
        <p:blipFill>
          <a:blip r:embed="rId6"/>
          <a:stretch>
            <a:fillRect/>
          </a:stretch>
        </p:blipFill>
        <p:spPr>
          <a:xfrm>
            <a:off x="11031173" y="-155377"/>
            <a:ext cx="1296000" cy="1296000"/>
          </a:xfrm>
          <a:prstGeom prst="rect">
            <a:avLst/>
          </a:prstGeom>
        </p:spPr>
      </p:pic>
    </p:spTree>
    <p:extLst>
      <p:ext uri="{BB962C8B-B14F-4D97-AF65-F5344CB8AC3E}">
        <p14:creationId xmlns:p14="http://schemas.microsoft.com/office/powerpoint/2010/main" val="28135024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64B4F38B-D68B-48C3-82EE-AFD9FAA8636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Object 6" hidden="1">
                        <a:extLst>
                          <a:ext uri="{FF2B5EF4-FFF2-40B4-BE49-F238E27FC236}">
                            <a16:creationId xmlns:a16="http://schemas.microsoft.com/office/drawing/2014/main" id="{64B4F38B-D68B-48C3-82EE-AFD9FAA8636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C081D39F-C2FE-4348-9EB2-6EB21C32E396}"/>
              </a:ext>
            </a:extLst>
          </p:cNvPr>
          <p:cNvSpPr>
            <a:spLocks noGrp="1"/>
          </p:cNvSpPr>
          <p:nvPr>
            <p:ph type="title"/>
          </p:nvPr>
        </p:nvSpPr>
        <p:spPr/>
        <p:txBody>
          <a:bodyPr vert="horz"/>
          <a:lstStyle/>
          <a:p>
            <a:r>
              <a:rPr lang="en-AU"/>
              <a:t>Infrastructure Advisory Service Definitions (3/7)</a:t>
            </a:r>
          </a:p>
        </p:txBody>
      </p:sp>
      <p:sp>
        <p:nvSpPr>
          <p:cNvPr id="4" name="Slide Number Placeholder 3">
            <a:extLst>
              <a:ext uri="{FF2B5EF4-FFF2-40B4-BE49-F238E27FC236}">
                <a16:creationId xmlns:a16="http://schemas.microsoft.com/office/drawing/2014/main" id="{9C8EA311-729D-48EC-B436-3C065942EA6B}"/>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AC0C722-A5E6-5E49-9B9F-A87F4B86BF73}"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white"/>
              </a:solidFill>
              <a:effectLst/>
              <a:uLnTx/>
              <a:uFillTx/>
              <a:latin typeface="Arial"/>
              <a:ea typeface="+mn-ea"/>
              <a:cs typeface="+mn-cs"/>
            </a:endParaRPr>
          </a:p>
        </p:txBody>
      </p:sp>
      <p:sp>
        <p:nvSpPr>
          <p:cNvPr id="5" name="Text Placeholder 4">
            <a:extLst>
              <a:ext uri="{FF2B5EF4-FFF2-40B4-BE49-F238E27FC236}">
                <a16:creationId xmlns:a16="http://schemas.microsoft.com/office/drawing/2014/main" id="{2B66887E-9545-47FC-9E73-C1EB38114461}"/>
              </a:ext>
            </a:extLst>
          </p:cNvPr>
          <p:cNvSpPr>
            <a:spLocks noGrp="1"/>
          </p:cNvSpPr>
          <p:nvPr>
            <p:ph type="body" sz="quarter" idx="14"/>
          </p:nvPr>
        </p:nvSpPr>
        <p:spPr/>
        <p:txBody>
          <a:bodyPr/>
          <a:lstStyle/>
          <a:p>
            <a:r>
              <a:rPr lang="en-AU" dirty="0"/>
              <a:t>NSW Government has set standard industry based service types to ensure like-for-like comparison of rates across supplier responses </a:t>
            </a:r>
          </a:p>
        </p:txBody>
      </p:sp>
      <p:graphicFrame>
        <p:nvGraphicFramePr>
          <p:cNvPr id="12" name="Table 7">
            <a:extLst>
              <a:ext uri="{FF2B5EF4-FFF2-40B4-BE49-F238E27FC236}">
                <a16:creationId xmlns:a16="http://schemas.microsoft.com/office/drawing/2014/main" id="{B8CFF8C5-C176-419A-838D-1BA640D4F6A5}"/>
              </a:ext>
            </a:extLst>
          </p:cNvPr>
          <p:cNvGraphicFramePr>
            <a:graphicFrameLocks noGrp="1"/>
          </p:cNvGraphicFramePr>
          <p:nvPr/>
        </p:nvGraphicFramePr>
        <p:xfrm>
          <a:off x="448733" y="1549207"/>
          <a:ext cx="10967950" cy="4634429"/>
        </p:xfrm>
        <a:graphic>
          <a:graphicData uri="http://schemas.openxmlformats.org/drawingml/2006/table">
            <a:tbl>
              <a:tblPr firstRow="1" bandRow="1"/>
              <a:tblGrid>
                <a:gridCol w="1309046">
                  <a:extLst>
                    <a:ext uri="{9D8B030D-6E8A-4147-A177-3AD203B41FA5}">
                      <a16:colId xmlns:a16="http://schemas.microsoft.com/office/drawing/2014/main" val="4149867586"/>
                    </a:ext>
                  </a:extLst>
                </a:gridCol>
                <a:gridCol w="2432481">
                  <a:extLst>
                    <a:ext uri="{9D8B030D-6E8A-4147-A177-3AD203B41FA5}">
                      <a16:colId xmlns:a16="http://schemas.microsoft.com/office/drawing/2014/main" val="1942945286"/>
                    </a:ext>
                  </a:extLst>
                </a:gridCol>
                <a:gridCol w="7226423">
                  <a:extLst>
                    <a:ext uri="{9D8B030D-6E8A-4147-A177-3AD203B41FA5}">
                      <a16:colId xmlns:a16="http://schemas.microsoft.com/office/drawing/2014/main" val="1907046887"/>
                    </a:ext>
                  </a:extLst>
                </a:gridCol>
              </a:tblGrid>
              <a:tr h="519629">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000" b="1">
                          <a:solidFill>
                            <a:schemeClr val="bg1"/>
                          </a:solidFill>
                          <a:latin typeface="Arial" panose="020B0604020202020204" pitchFamily="34" charset="0"/>
                          <a:cs typeface="Arial" panose="020B0604020202020204" pitchFamily="34" charset="0"/>
                        </a:rPr>
                        <a:t>Engagement Type</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000" b="1">
                          <a:solidFill>
                            <a:schemeClr val="bg1"/>
                          </a:solidFill>
                          <a:latin typeface="Arial" panose="020B0604020202020204" pitchFamily="34" charset="0"/>
                          <a:cs typeface="Arial" panose="020B0604020202020204" pitchFamily="34" charset="0"/>
                        </a:rPr>
                        <a:t>Service Type</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000" b="1">
                          <a:solidFill>
                            <a:schemeClr val="bg1"/>
                          </a:solidFill>
                          <a:latin typeface="Arial" panose="020B0604020202020204" pitchFamily="34" charset="0"/>
                          <a:cs typeface="Arial" panose="020B0604020202020204" pitchFamily="34" charset="0"/>
                        </a:rPr>
                        <a:t>Definition</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extLst>
                  <a:ext uri="{0D108BD9-81ED-4DB2-BD59-A6C34878D82A}">
                    <a16:rowId xmlns:a16="http://schemas.microsoft.com/office/drawing/2014/main" val="3366115306"/>
                  </a:ext>
                </a:extLst>
              </a:tr>
              <a:tr h="125717">
                <a:tc rowSpan="9">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1" i="0" u="none" strike="noStrike">
                          <a:solidFill>
                            <a:schemeClr val="tx1"/>
                          </a:solidFill>
                          <a:effectLst/>
                          <a:latin typeface="Arial" panose="020B0604020202020204" pitchFamily="34" charset="0"/>
                        </a:rPr>
                        <a:t>Engineering Design and Advisory</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Hydraulics Services</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Analyses, models, designs and documents hydraulic services within and around buildings and as site services to buildings, including water, sewerage, drainage, stormwater, town gas, LPG and fire hydrants and hose reels. Includes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589049025"/>
                  </a:ext>
                </a:extLst>
              </a:tr>
              <a:tr h="125717">
                <a:tc vMerge="1">
                  <a:txBody>
                    <a:bodyPr/>
                    <a:lstStyle/>
                    <a:p>
                      <a:pPr algn="l" fontAlgn="ctr"/>
                      <a:r>
                        <a:rPr lang="en-AU" sz="900" b="1" i="0" u="none" strike="noStrike">
                          <a:solidFill>
                            <a:srgbClr val="000000"/>
                          </a:solidFill>
                          <a:effectLst/>
                          <a:latin typeface="Arial" panose="020B0604020202020204" pitchFamily="34" charset="0"/>
                        </a:rPr>
                        <a:t>Engineering Design and Advisory</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Land Surveying / Spatial</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Land Surveying: Determines accurate terrestrial or three-dimensional position of points and the distances and angles between them required to establish land maps, boundaries and locations.</a:t>
                      </a:r>
                    </a:p>
                    <a:p>
                      <a:pPr algn="l"/>
                      <a:r>
                        <a:rPr lang="en-AU" sz="900">
                          <a:solidFill>
                            <a:schemeClr val="tx1"/>
                          </a:solidFill>
                        </a:rPr>
                        <a:t>Spatial: Designs and develops spatial analytics using Geographic Information System (GIS). Both subservices may include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82992611"/>
                  </a:ext>
                </a:extLst>
              </a:tr>
              <a:tr h="125717">
                <a:tc vMerge="1">
                  <a:txBody>
                    <a:bodyPr/>
                    <a:lstStyle/>
                    <a:p>
                      <a:pPr algn="l" fontAlgn="ctr"/>
                      <a:r>
                        <a:rPr lang="en-AU" sz="900" b="1" i="0" u="none" strike="noStrike">
                          <a:solidFill>
                            <a:srgbClr val="000000"/>
                          </a:solidFill>
                          <a:effectLst/>
                          <a:latin typeface="Arial" panose="020B0604020202020204" pitchFamily="34" charset="0"/>
                        </a:rPr>
                        <a:t>Engineering Design and Advisory</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Manufacturing Processes Engineering  </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Analyses, models, designs and documents manufacturing systems and processes, including those used to process chemicals and materials. Includes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665486244"/>
                  </a:ext>
                </a:extLst>
              </a:tr>
              <a:tr h="125717">
                <a:tc vMerge="1">
                  <a:txBody>
                    <a:bodyPr/>
                    <a:lstStyle/>
                    <a:p>
                      <a:pPr algn="l" fontAlgn="ctr"/>
                      <a:r>
                        <a:rPr lang="en-AU" sz="900" b="1" i="0" u="none" strike="noStrike">
                          <a:solidFill>
                            <a:srgbClr val="000000"/>
                          </a:solidFill>
                          <a:effectLst/>
                          <a:latin typeface="Arial" panose="020B0604020202020204" pitchFamily="34" charset="0"/>
                        </a:rPr>
                        <a:t>Engineering Design and Advisory</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Mechanical Engineering</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Analyses, models, designs and documents the requirements for air conditioning, heating, ventilation, domestic hot water, non- potable water, cool rooms, steam, medical/industrial gases, vertical transportation, building management and control systems for architectural facilities and buildings for civil works. Includes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756092520"/>
                  </a:ext>
                </a:extLst>
              </a:tr>
              <a:tr h="125717">
                <a:tc vMerge="1">
                  <a:txBody>
                    <a:bodyPr/>
                    <a:lstStyle/>
                    <a:p>
                      <a:pPr algn="l" fontAlgn="ctr"/>
                      <a:r>
                        <a:rPr lang="en-AU" sz="900" b="1" i="0" u="none" strike="noStrike">
                          <a:solidFill>
                            <a:srgbClr val="000000"/>
                          </a:solidFill>
                          <a:effectLst/>
                          <a:latin typeface="Arial" panose="020B0604020202020204" pitchFamily="34" charset="0"/>
                        </a:rPr>
                        <a:t>Engineering Design and Advisory</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Rolling Stock</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Analyses, models, designs, documents and supervises manufacturing process and installation of rail vehicles, including locomotives, carriages, wagons and multiple units. Includes routine maintenance and quality and safety standards certification.</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657353601"/>
                  </a:ext>
                </a:extLst>
              </a:tr>
              <a:tr h="125717">
                <a:tc vMerge="1">
                  <a:txBody>
                    <a:bodyPr/>
                    <a:lstStyle/>
                    <a:p>
                      <a:pPr algn="l" fontAlgn="ctr"/>
                      <a:r>
                        <a:rPr lang="en-AU" sz="900" b="1" i="0" u="none" strike="noStrike">
                          <a:solidFill>
                            <a:srgbClr val="000000"/>
                          </a:solidFill>
                          <a:effectLst/>
                          <a:latin typeface="Arial" panose="020B0604020202020204" pitchFamily="34" charset="0"/>
                        </a:rPr>
                        <a:t>Engineering Design and Advisory</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Security</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Analyses, models, designs and documents security systems, including site inspection, training and commissioning of those required for Correctional Centres, Court Houses, Police Stations and Juvenile Justice Centres. </a:t>
                      </a:r>
                    </a:p>
                    <a:p>
                      <a:pPr algn="l"/>
                      <a:r>
                        <a:rPr lang="en-AU" sz="900">
                          <a:solidFill>
                            <a:schemeClr val="tx1"/>
                          </a:solidFill>
                        </a:rPr>
                        <a:t>Advises on engineering design and construction materials for counter-terrorism measures and general infrastructure safety and security, including suicide prevention (compliance with the Security Industry Act 1997) . Includes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802308940"/>
                  </a:ext>
                </a:extLst>
              </a:tr>
              <a:tr h="125717">
                <a:tc vMerge="1">
                  <a:txBody>
                    <a:bodyPr/>
                    <a:lstStyle/>
                    <a:p>
                      <a:pPr algn="l" fontAlgn="ctr"/>
                      <a:r>
                        <a:rPr lang="en-AU" sz="900" b="1" i="0" u="none" strike="noStrike">
                          <a:solidFill>
                            <a:srgbClr val="000000"/>
                          </a:solidFill>
                          <a:effectLst/>
                          <a:latin typeface="Arial" panose="020B0604020202020204" pitchFamily="34" charset="0"/>
                        </a:rPr>
                        <a:t>Engineering Design and Advisory</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Structural Engineering</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Analyses, models, designs and documents the structural components of buildings, such as footings, beams, floors, facade, roof structure walls, columns and roadworks, hydraulic and stormwater designs associated with buildings. Includes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4114699708"/>
                  </a:ext>
                </a:extLst>
              </a:tr>
              <a:tr h="125717">
                <a:tc vMerge="1">
                  <a:txBody>
                    <a:bodyPr/>
                    <a:lstStyle/>
                    <a:p>
                      <a:pPr algn="l" fontAlgn="ctr"/>
                      <a:r>
                        <a:rPr lang="en-AU" sz="900" b="1" i="0" u="none" strike="noStrike">
                          <a:solidFill>
                            <a:srgbClr val="000000"/>
                          </a:solidFill>
                          <a:effectLst/>
                          <a:latin typeface="Arial" panose="020B0604020202020204" pitchFamily="34" charset="0"/>
                        </a:rPr>
                        <a:t>Engineering Design and Advisory</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Sustainability</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Advises on buildings and structure design and construction to optimise the use of energy, materials, and limit waste to achieve sustainable outcomes - absolute and relative to the relevant standards.</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377740637"/>
                  </a:ext>
                </a:extLst>
              </a:tr>
              <a:tr h="154352">
                <a:tc vMerge="1">
                  <a:txBody>
                    <a:bodyPr/>
                    <a:lstStyle/>
                    <a:p>
                      <a:pPr algn="l" fontAlgn="ctr"/>
                      <a:r>
                        <a:rPr lang="en-AU" sz="900" b="1" i="0" u="none" strike="noStrike">
                          <a:solidFill>
                            <a:srgbClr val="000000"/>
                          </a:solidFill>
                          <a:effectLst/>
                          <a:latin typeface="Arial" panose="020B0604020202020204" pitchFamily="34" charset="0"/>
                        </a:rPr>
                        <a:t>Engineering Design and Advisory</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Systems Assurance / Reliability, Availability, Maintainability and Safety (RAMS)</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Analyses potential scenarios of service failures and disruptions and their possible costs to develop strategies to reduce those risks and ensure assets remain reliable, maintainable, available and safe for use. </a:t>
                      </a:r>
                    </a:p>
                    <a:p>
                      <a:pPr algn="l"/>
                      <a:r>
                        <a:rPr lang="en-AU" sz="900">
                          <a:solidFill>
                            <a:schemeClr val="tx1"/>
                          </a:solidFill>
                        </a:rPr>
                        <a:t>Defines, captures, validates and verifies operational and safety requirements, manages changes and validates their acceptance and compliance with operational and safety standards and the authority. </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068609138"/>
                  </a:ext>
                </a:extLst>
              </a:tr>
            </a:tbl>
          </a:graphicData>
        </a:graphic>
      </p:graphicFrame>
      <p:sp>
        <p:nvSpPr>
          <p:cNvPr id="9" name="TextBox 8">
            <a:extLst>
              <a:ext uri="{FF2B5EF4-FFF2-40B4-BE49-F238E27FC236}">
                <a16:creationId xmlns:a16="http://schemas.microsoft.com/office/drawing/2014/main" id="{B7325B67-CE84-4DFE-B434-A06949316E6F}"/>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pic>
        <p:nvPicPr>
          <p:cNvPr id="11" name="Picture 10">
            <a:extLst>
              <a:ext uri="{FF2B5EF4-FFF2-40B4-BE49-F238E27FC236}">
                <a16:creationId xmlns:a16="http://schemas.microsoft.com/office/drawing/2014/main" id="{98A05F39-CD21-4ED5-B040-965BF69F53E3}"/>
              </a:ext>
            </a:extLst>
          </p:cNvPr>
          <p:cNvPicPr>
            <a:picLocks noChangeAspect="1"/>
          </p:cNvPicPr>
          <p:nvPr/>
        </p:nvPicPr>
        <p:blipFill>
          <a:blip r:embed="rId6"/>
          <a:stretch>
            <a:fillRect/>
          </a:stretch>
        </p:blipFill>
        <p:spPr>
          <a:xfrm>
            <a:off x="11031173" y="-155377"/>
            <a:ext cx="1296000" cy="1296000"/>
          </a:xfrm>
          <a:prstGeom prst="rect">
            <a:avLst/>
          </a:prstGeom>
        </p:spPr>
      </p:pic>
    </p:spTree>
    <p:extLst>
      <p:ext uri="{BB962C8B-B14F-4D97-AF65-F5344CB8AC3E}">
        <p14:creationId xmlns:p14="http://schemas.microsoft.com/office/powerpoint/2010/main" val="3819886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64B4F38B-D68B-48C3-82EE-AFD9FAA8636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Object 6" hidden="1">
                        <a:extLst>
                          <a:ext uri="{FF2B5EF4-FFF2-40B4-BE49-F238E27FC236}">
                            <a16:creationId xmlns:a16="http://schemas.microsoft.com/office/drawing/2014/main" id="{64B4F38B-D68B-48C3-82EE-AFD9FAA8636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C081D39F-C2FE-4348-9EB2-6EB21C32E396}"/>
              </a:ext>
            </a:extLst>
          </p:cNvPr>
          <p:cNvSpPr>
            <a:spLocks noGrp="1"/>
          </p:cNvSpPr>
          <p:nvPr>
            <p:ph type="title"/>
          </p:nvPr>
        </p:nvSpPr>
        <p:spPr/>
        <p:txBody>
          <a:bodyPr vert="horz"/>
          <a:lstStyle/>
          <a:p>
            <a:r>
              <a:rPr lang="en-AU"/>
              <a:t>Infrastructure Advisory Service Definitions (4/7)</a:t>
            </a:r>
          </a:p>
        </p:txBody>
      </p:sp>
      <p:sp>
        <p:nvSpPr>
          <p:cNvPr id="4" name="Slide Number Placeholder 3">
            <a:extLst>
              <a:ext uri="{FF2B5EF4-FFF2-40B4-BE49-F238E27FC236}">
                <a16:creationId xmlns:a16="http://schemas.microsoft.com/office/drawing/2014/main" id="{9C8EA311-729D-48EC-B436-3C065942EA6B}"/>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AC0C722-A5E6-5E49-9B9F-A87F4B86BF73}"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white"/>
              </a:solidFill>
              <a:effectLst/>
              <a:uLnTx/>
              <a:uFillTx/>
              <a:latin typeface="Arial"/>
              <a:ea typeface="+mn-ea"/>
              <a:cs typeface="+mn-cs"/>
            </a:endParaRPr>
          </a:p>
        </p:txBody>
      </p:sp>
      <p:sp>
        <p:nvSpPr>
          <p:cNvPr id="5" name="Text Placeholder 4">
            <a:extLst>
              <a:ext uri="{FF2B5EF4-FFF2-40B4-BE49-F238E27FC236}">
                <a16:creationId xmlns:a16="http://schemas.microsoft.com/office/drawing/2014/main" id="{2B66887E-9545-47FC-9E73-C1EB38114461}"/>
              </a:ext>
            </a:extLst>
          </p:cNvPr>
          <p:cNvSpPr>
            <a:spLocks noGrp="1"/>
          </p:cNvSpPr>
          <p:nvPr>
            <p:ph type="body" sz="quarter" idx="14"/>
          </p:nvPr>
        </p:nvSpPr>
        <p:spPr/>
        <p:txBody>
          <a:bodyPr/>
          <a:lstStyle/>
          <a:p>
            <a:r>
              <a:rPr lang="en-AU" dirty="0"/>
              <a:t>NSW Government has set standard industry based service types to ensure like-for-like comparison of rates across supplier responses </a:t>
            </a:r>
          </a:p>
        </p:txBody>
      </p:sp>
      <p:graphicFrame>
        <p:nvGraphicFramePr>
          <p:cNvPr id="9" name="Table 7">
            <a:extLst>
              <a:ext uri="{FF2B5EF4-FFF2-40B4-BE49-F238E27FC236}">
                <a16:creationId xmlns:a16="http://schemas.microsoft.com/office/drawing/2014/main" id="{02AF8949-C3EE-450D-8FB0-F82201BD44E4}"/>
              </a:ext>
            </a:extLst>
          </p:cNvPr>
          <p:cNvGraphicFramePr>
            <a:graphicFrameLocks noGrp="1"/>
          </p:cNvGraphicFramePr>
          <p:nvPr/>
        </p:nvGraphicFramePr>
        <p:xfrm>
          <a:off x="448733" y="1549207"/>
          <a:ext cx="10967950" cy="4040069"/>
        </p:xfrm>
        <a:graphic>
          <a:graphicData uri="http://schemas.openxmlformats.org/drawingml/2006/table">
            <a:tbl>
              <a:tblPr firstRow="1" bandRow="1"/>
              <a:tblGrid>
                <a:gridCol w="1309046">
                  <a:extLst>
                    <a:ext uri="{9D8B030D-6E8A-4147-A177-3AD203B41FA5}">
                      <a16:colId xmlns:a16="http://schemas.microsoft.com/office/drawing/2014/main" val="4149867586"/>
                    </a:ext>
                  </a:extLst>
                </a:gridCol>
                <a:gridCol w="2432481">
                  <a:extLst>
                    <a:ext uri="{9D8B030D-6E8A-4147-A177-3AD203B41FA5}">
                      <a16:colId xmlns:a16="http://schemas.microsoft.com/office/drawing/2014/main" val="1942945286"/>
                    </a:ext>
                  </a:extLst>
                </a:gridCol>
                <a:gridCol w="7226423">
                  <a:extLst>
                    <a:ext uri="{9D8B030D-6E8A-4147-A177-3AD203B41FA5}">
                      <a16:colId xmlns:a16="http://schemas.microsoft.com/office/drawing/2014/main" val="1907046887"/>
                    </a:ext>
                  </a:extLst>
                </a:gridCol>
              </a:tblGrid>
              <a:tr h="519629">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000" b="1">
                          <a:solidFill>
                            <a:schemeClr val="bg1"/>
                          </a:solidFill>
                          <a:latin typeface="Arial" panose="020B0604020202020204" pitchFamily="34" charset="0"/>
                          <a:cs typeface="Arial" panose="020B0604020202020204" pitchFamily="34" charset="0"/>
                        </a:rPr>
                        <a:t>Engagement Type</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000" b="1">
                          <a:solidFill>
                            <a:schemeClr val="bg1"/>
                          </a:solidFill>
                          <a:latin typeface="Arial" panose="020B0604020202020204" pitchFamily="34" charset="0"/>
                          <a:cs typeface="Arial" panose="020B0604020202020204" pitchFamily="34" charset="0"/>
                        </a:rPr>
                        <a:t>Service Type</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000" b="1">
                          <a:solidFill>
                            <a:schemeClr val="bg1"/>
                          </a:solidFill>
                          <a:latin typeface="Arial" panose="020B0604020202020204" pitchFamily="34" charset="0"/>
                          <a:cs typeface="Arial" panose="020B0604020202020204" pitchFamily="34" charset="0"/>
                        </a:rPr>
                        <a:t>Definition</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extLst>
                  <a:ext uri="{0D108BD9-81ED-4DB2-BD59-A6C34878D82A}">
                    <a16:rowId xmlns:a16="http://schemas.microsoft.com/office/drawing/2014/main" val="3366115306"/>
                  </a:ext>
                </a:extLst>
              </a:tr>
              <a:tr h="154352">
                <a:tc rowSpan="2">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marL="0" marR="0" lvl="0" indent="0" algn="ctr" defTabSz="914400" eaLnBrk="1" fontAlgn="ctr" latinLnBrk="0" hangingPunct="1">
                        <a:lnSpc>
                          <a:spcPct val="100000"/>
                        </a:lnSpc>
                        <a:spcBef>
                          <a:spcPts val="0"/>
                        </a:spcBef>
                        <a:spcAft>
                          <a:spcPts val="0"/>
                        </a:spcAft>
                        <a:buClrTx/>
                        <a:buSzTx/>
                        <a:buFontTx/>
                        <a:buNone/>
                        <a:tabLst/>
                        <a:defRPr/>
                      </a:pPr>
                      <a:r>
                        <a:rPr lang="en-AU" sz="900" b="1" i="0" u="none" strike="noStrike">
                          <a:solidFill>
                            <a:schemeClr val="tx1"/>
                          </a:solidFill>
                          <a:effectLst/>
                          <a:latin typeface="Arial" panose="020B0604020202020204" pitchFamily="34" charset="0"/>
                        </a:rPr>
                        <a:t>Engineering Design and Advisory</a:t>
                      </a:r>
                    </a:p>
                    <a:p>
                      <a:pPr algn="ctr" fontAlgn="ctr"/>
                      <a:endParaRPr lang="en-AU" sz="900" b="1" i="0" u="none" strike="noStrike">
                        <a:solidFill>
                          <a:schemeClr val="tx1"/>
                        </a:solidFill>
                        <a:effectLst/>
                        <a:latin typeface="Arial" panose="020B0604020202020204" pitchFamily="34" charset="0"/>
                      </a:endParaRP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Traffic and Transport Engineering</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Analyses, models, designs and documents the operation of traffic and transport infrastructure including specialist advice on intelligent transport systems. Includes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297741339"/>
                  </a:ext>
                </a:extLst>
              </a:tr>
              <a:tr h="154352">
                <a:tc vMerge="1">
                  <a:txBody>
                    <a:bodyPr/>
                    <a:lstStyle/>
                    <a:p>
                      <a:pPr algn="ctr" fontAlgn="ctr"/>
                      <a:endParaRPr lang="en-AU" sz="900" b="1" i="0" u="none" strike="noStrike">
                        <a:solidFill>
                          <a:schemeClr val="accent5"/>
                        </a:solidFill>
                        <a:effectLst/>
                        <a:latin typeface="Arial" panose="020B0604020202020204" pitchFamily="34" charset="0"/>
                      </a:endParaRP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Utilities Engineering</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Models and estimates costs, including quantity surveying and resource estimation.  Conducts benchmarking, establishes cost management plans and provides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558461865"/>
                  </a:ext>
                </a:extLst>
              </a:tr>
              <a:tr h="125717">
                <a:tc rowSpan="5">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1" i="0" u="none" strike="noStrike">
                          <a:solidFill>
                            <a:schemeClr val="tx1"/>
                          </a:solidFill>
                          <a:effectLst/>
                          <a:latin typeface="Arial" panose="020B0604020202020204" pitchFamily="34" charset="0"/>
                        </a:rPr>
                        <a:t>Environmental, Health and Safety Services</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Archaeology and Heritage</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Advises on historic buildings, historical connections, ethnicity, craft activities, aboriginal and non-aboriginal, customs and traditions, belief systems and sacred space,  identifying items of historical and cultural significance and the risks and constraints they impose on projects. High </a:t>
                      </a:r>
                      <a:r>
                        <a:rPr lang="en-AU" sz="900" err="1">
                          <a:solidFill>
                            <a:schemeClr val="tx1"/>
                          </a:solidFill>
                        </a:rPr>
                        <a:t>qulality</a:t>
                      </a:r>
                      <a:r>
                        <a:rPr lang="en-AU" sz="900">
                          <a:solidFill>
                            <a:schemeClr val="tx1"/>
                          </a:solidFill>
                        </a:rPr>
                        <a:t> analysis report on conservation and excavation work.</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01393375"/>
                  </a:ext>
                </a:extLst>
              </a:tr>
              <a:tr h="154352">
                <a:tc vMerge="1">
                  <a:txBody>
                    <a:bodyPr/>
                    <a:lstStyle/>
                    <a:p>
                      <a:pPr algn="l" fontAlgn="ctr"/>
                      <a:r>
                        <a:rPr lang="en-AU" sz="900" b="1" i="0" u="none" strike="noStrike">
                          <a:solidFill>
                            <a:srgbClr val="000000"/>
                          </a:solidFill>
                          <a:effectLst/>
                          <a:latin typeface="Arial" panose="020B0604020202020204" pitchFamily="34" charset="0"/>
                        </a:rPr>
                        <a:t>Environmental, Health and Safety Services</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Environmental Advisory, Sustainability and Resilience </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Advises on the environmental conditions affecting the infrastructure project, including bushfire modelling, flood modelling, weather analysis modelling including wind, rain and snow, seismic assessment, and terrestrial and aquatic ecology advice. </a:t>
                      </a:r>
                    </a:p>
                    <a:p>
                      <a:pPr algn="l"/>
                      <a:r>
                        <a:rPr lang="en-AU" sz="900">
                          <a:solidFill>
                            <a:schemeClr val="tx1"/>
                          </a:solidFill>
                        </a:rPr>
                        <a:t>Advices on strategy development in all aspects of environmental sustainability including reporting, communication, research activities and facilitates sustainability accreditations and certifications.</a:t>
                      </a:r>
                    </a:p>
                    <a:p>
                      <a:pPr algn="l"/>
                      <a:r>
                        <a:rPr lang="en-AU" sz="900">
                          <a:solidFill>
                            <a:schemeClr val="tx1"/>
                          </a:solidFill>
                        </a:rPr>
                        <a:t>Provides Infrastructure Resilience advice including disaster modelling, disaster preparedness, restoration remediation and redevelopment.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946050835"/>
                  </a:ext>
                </a:extLst>
              </a:tr>
              <a:tr h="154352">
                <a:tc vMerge="1">
                  <a:txBody>
                    <a:bodyPr/>
                    <a:lstStyle/>
                    <a:p>
                      <a:pPr algn="l" fontAlgn="ctr"/>
                      <a:r>
                        <a:rPr lang="en-AU" sz="900" b="1" i="0" u="none" strike="noStrike">
                          <a:solidFill>
                            <a:srgbClr val="000000"/>
                          </a:solidFill>
                          <a:effectLst/>
                          <a:latin typeface="Arial" panose="020B0604020202020204" pitchFamily="34" charset="0"/>
                        </a:rPr>
                        <a:t>Environmental, Health and Safety Services</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Environmental Compliance, Audit and Due Diligence</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Reviews the environmental performance of a project in achieving both legislative compliance and the organisation's environmental goals and objectives.  It includes developing and implementing Environmental Management Systems (EMS) as well as planning, managing and conducting environmental checks and audits as noise monitoring, air quality monitoring, hazardous materials, contaminated site investigation and occupational hygienist, and reporting and acting on the findings. </a:t>
                      </a:r>
                    </a:p>
                    <a:p>
                      <a:pPr algn="l"/>
                      <a:r>
                        <a:rPr lang="en-AU" sz="900">
                          <a:solidFill>
                            <a:schemeClr val="tx1"/>
                          </a:solidFill>
                        </a:rPr>
                        <a:t>Conducts environmental due diligence for commercial or real state acquisitions and selling. </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058317944"/>
                  </a:ext>
                </a:extLst>
              </a:tr>
              <a:tr h="125717">
                <a:tc vMerge="1">
                  <a:txBody>
                    <a:bodyPr/>
                    <a:lstStyle/>
                    <a:p>
                      <a:pPr algn="l" fontAlgn="ctr"/>
                      <a:r>
                        <a:rPr lang="en-AU" sz="900" b="1" i="0" u="none" strike="noStrike">
                          <a:solidFill>
                            <a:srgbClr val="000000"/>
                          </a:solidFill>
                          <a:effectLst/>
                          <a:latin typeface="Arial" panose="020B0604020202020204" pitchFamily="34" charset="0"/>
                        </a:rPr>
                        <a:t>Environmental, Health and Safety Services</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Environmental Impact Assessment</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Evaluates the bio-diversity assessment and the likely environmental impacts of a proposed project or development. </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514803028"/>
                  </a:ext>
                </a:extLst>
              </a:tr>
              <a:tr h="125717">
                <a:tc vMerge="1">
                  <a:txBody>
                    <a:bodyPr/>
                    <a:lstStyle/>
                    <a:p>
                      <a:pPr algn="l" fontAlgn="ctr"/>
                      <a:r>
                        <a:rPr lang="en-AU" sz="900" b="1" i="0" u="none" strike="noStrike">
                          <a:solidFill>
                            <a:srgbClr val="000000"/>
                          </a:solidFill>
                          <a:effectLst/>
                          <a:latin typeface="Arial" panose="020B0604020202020204" pitchFamily="34" charset="0"/>
                        </a:rPr>
                        <a:t>Environmental, Health and Safety Services</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Health and Safety Advisory and Compliance</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Advises on health and safety strategy and plans, assess worker risks, incorporating best practices and ensuring compliance with legislation to improve workplace environment. Includes on site training and conducts reviews, risk analysis, hazard elimination, engineering modification and incident investigations. </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137474699"/>
                  </a:ext>
                </a:extLst>
              </a:tr>
            </a:tbl>
          </a:graphicData>
        </a:graphic>
      </p:graphicFrame>
      <p:sp>
        <p:nvSpPr>
          <p:cNvPr id="11" name="TextBox 10">
            <a:extLst>
              <a:ext uri="{FF2B5EF4-FFF2-40B4-BE49-F238E27FC236}">
                <a16:creationId xmlns:a16="http://schemas.microsoft.com/office/drawing/2014/main" id="{10B8388B-51FC-4734-9324-0EEA733BFD31}"/>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pic>
        <p:nvPicPr>
          <p:cNvPr id="12" name="Picture 11">
            <a:extLst>
              <a:ext uri="{FF2B5EF4-FFF2-40B4-BE49-F238E27FC236}">
                <a16:creationId xmlns:a16="http://schemas.microsoft.com/office/drawing/2014/main" id="{0B36B7F8-93AA-4E0A-BCC9-D46E608F4062}"/>
              </a:ext>
            </a:extLst>
          </p:cNvPr>
          <p:cNvPicPr>
            <a:picLocks noChangeAspect="1"/>
          </p:cNvPicPr>
          <p:nvPr/>
        </p:nvPicPr>
        <p:blipFill>
          <a:blip r:embed="rId6"/>
          <a:stretch>
            <a:fillRect/>
          </a:stretch>
        </p:blipFill>
        <p:spPr>
          <a:xfrm>
            <a:off x="11031173" y="-155377"/>
            <a:ext cx="1296000" cy="1296000"/>
          </a:xfrm>
          <a:prstGeom prst="rect">
            <a:avLst/>
          </a:prstGeom>
        </p:spPr>
      </p:pic>
    </p:spTree>
    <p:extLst>
      <p:ext uri="{BB962C8B-B14F-4D97-AF65-F5344CB8AC3E}">
        <p14:creationId xmlns:p14="http://schemas.microsoft.com/office/powerpoint/2010/main" val="3043328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FE86811F-7657-4138-A1F2-A4B8D3EA6CD3}"/>
              </a:ext>
            </a:extLst>
          </p:cNvPr>
          <p:cNvGraphicFramePr>
            <a:graphicFrameLocks noChangeAspect="1"/>
          </p:cNvGraphicFramePr>
          <p:nvPr>
            <p:custDataLst>
              <p:tags r:id="rId1"/>
            </p:custDataLst>
            <p:extLst>
              <p:ext uri="{D42A27DB-BD31-4B8C-83A1-F6EECF244321}">
                <p14:modId xmlns:p14="http://schemas.microsoft.com/office/powerpoint/2010/main" val="26622627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7" name="Object 6" hidden="1">
                        <a:extLst>
                          <a:ext uri="{FF2B5EF4-FFF2-40B4-BE49-F238E27FC236}">
                            <a16:creationId xmlns:a16="http://schemas.microsoft.com/office/drawing/2014/main" id="{FE86811F-7657-4138-A1F2-A4B8D3EA6CD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14331636-66D4-4476-A5BA-68FCC14E7868}"/>
              </a:ext>
            </a:extLst>
          </p:cNvPr>
          <p:cNvSpPr>
            <a:spLocks noGrp="1"/>
          </p:cNvSpPr>
          <p:nvPr>
            <p:ph type="title"/>
          </p:nvPr>
        </p:nvSpPr>
        <p:spPr/>
        <p:txBody>
          <a:bodyPr vert="horz"/>
          <a:lstStyle/>
          <a:p>
            <a:r>
              <a:rPr lang="en-AU"/>
              <a:t>Best Practice Buyer’s Guide – Purpose &amp; Objective </a:t>
            </a:r>
          </a:p>
        </p:txBody>
      </p:sp>
      <p:sp>
        <p:nvSpPr>
          <p:cNvPr id="4" name="Slide Number Placeholder 3">
            <a:extLst>
              <a:ext uri="{FF2B5EF4-FFF2-40B4-BE49-F238E27FC236}">
                <a16:creationId xmlns:a16="http://schemas.microsoft.com/office/drawing/2014/main" id="{9650B4B4-A8D7-445A-BAE2-5A553E5E37AB}"/>
              </a:ext>
            </a:extLst>
          </p:cNvPr>
          <p:cNvSpPr>
            <a:spLocks noGrp="1"/>
          </p:cNvSpPr>
          <p:nvPr>
            <p:ph type="sldNum" sz="quarter" idx="12"/>
          </p:nvPr>
        </p:nvSpPr>
        <p:spPr/>
        <p:txBody>
          <a:bodyPr/>
          <a:lstStyle/>
          <a:p>
            <a:fld id="{5AC0C722-A5E6-5E49-9B9F-A87F4B86BF73}" type="slidenum">
              <a:rPr lang="en-US" smtClean="0"/>
              <a:pPr/>
              <a:t>2</a:t>
            </a:fld>
            <a:endParaRPr lang="en-US"/>
          </a:p>
        </p:txBody>
      </p:sp>
      <p:sp>
        <p:nvSpPr>
          <p:cNvPr id="6" name="Text Placeholder 5">
            <a:extLst>
              <a:ext uri="{FF2B5EF4-FFF2-40B4-BE49-F238E27FC236}">
                <a16:creationId xmlns:a16="http://schemas.microsoft.com/office/drawing/2014/main" id="{65B7F336-7149-4736-981C-4DD523C54DD3}"/>
              </a:ext>
            </a:extLst>
          </p:cNvPr>
          <p:cNvSpPr>
            <a:spLocks noGrp="1"/>
          </p:cNvSpPr>
          <p:nvPr>
            <p:ph type="body" sz="quarter" idx="15"/>
          </p:nvPr>
        </p:nvSpPr>
        <p:spPr/>
        <p:txBody>
          <a:bodyPr/>
          <a:lstStyle/>
          <a:p>
            <a:endParaRPr lang="en-AU"/>
          </a:p>
        </p:txBody>
      </p:sp>
      <p:sp>
        <p:nvSpPr>
          <p:cNvPr id="15" name="Rectangle: Rounded Corners 14">
            <a:extLst>
              <a:ext uri="{FF2B5EF4-FFF2-40B4-BE49-F238E27FC236}">
                <a16:creationId xmlns:a16="http://schemas.microsoft.com/office/drawing/2014/main" id="{CF893ECD-80E7-4350-9A17-454CF0BA2BB9}"/>
              </a:ext>
            </a:extLst>
          </p:cNvPr>
          <p:cNvSpPr/>
          <p:nvPr/>
        </p:nvSpPr>
        <p:spPr>
          <a:xfrm>
            <a:off x="763998" y="1925443"/>
            <a:ext cx="2548990" cy="996593"/>
          </a:xfrm>
          <a:prstGeom prst="roundRect">
            <a:avLst/>
          </a:prstGeom>
          <a:solidFill>
            <a:schemeClr val="accent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AU" b="1"/>
              <a:t>Purpose</a:t>
            </a:r>
          </a:p>
        </p:txBody>
      </p:sp>
      <p:sp>
        <p:nvSpPr>
          <p:cNvPr id="16" name="Rectangle: Rounded Corners 15">
            <a:extLst>
              <a:ext uri="{FF2B5EF4-FFF2-40B4-BE49-F238E27FC236}">
                <a16:creationId xmlns:a16="http://schemas.microsoft.com/office/drawing/2014/main" id="{184B2C2F-59CA-4846-815D-5FDE32981B12}"/>
              </a:ext>
            </a:extLst>
          </p:cNvPr>
          <p:cNvSpPr/>
          <p:nvPr/>
        </p:nvSpPr>
        <p:spPr>
          <a:xfrm>
            <a:off x="763998" y="3377386"/>
            <a:ext cx="2548990" cy="968176"/>
          </a:xfrm>
          <a:prstGeom prst="roundRect">
            <a:avLst/>
          </a:prstGeom>
          <a:solidFill>
            <a:schemeClr val="accent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AU" b="1"/>
              <a:t>Objective</a:t>
            </a:r>
          </a:p>
        </p:txBody>
      </p:sp>
      <p:sp>
        <p:nvSpPr>
          <p:cNvPr id="17" name="Rectangle: Rounded Corners 16">
            <a:extLst>
              <a:ext uri="{FF2B5EF4-FFF2-40B4-BE49-F238E27FC236}">
                <a16:creationId xmlns:a16="http://schemas.microsoft.com/office/drawing/2014/main" id="{AB2572D8-8AA4-4638-87F1-B8BD99332224}"/>
              </a:ext>
            </a:extLst>
          </p:cNvPr>
          <p:cNvSpPr/>
          <p:nvPr/>
        </p:nvSpPr>
        <p:spPr>
          <a:xfrm>
            <a:off x="763998" y="4746131"/>
            <a:ext cx="2548990" cy="996593"/>
          </a:xfrm>
          <a:prstGeom prst="roundRect">
            <a:avLst/>
          </a:prstGeom>
          <a:solidFill>
            <a:schemeClr val="accent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AU" b="1"/>
              <a:t>Desired </a:t>
            </a:r>
          </a:p>
          <a:p>
            <a:pPr algn="ctr"/>
            <a:r>
              <a:rPr lang="en-AU" b="1"/>
              <a:t>Outcome</a:t>
            </a:r>
          </a:p>
        </p:txBody>
      </p:sp>
      <p:sp>
        <p:nvSpPr>
          <p:cNvPr id="23" name="Rectangle 22">
            <a:extLst>
              <a:ext uri="{FF2B5EF4-FFF2-40B4-BE49-F238E27FC236}">
                <a16:creationId xmlns:a16="http://schemas.microsoft.com/office/drawing/2014/main" id="{512A3CA5-A560-4CCE-B859-9711ABDB2BD5}"/>
              </a:ext>
            </a:extLst>
          </p:cNvPr>
          <p:cNvSpPr/>
          <p:nvPr/>
        </p:nvSpPr>
        <p:spPr>
          <a:xfrm>
            <a:off x="4357520" y="1924985"/>
            <a:ext cx="6527521" cy="996593"/>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600" dirty="0">
                <a:solidFill>
                  <a:schemeClr val="tx1"/>
                </a:solidFill>
              </a:rPr>
              <a:t>Provide an overview of Infrastructure Advisory (IA) Standard Commercial Framework (SCF) and its impact on buying IA services</a:t>
            </a:r>
            <a:endParaRPr lang="en-AU" sz="1600" strike="sngStrike" dirty="0">
              <a:solidFill>
                <a:srgbClr val="FF0000"/>
              </a:solidFill>
            </a:endParaRPr>
          </a:p>
        </p:txBody>
      </p:sp>
      <p:sp>
        <p:nvSpPr>
          <p:cNvPr id="24" name="Rectangle 23">
            <a:extLst>
              <a:ext uri="{FF2B5EF4-FFF2-40B4-BE49-F238E27FC236}">
                <a16:creationId xmlns:a16="http://schemas.microsoft.com/office/drawing/2014/main" id="{C16EF66F-B07E-416F-90B8-153EA94DFD7F}"/>
              </a:ext>
            </a:extLst>
          </p:cNvPr>
          <p:cNvSpPr/>
          <p:nvPr/>
        </p:nvSpPr>
        <p:spPr>
          <a:xfrm>
            <a:off x="4357520" y="4776259"/>
            <a:ext cx="6527521" cy="996593"/>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r>
              <a:rPr lang="en-AU" sz="1600" dirty="0">
                <a:solidFill>
                  <a:schemeClr val="tx1"/>
                </a:solidFill>
              </a:rPr>
              <a:t>Participants are fully informed and understand how to engage IA Services suppliers and apply the SCF</a:t>
            </a:r>
            <a:endParaRPr lang="en-AU" sz="1600" strike="sngStrike" dirty="0">
              <a:solidFill>
                <a:srgbClr val="FF0000"/>
              </a:solidFill>
            </a:endParaRPr>
          </a:p>
        </p:txBody>
      </p:sp>
      <p:sp>
        <p:nvSpPr>
          <p:cNvPr id="25" name="Rectangle 24">
            <a:extLst>
              <a:ext uri="{FF2B5EF4-FFF2-40B4-BE49-F238E27FC236}">
                <a16:creationId xmlns:a16="http://schemas.microsoft.com/office/drawing/2014/main" id="{159F9E7D-8804-438E-A033-96F4BB62FDB3}"/>
              </a:ext>
            </a:extLst>
          </p:cNvPr>
          <p:cNvSpPr/>
          <p:nvPr/>
        </p:nvSpPr>
        <p:spPr>
          <a:xfrm>
            <a:off x="4357521" y="3381183"/>
            <a:ext cx="6527520" cy="996593"/>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600" dirty="0">
                <a:solidFill>
                  <a:schemeClr val="tx1"/>
                </a:solidFill>
              </a:rPr>
              <a:t>To provide buyers the knowledge and insights you need to undertake the necessary tasks to engage and manage Infrastructure Advisory suppliers </a:t>
            </a:r>
            <a:endParaRPr lang="en-AU" sz="1600" strike="sngStrike" dirty="0">
              <a:solidFill>
                <a:srgbClr val="FF0000"/>
              </a:solidFill>
            </a:endParaRPr>
          </a:p>
        </p:txBody>
      </p:sp>
      <p:sp>
        <p:nvSpPr>
          <p:cNvPr id="27" name="Flowchart: Extract 26">
            <a:extLst>
              <a:ext uri="{FF2B5EF4-FFF2-40B4-BE49-F238E27FC236}">
                <a16:creationId xmlns:a16="http://schemas.microsoft.com/office/drawing/2014/main" id="{CFC38048-A518-4150-8789-129493E1142B}"/>
              </a:ext>
            </a:extLst>
          </p:cNvPr>
          <p:cNvSpPr/>
          <p:nvPr/>
        </p:nvSpPr>
        <p:spPr>
          <a:xfrm rot="5400000">
            <a:off x="3454419" y="2233668"/>
            <a:ext cx="939758" cy="359594"/>
          </a:xfrm>
          <a:prstGeom prst="flowChartExtract">
            <a:avLst/>
          </a:prstGeom>
          <a:solidFill>
            <a:schemeClr val="tx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28" name="Flowchart: Extract 27">
            <a:extLst>
              <a:ext uri="{FF2B5EF4-FFF2-40B4-BE49-F238E27FC236}">
                <a16:creationId xmlns:a16="http://schemas.microsoft.com/office/drawing/2014/main" id="{5AE4D5AD-E8DA-4F1D-9428-FD315B71E7ED}"/>
              </a:ext>
            </a:extLst>
          </p:cNvPr>
          <p:cNvSpPr/>
          <p:nvPr/>
        </p:nvSpPr>
        <p:spPr>
          <a:xfrm rot="5400000">
            <a:off x="3453563" y="3666612"/>
            <a:ext cx="939758" cy="361308"/>
          </a:xfrm>
          <a:prstGeom prst="flowChartExtract">
            <a:avLst/>
          </a:prstGeom>
          <a:solidFill>
            <a:schemeClr val="tx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29" name="Flowchart: Extract 28">
            <a:extLst>
              <a:ext uri="{FF2B5EF4-FFF2-40B4-BE49-F238E27FC236}">
                <a16:creationId xmlns:a16="http://schemas.microsoft.com/office/drawing/2014/main" id="{BFFCAD91-D54E-45F4-BE7D-612AC8AB80F4}"/>
              </a:ext>
            </a:extLst>
          </p:cNvPr>
          <p:cNvSpPr/>
          <p:nvPr/>
        </p:nvSpPr>
        <p:spPr>
          <a:xfrm rot="5400000">
            <a:off x="3453563" y="5063772"/>
            <a:ext cx="939758" cy="361310"/>
          </a:xfrm>
          <a:prstGeom prst="flowChartExtract">
            <a:avLst/>
          </a:prstGeom>
          <a:solidFill>
            <a:schemeClr val="tx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20" name="TextBox 19">
            <a:extLst>
              <a:ext uri="{FF2B5EF4-FFF2-40B4-BE49-F238E27FC236}">
                <a16:creationId xmlns:a16="http://schemas.microsoft.com/office/drawing/2014/main" id="{198CBE09-9788-4D96-BD0A-72BD1AD5AEB7}"/>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spTree>
    <p:extLst>
      <p:ext uri="{BB962C8B-B14F-4D97-AF65-F5344CB8AC3E}">
        <p14:creationId xmlns:p14="http://schemas.microsoft.com/office/powerpoint/2010/main" val="42413462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64B4F38B-D68B-48C3-82EE-AFD9FAA8636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Object 6" hidden="1">
                        <a:extLst>
                          <a:ext uri="{FF2B5EF4-FFF2-40B4-BE49-F238E27FC236}">
                            <a16:creationId xmlns:a16="http://schemas.microsoft.com/office/drawing/2014/main" id="{64B4F38B-D68B-48C3-82EE-AFD9FAA8636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C081D39F-C2FE-4348-9EB2-6EB21C32E396}"/>
              </a:ext>
            </a:extLst>
          </p:cNvPr>
          <p:cNvSpPr>
            <a:spLocks noGrp="1"/>
          </p:cNvSpPr>
          <p:nvPr>
            <p:ph type="title"/>
          </p:nvPr>
        </p:nvSpPr>
        <p:spPr/>
        <p:txBody>
          <a:bodyPr vert="horz"/>
          <a:lstStyle/>
          <a:p>
            <a:r>
              <a:rPr lang="en-AU"/>
              <a:t>Infrastructure Advisory Service Definitions (5/7)</a:t>
            </a:r>
          </a:p>
        </p:txBody>
      </p:sp>
      <p:sp>
        <p:nvSpPr>
          <p:cNvPr id="4" name="Slide Number Placeholder 3">
            <a:extLst>
              <a:ext uri="{FF2B5EF4-FFF2-40B4-BE49-F238E27FC236}">
                <a16:creationId xmlns:a16="http://schemas.microsoft.com/office/drawing/2014/main" id="{9C8EA311-729D-48EC-B436-3C065942EA6B}"/>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AC0C722-A5E6-5E49-9B9F-A87F4B86BF73}"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white"/>
              </a:solidFill>
              <a:effectLst/>
              <a:uLnTx/>
              <a:uFillTx/>
              <a:latin typeface="Arial"/>
              <a:ea typeface="+mn-ea"/>
              <a:cs typeface="+mn-cs"/>
            </a:endParaRPr>
          </a:p>
        </p:txBody>
      </p:sp>
      <p:sp>
        <p:nvSpPr>
          <p:cNvPr id="5" name="Text Placeholder 4">
            <a:extLst>
              <a:ext uri="{FF2B5EF4-FFF2-40B4-BE49-F238E27FC236}">
                <a16:creationId xmlns:a16="http://schemas.microsoft.com/office/drawing/2014/main" id="{2B66887E-9545-47FC-9E73-C1EB38114461}"/>
              </a:ext>
            </a:extLst>
          </p:cNvPr>
          <p:cNvSpPr>
            <a:spLocks noGrp="1"/>
          </p:cNvSpPr>
          <p:nvPr>
            <p:ph type="body" sz="quarter" idx="14"/>
          </p:nvPr>
        </p:nvSpPr>
        <p:spPr>
          <a:xfrm>
            <a:off x="317500" y="832282"/>
            <a:ext cx="11531600" cy="557213"/>
          </a:xfrm>
        </p:spPr>
        <p:txBody>
          <a:bodyPr/>
          <a:lstStyle/>
          <a:p>
            <a:r>
              <a:rPr lang="en-AU" dirty="0"/>
              <a:t>NSW Government has set standard industry based service types to ensure like-for-like comparison of rates across supplier responses </a:t>
            </a:r>
          </a:p>
        </p:txBody>
      </p:sp>
      <p:graphicFrame>
        <p:nvGraphicFramePr>
          <p:cNvPr id="12" name="Table 7">
            <a:extLst>
              <a:ext uri="{FF2B5EF4-FFF2-40B4-BE49-F238E27FC236}">
                <a16:creationId xmlns:a16="http://schemas.microsoft.com/office/drawing/2014/main" id="{43CD71CD-316E-4C17-97CA-6AB5E43B353F}"/>
              </a:ext>
            </a:extLst>
          </p:cNvPr>
          <p:cNvGraphicFramePr>
            <a:graphicFrameLocks noGrp="1"/>
          </p:cNvGraphicFramePr>
          <p:nvPr/>
        </p:nvGraphicFramePr>
        <p:xfrm>
          <a:off x="263303" y="1356410"/>
          <a:ext cx="11665394" cy="4998720"/>
        </p:xfrm>
        <a:graphic>
          <a:graphicData uri="http://schemas.openxmlformats.org/drawingml/2006/table">
            <a:tbl>
              <a:tblPr firstRow="1" bandRow="1"/>
              <a:tblGrid>
                <a:gridCol w="1400024">
                  <a:extLst>
                    <a:ext uri="{9D8B030D-6E8A-4147-A177-3AD203B41FA5}">
                      <a16:colId xmlns:a16="http://schemas.microsoft.com/office/drawing/2014/main" val="4149867586"/>
                    </a:ext>
                  </a:extLst>
                </a:gridCol>
                <a:gridCol w="2664039">
                  <a:extLst>
                    <a:ext uri="{9D8B030D-6E8A-4147-A177-3AD203B41FA5}">
                      <a16:colId xmlns:a16="http://schemas.microsoft.com/office/drawing/2014/main" val="1942945286"/>
                    </a:ext>
                  </a:extLst>
                </a:gridCol>
                <a:gridCol w="7601331">
                  <a:extLst>
                    <a:ext uri="{9D8B030D-6E8A-4147-A177-3AD203B41FA5}">
                      <a16:colId xmlns:a16="http://schemas.microsoft.com/office/drawing/2014/main" val="1907046887"/>
                    </a:ext>
                  </a:extLst>
                </a:gridCol>
              </a:tblGrid>
              <a:tr h="166304">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000" b="1">
                          <a:solidFill>
                            <a:schemeClr val="bg1"/>
                          </a:solidFill>
                          <a:latin typeface="Arial" panose="020B0604020202020204" pitchFamily="34" charset="0"/>
                          <a:cs typeface="Arial" panose="020B0604020202020204" pitchFamily="34" charset="0"/>
                        </a:rPr>
                        <a:t>Engagement Type</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000" b="1">
                          <a:solidFill>
                            <a:schemeClr val="bg1"/>
                          </a:solidFill>
                          <a:latin typeface="Arial" panose="020B0604020202020204" pitchFamily="34" charset="0"/>
                          <a:cs typeface="Arial" panose="020B0604020202020204" pitchFamily="34" charset="0"/>
                        </a:rPr>
                        <a:t>Service Type</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000" b="1">
                          <a:solidFill>
                            <a:schemeClr val="bg1"/>
                          </a:solidFill>
                          <a:latin typeface="Arial" panose="020B0604020202020204" pitchFamily="34" charset="0"/>
                          <a:cs typeface="Arial" panose="020B0604020202020204" pitchFamily="34" charset="0"/>
                        </a:rPr>
                        <a:t>Definition</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extLst>
                  <a:ext uri="{0D108BD9-81ED-4DB2-BD59-A6C34878D82A}">
                    <a16:rowId xmlns:a16="http://schemas.microsoft.com/office/drawing/2014/main" val="3366115306"/>
                  </a:ext>
                </a:extLst>
              </a:tr>
              <a:tr h="246382">
                <a:tc rowSpan="10">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1" i="0" u="none" strike="noStrike">
                          <a:solidFill>
                            <a:schemeClr val="tx1"/>
                          </a:solidFill>
                          <a:effectLst/>
                          <a:latin typeface="Arial" panose="020B0604020202020204" pitchFamily="34" charset="0"/>
                        </a:rPr>
                        <a:t>Management and Governance</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Asset and Facilities Management</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Plans, acquires and manages project assets including land, buildings and equipment, vehicle fleet and security to contribute for the successful completion of the project, and provides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589049025"/>
                  </a:ext>
                </a:extLst>
              </a:tr>
              <a:tr h="523561">
                <a:tc vMerge="1">
                  <a:txBody>
                    <a:bodyPr/>
                    <a:lstStyle/>
                    <a:p>
                      <a:pPr algn="l" fontAlgn="ctr"/>
                      <a:r>
                        <a:rPr lang="en-AU" sz="900" b="1" i="0" u="none" strike="noStrike">
                          <a:solidFill>
                            <a:srgbClr val="000000"/>
                          </a:solidFill>
                          <a:effectLst/>
                          <a:latin typeface="Arial" panose="020B0604020202020204" pitchFamily="34" charset="0"/>
                        </a:rPr>
                        <a:t>Management and Governance</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Contract and Financial Management</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Manages the contract post-establishment including administering contract requirements on behalf of the client, interpreting and enforcing contract terms and conditions, monitoring contract progress, identifying and resolving any contract issues and managing the termination or renewal of the contract upon its expiration. Also included contract negotiation </a:t>
                      </a:r>
                      <a:r>
                        <a:rPr lang="en-AU" sz="900" err="1">
                          <a:solidFill>
                            <a:schemeClr val="tx1"/>
                          </a:solidFill>
                        </a:rPr>
                        <a:t>wheever</a:t>
                      </a:r>
                      <a:r>
                        <a:rPr lang="en-AU" sz="900">
                          <a:solidFill>
                            <a:schemeClr val="tx1"/>
                          </a:solidFill>
                        </a:rPr>
                        <a:t> required. </a:t>
                      </a:r>
                    </a:p>
                    <a:p>
                      <a:pPr algn="l"/>
                      <a:r>
                        <a:rPr lang="en-AU" sz="900">
                          <a:solidFill>
                            <a:schemeClr val="tx1"/>
                          </a:solidFill>
                        </a:rPr>
                        <a:t>Forecasts and manages the expenditures of the project, monitoring finances and identifying potential cost risks to prevent spend over budget by collaborating with both internal and external parties, from clients to stakeholders, and provides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082992611"/>
                  </a:ext>
                </a:extLst>
              </a:tr>
              <a:tr h="246382">
                <a:tc vMerge="1">
                  <a:txBody>
                    <a:bodyPr/>
                    <a:lstStyle/>
                    <a:p>
                      <a:pPr algn="l" fontAlgn="ctr"/>
                      <a:r>
                        <a:rPr lang="en-AU" sz="900" b="1" i="0" u="none" strike="noStrike">
                          <a:solidFill>
                            <a:srgbClr val="000000"/>
                          </a:solidFill>
                          <a:effectLst/>
                          <a:latin typeface="Arial" panose="020B0604020202020204" pitchFamily="34" charset="0"/>
                        </a:rPr>
                        <a:t>Management and Governance</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Design Management </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Manages the design process including planning and initiating a design, managing and controlling the design process to meet specifications, budget and time constraints. Contributes to planning and project management activities within a larger project or program. Includes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665486244"/>
                  </a:ext>
                </a:extLst>
              </a:tr>
              <a:tr h="153989">
                <a:tc vMerge="1">
                  <a:txBody>
                    <a:bodyPr/>
                    <a:lstStyle/>
                    <a:p>
                      <a:pPr algn="l" fontAlgn="ctr"/>
                      <a:r>
                        <a:rPr lang="en-AU" sz="900" b="1" i="0" u="none" strike="noStrike">
                          <a:solidFill>
                            <a:srgbClr val="000000"/>
                          </a:solidFill>
                          <a:effectLst/>
                          <a:latin typeface="Arial" panose="020B0604020202020204" pitchFamily="34" charset="0"/>
                        </a:rPr>
                        <a:t>Management and Governance</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Dispute Management</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Oversees and directs the resolution of disputes between the parties engaged in an infrastructure project or program.  Includes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756092520"/>
                  </a:ext>
                </a:extLst>
              </a:tr>
              <a:tr h="338775">
                <a:tc vMerge="1">
                  <a:txBody>
                    <a:bodyPr/>
                    <a:lstStyle/>
                    <a:p>
                      <a:pPr algn="l" fontAlgn="ctr"/>
                      <a:r>
                        <a:rPr lang="en-AU" sz="900" b="1" i="0" u="none" strike="noStrike">
                          <a:solidFill>
                            <a:srgbClr val="000000"/>
                          </a:solidFill>
                          <a:effectLst/>
                          <a:latin typeface="Arial" panose="020B0604020202020204" pitchFamily="34" charset="0"/>
                        </a:rPr>
                        <a:t>Management and Governance</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Program and Project Management</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Establishes program/project leadership and executes program/project plans, monitoring and controlling the development of the program/project according to Cost Management plans and Stakeholders and Communication Management plans. The service also includes project initiation, contract management and administration and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657353601"/>
                  </a:ext>
                </a:extLst>
              </a:tr>
              <a:tr h="338775">
                <a:tc vMerge="1">
                  <a:txBody>
                    <a:bodyPr/>
                    <a:lstStyle/>
                    <a:p>
                      <a:pPr algn="l" fontAlgn="ctr"/>
                      <a:r>
                        <a:rPr lang="en-AU" sz="900" b="1" i="0" u="none" strike="noStrike">
                          <a:solidFill>
                            <a:srgbClr val="000000"/>
                          </a:solidFill>
                          <a:effectLst/>
                          <a:latin typeface="Arial" panose="020B0604020202020204" pitchFamily="34" charset="0"/>
                        </a:rPr>
                        <a:t>Management and Governance</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Project Control and Scheduling</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Monitors cost and schedules, including conducting lifecycle cost analysis, Critical Path Method analysis and scheduling. It reviews and monitors project activities, generates progress against planned reports and recommends actions to recover schedule or improve efficiency.  Contributes to planning and project management activities within a larger project or program. Includes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802308940"/>
                  </a:ext>
                </a:extLst>
              </a:tr>
              <a:tr h="338775">
                <a:tc vMerge="1">
                  <a:txBody>
                    <a:bodyPr/>
                    <a:lstStyle/>
                    <a:p>
                      <a:pPr algn="l" fontAlgn="ctr"/>
                      <a:r>
                        <a:rPr lang="en-AU" sz="900" b="1" i="0" u="none" strike="noStrike">
                          <a:solidFill>
                            <a:srgbClr val="000000"/>
                          </a:solidFill>
                          <a:effectLst/>
                          <a:latin typeface="Arial" panose="020B0604020202020204" pitchFamily="34" charset="0"/>
                        </a:rPr>
                        <a:t>Management and Governance</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Project Governance</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Designs and establishes a framework for decision making in Infrastructure Programs and Projects. Includes approval pathways, quality assurance mechanisms, stakeholder management approaches, points of accountability. Includes executing processes to oversee program and project progress, and providing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4114699708"/>
                  </a:ext>
                </a:extLst>
              </a:tr>
              <a:tr h="246382">
                <a:tc vMerge="1">
                  <a:txBody>
                    <a:bodyPr/>
                    <a:lstStyle/>
                    <a:p>
                      <a:pPr algn="l" fontAlgn="ctr"/>
                      <a:r>
                        <a:rPr lang="en-AU" sz="900" b="1" i="0" u="none" strike="noStrike">
                          <a:solidFill>
                            <a:srgbClr val="000000"/>
                          </a:solidFill>
                          <a:effectLst/>
                          <a:latin typeface="Arial" panose="020B0604020202020204" pitchFamily="34" charset="0"/>
                        </a:rPr>
                        <a:t>Management and Governance</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Property Acquisition and Valuation</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Demonstrates and documents of the impact of a planned change or development through analysis, simulation and modelling of rail, highways, junctions, roadways, pathways and other transport infrastructure. Includes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377740637"/>
                  </a:ext>
                </a:extLst>
              </a:tr>
              <a:tr h="431168">
                <a:tc vMerge="1">
                  <a:txBody>
                    <a:bodyPr/>
                    <a:lstStyle/>
                    <a:p>
                      <a:pPr algn="l" fontAlgn="ctr"/>
                      <a:r>
                        <a:rPr lang="en-AU" sz="900" b="1" i="0" u="none" strike="noStrike">
                          <a:solidFill>
                            <a:srgbClr val="000000"/>
                          </a:solidFill>
                          <a:effectLst/>
                          <a:latin typeface="Arial" panose="020B0604020202020204" pitchFamily="34" charset="0"/>
                        </a:rPr>
                        <a:t>Management and Governance</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Risk Management</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Identifies, evaluates and manages project risks by designing the risk management strategy and executing risk management plans. Includes identifying, implementing and monitoring mitigation measures needed to prevent exposure to risk, managing and operating risk register and ensuring appropriate communication to project stakeholders. Contributes to planning and project management activities within a larger project or program, and provides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068609138"/>
                  </a:ext>
                </a:extLst>
              </a:tr>
              <a:tr h="338775">
                <a:tc vMerge="1">
                  <a:txBody>
                    <a:bodyPr/>
                    <a:lstStyle/>
                    <a:p>
                      <a:pPr algn="l" fontAlgn="ctr"/>
                      <a:r>
                        <a:rPr lang="en-AU" sz="900" b="1" i="0" u="none" strike="noStrike">
                          <a:solidFill>
                            <a:srgbClr val="000000"/>
                          </a:solidFill>
                          <a:effectLst/>
                          <a:latin typeface="Arial" panose="020B0604020202020204" pitchFamily="34" charset="0"/>
                        </a:rPr>
                        <a:t>Management and Governance</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Transaction Management</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dirty="0">
                          <a:solidFill>
                            <a:schemeClr val="tx1"/>
                          </a:solidFill>
                        </a:rPr>
                        <a:t>Plans, executes and manages the procurement process required for successful project delivery across diverse delivery models including Design &amp; Construct (D&amp;C), Construct-only and PPP, by undertaking EOI management, evaluation and shortlisting, tender document preparation, bid and tender evaluation, negotiation and award. Includes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01393375"/>
                  </a:ext>
                </a:extLst>
              </a:tr>
            </a:tbl>
          </a:graphicData>
        </a:graphic>
      </p:graphicFrame>
      <p:sp>
        <p:nvSpPr>
          <p:cNvPr id="9" name="TextBox 8">
            <a:extLst>
              <a:ext uri="{FF2B5EF4-FFF2-40B4-BE49-F238E27FC236}">
                <a16:creationId xmlns:a16="http://schemas.microsoft.com/office/drawing/2014/main" id="{7D96AA5A-2FAE-4919-A33E-D8C5B3A4DF56}"/>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pic>
        <p:nvPicPr>
          <p:cNvPr id="11" name="Picture 10">
            <a:extLst>
              <a:ext uri="{FF2B5EF4-FFF2-40B4-BE49-F238E27FC236}">
                <a16:creationId xmlns:a16="http://schemas.microsoft.com/office/drawing/2014/main" id="{B1B68E07-694D-4620-8DF1-B230939AE0BE}"/>
              </a:ext>
            </a:extLst>
          </p:cNvPr>
          <p:cNvPicPr>
            <a:picLocks noChangeAspect="1"/>
          </p:cNvPicPr>
          <p:nvPr/>
        </p:nvPicPr>
        <p:blipFill>
          <a:blip r:embed="rId6"/>
          <a:stretch>
            <a:fillRect/>
          </a:stretch>
        </p:blipFill>
        <p:spPr>
          <a:xfrm>
            <a:off x="11031173" y="-155377"/>
            <a:ext cx="1296000" cy="1296000"/>
          </a:xfrm>
          <a:prstGeom prst="rect">
            <a:avLst/>
          </a:prstGeom>
        </p:spPr>
      </p:pic>
    </p:spTree>
    <p:extLst>
      <p:ext uri="{BB962C8B-B14F-4D97-AF65-F5344CB8AC3E}">
        <p14:creationId xmlns:p14="http://schemas.microsoft.com/office/powerpoint/2010/main" val="32717517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64B4F38B-D68B-48C3-82EE-AFD9FAA8636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Object 6" hidden="1">
                        <a:extLst>
                          <a:ext uri="{FF2B5EF4-FFF2-40B4-BE49-F238E27FC236}">
                            <a16:creationId xmlns:a16="http://schemas.microsoft.com/office/drawing/2014/main" id="{64B4F38B-D68B-48C3-82EE-AFD9FAA8636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C081D39F-C2FE-4348-9EB2-6EB21C32E396}"/>
              </a:ext>
            </a:extLst>
          </p:cNvPr>
          <p:cNvSpPr>
            <a:spLocks noGrp="1"/>
          </p:cNvSpPr>
          <p:nvPr>
            <p:ph type="title"/>
          </p:nvPr>
        </p:nvSpPr>
        <p:spPr/>
        <p:txBody>
          <a:bodyPr vert="horz"/>
          <a:lstStyle/>
          <a:p>
            <a:r>
              <a:rPr lang="en-AU"/>
              <a:t>Infrastructure Advisory Service Definitions (6/7)</a:t>
            </a:r>
          </a:p>
        </p:txBody>
      </p:sp>
      <p:sp>
        <p:nvSpPr>
          <p:cNvPr id="4" name="Slide Number Placeholder 3">
            <a:extLst>
              <a:ext uri="{FF2B5EF4-FFF2-40B4-BE49-F238E27FC236}">
                <a16:creationId xmlns:a16="http://schemas.microsoft.com/office/drawing/2014/main" id="{9C8EA311-729D-48EC-B436-3C065942EA6B}"/>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AC0C722-A5E6-5E49-9B9F-A87F4B86BF73}"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white"/>
              </a:solidFill>
              <a:effectLst/>
              <a:uLnTx/>
              <a:uFillTx/>
              <a:latin typeface="Arial"/>
              <a:ea typeface="+mn-ea"/>
              <a:cs typeface="+mn-cs"/>
            </a:endParaRPr>
          </a:p>
        </p:txBody>
      </p:sp>
      <p:sp>
        <p:nvSpPr>
          <p:cNvPr id="5" name="Text Placeholder 4">
            <a:extLst>
              <a:ext uri="{FF2B5EF4-FFF2-40B4-BE49-F238E27FC236}">
                <a16:creationId xmlns:a16="http://schemas.microsoft.com/office/drawing/2014/main" id="{2B66887E-9545-47FC-9E73-C1EB38114461}"/>
              </a:ext>
            </a:extLst>
          </p:cNvPr>
          <p:cNvSpPr>
            <a:spLocks noGrp="1"/>
          </p:cNvSpPr>
          <p:nvPr>
            <p:ph type="body" sz="quarter" idx="14"/>
          </p:nvPr>
        </p:nvSpPr>
        <p:spPr/>
        <p:txBody>
          <a:bodyPr/>
          <a:lstStyle/>
          <a:p>
            <a:r>
              <a:rPr lang="en-AU" dirty="0"/>
              <a:t>NSW Government has set standard industry based service types to ensure like-for-like comparison of rates across supplier responses </a:t>
            </a:r>
          </a:p>
        </p:txBody>
      </p:sp>
      <p:graphicFrame>
        <p:nvGraphicFramePr>
          <p:cNvPr id="11" name="Table 7">
            <a:extLst>
              <a:ext uri="{FF2B5EF4-FFF2-40B4-BE49-F238E27FC236}">
                <a16:creationId xmlns:a16="http://schemas.microsoft.com/office/drawing/2014/main" id="{AA63B7DE-3C08-449D-A4BF-ADB53E8A4D2C}"/>
              </a:ext>
            </a:extLst>
          </p:cNvPr>
          <p:cNvGraphicFramePr>
            <a:graphicFrameLocks noGrp="1"/>
          </p:cNvGraphicFramePr>
          <p:nvPr/>
        </p:nvGraphicFramePr>
        <p:xfrm>
          <a:off x="448733" y="1496874"/>
          <a:ext cx="11351169" cy="4606125"/>
        </p:xfrm>
        <a:graphic>
          <a:graphicData uri="http://schemas.openxmlformats.org/drawingml/2006/table">
            <a:tbl>
              <a:tblPr firstRow="1" bandRow="1"/>
              <a:tblGrid>
                <a:gridCol w="1362312">
                  <a:extLst>
                    <a:ext uri="{9D8B030D-6E8A-4147-A177-3AD203B41FA5}">
                      <a16:colId xmlns:a16="http://schemas.microsoft.com/office/drawing/2014/main" val="4149867586"/>
                    </a:ext>
                  </a:extLst>
                </a:gridCol>
                <a:gridCol w="2592279">
                  <a:extLst>
                    <a:ext uri="{9D8B030D-6E8A-4147-A177-3AD203B41FA5}">
                      <a16:colId xmlns:a16="http://schemas.microsoft.com/office/drawing/2014/main" val="1942945286"/>
                    </a:ext>
                  </a:extLst>
                </a:gridCol>
                <a:gridCol w="7396578">
                  <a:extLst>
                    <a:ext uri="{9D8B030D-6E8A-4147-A177-3AD203B41FA5}">
                      <a16:colId xmlns:a16="http://schemas.microsoft.com/office/drawing/2014/main" val="1907046887"/>
                    </a:ext>
                  </a:extLst>
                </a:gridCol>
              </a:tblGrid>
              <a:tr h="537045">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000" b="1">
                          <a:solidFill>
                            <a:schemeClr val="bg1"/>
                          </a:solidFill>
                          <a:latin typeface="Arial" panose="020B0604020202020204" pitchFamily="34" charset="0"/>
                          <a:cs typeface="Arial" panose="020B0604020202020204" pitchFamily="34" charset="0"/>
                        </a:rPr>
                        <a:t>Engagement Type</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000" b="1">
                          <a:solidFill>
                            <a:schemeClr val="bg1"/>
                          </a:solidFill>
                          <a:latin typeface="Arial" panose="020B0604020202020204" pitchFamily="34" charset="0"/>
                          <a:cs typeface="Arial" panose="020B0604020202020204" pitchFamily="34" charset="0"/>
                        </a:rPr>
                        <a:t>Service Type</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000" b="1">
                          <a:solidFill>
                            <a:schemeClr val="bg1"/>
                          </a:solidFill>
                          <a:latin typeface="Arial" panose="020B0604020202020204" pitchFamily="34" charset="0"/>
                          <a:cs typeface="Arial" panose="020B0604020202020204" pitchFamily="34" charset="0"/>
                        </a:rPr>
                        <a:t>Definition</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extLst>
                  <a:ext uri="{0D108BD9-81ED-4DB2-BD59-A6C34878D82A}">
                    <a16:rowId xmlns:a16="http://schemas.microsoft.com/office/drawing/2014/main" val="3366115306"/>
                  </a:ext>
                </a:extLst>
              </a:tr>
              <a:tr h="242887">
                <a:tc rowSpan="5">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1" i="0" u="none" strike="noStrike">
                          <a:solidFill>
                            <a:schemeClr val="tx1"/>
                          </a:solidFill>
                          <a:effectLst/>
                          <a:latin typeface="Arial" panose="020B0604020202020204" pitchFamily="34" charset="0"/>
                        </a:rPr>
                        <a:t>Project Strategy and Project Planning</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Business Case and Economics</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Evaluates prospective alternatives to meet the service need, comparing alignment with objectives, socio-economic  impact, feasibility, financial appraisal and funding alternatives, delivery model and risks. Includes the definition of project objectives, scope, purpose, deliverables and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946050835"/>
                  </a:ext>
                </a:extLst>
              </a:tr>
              <a:tr h="242887">
                <a:tc vMerge="1">
                  <a:txBody>
                    <a:bodyPr/>
                    <a:lstStyle/>
                    <a:p>
                      <a:pPr algn="l" fontAlgn="ctr"/>
                      <a:r>
                        <a:rPr lang="en-AU" sz="900" b="1" i="0" u="none" strike="noStrike">
                          <a:solidFill>
                            <a:srgbClr val="000000"/>
                          </a:solidFill>
                          <a:effectLst/>
                          <a:latin typeface="Arial" panose="020B0604020202020204" pitchFamily="34" charset="0"/>
                        </a:rPr>
                        <a:t>Project Strategy and Project Planning</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Cost Modelling and Planning</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Models and estimates costs, including quantity surveying and resource estimation.  Conducts benchmarking, establishes cost management plans and provides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058317944"/>
                  </a:ext>
                </a:extLst>
              </a:tr>
              <a:tr h="197826">
                <a:tc vMerge="1">
                  <a:txBody>
                    <a:bodyPr/>
                    <a:lstStyle/>
                    <a:p>
                      <a:pPr algn="l" fontAlgn="ctr"/>
                      <a:r>
                        <a:rPr lang="en-AU" sz="900" b="1" i="0" u="none" strike="noStrike">
                          <a:solidFill>
                            <a:srgbClr val="000000"/>
                          </a:solidFill>
                          <a:effectLst/>
                          <a:latin typeface="Arial" panose="020B0604020202020204" pitchFamily="34" charset="0"/>
                        </a:rPr>
                        <a:t>Project Strategy and Project Planning</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Packaging and Delivery Strategy</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Plans the strategy to split programs or projects into series of work packages suitable for obtaining tenders, contracting and risk transfer. Includes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514803028"/>
                  </a:ext>
                </a:extLst>
              </a:tr>
              <a:tr h="197826">
                <a:tc vMerge="1">
                  <a:txBody>
                    <a:bodyPr/>
                    <a:lstStyle/>
                    <a:p>
                      <a:pPr algn="l" fontAlgn="ctr"/>
                      <a:r>
                        <a:rPr lang="en-AU" sz="900" b="1" i="0" u="none" strike="noStrike">
                          <a:solidFill>
                            <a:srgbClr val="000000"/>
                          </a:solidFill>
                          <a:effectLst/>
                          <a:latin typeface="Arial" panose="020B0604020202020204" pitchFamily="34" charset="0"/>
                        </a:rPr>
                        <a:t>Project Strategy and Project Planning</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Service Strategy and Service Planning</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The consultant in this capability will demonstrate the ability to establish a strategic planning vision that can be actioned through strategic plans and government policy frameworks. Propose and test strategic planning scenarios that recognise current conditions and anticipate long term change. Identify services needs and performance outcomes to be delivered by single or multiple assets, by asset portfolios or through masterplans (includes master planning services) at a range of scales. Communicate with diverse stakeholders to develop strategic planning proposals. Undertake peer review assessment and research as required.</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137474699"/>
                  </a:ext>
                </a:extLst>
              </a:tr>
              <a:tr h="349323">
                <a:tc vMerge="1">
                  <a:txBody>
                    <a:bodyPr/>
                    <a:lstStyle/>
                    <a:p>
                      <a:pPr algn="ctr" fontAlgn="ctr"/>
                      <a:endParaRPr lang="en-AU" sz="900" b="1" i="0" u="none" strike="noStrike">
                        <a:solidFill>
                          <a:schemeClr val="accent5"/>
                        </a:solidFill>
                        <a:effectLst/>
                        <a:latin typeface="Arial" panose="020B0604020202020204" pitchFamily="34" charset="0"/>
                      </a:endParaRP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Traffic Modelling</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Demonstrates and documents of the impact of a planned change or development through analysis, simulation and modelling of rail, highways, junctions, roadways, pathways and other transport infrastructure. Includes peer review assessment.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268670963"/>
                  </a:ext>
                </a:extLst>
              </a:tr>
              <a:tr h="197826">
                <a:tc rowSpan="5">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1" i="0" u="none" strike="noStrike">
                          <a:solidFill>
                            <a:schemeClr val="tx1"/>
                          </a:solidFill>
                          <a:effectLst/>
                          <a:latin typeface="Arial" panose="020B0604020202020204" pitchFamily="34" charset="0"/>
                        </a:rPr>
                        <a:t>Quality and Assurance Services</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Asset Inspection</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Condition assessment of the assets and its components, defects identification and scoping through trade qualified personnel, including building inspection and network condition assessment, with high risk inspection as well.</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318525184"/>
                  </a:ext>
                </a:extLst>
              </a:tr>
              <a:tr h="197826">
                <a:tc vMerge="1">
                  <a:txBody>
                    <a:bodyPr/>
                    <a:lstStyle/>
                    <a:p>
                      <a:pPr algn="l" fontAlgn="ctr"/>
                      <a:r>
                        <a:rPr lang="en-AU" sz="900" b="1" i="0" u="none" strike="noStrike">
                          <a:solidFill>
                            <a:srgbClr val="000000"/>
                          </a:solidFill>
                          <a:effectLst/>
                          <a:latin typeface="Arial" panose="020B0604020202020204" pitchFamily="34" charset="0"/>
                        </a:rPr>
                        <a:t>Quality and Assurance Services</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Commissioning</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Reviews, analyses and verifies that the infrastructure and its components are complete, tested and fit for operation to the client requirements.  Includes formal handover to the final owner or client, as-built drawings and operation and maintenance manuals. </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478273040"/>
                  </a:ext>
                </a:extLst>
              </a:tr>
              <a:tr h="197826">
                <a:tc vMerge="1">
                  <a:txBody>
                    <a:bodyPr/>
                    <a:lstStyle/>
                    <a:p>
                      <a:pPr algn="l" fontAlgn="ctr"/>
                      <a:r>
                        <a:rPr lang="en-AU" sz="900" b="1" i="0" u="none" strike="noStrike">
                          <a:solidFill>
                            <a:srgbClr val="000000"/>
                          </a:solidFill>
                          <a:effectLst/>
                          <a:latin typeface="Arial" panose="020B0604020202020204" pitchFamily="34" charset="0"/>
                        </a:rPr>
                        <a:t>Quality and Assurance Services</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Compliance and Assurance</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Advises, plans, directs and coordinates activities of a project ensuring compliance with legislative, ethical or regulatory standards within the project scope including BCA and access consulting. They are regulated by Fair Trading (in accordance with the Building &amp; Developer Certifier Act)</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1217561653"/>
                  </a:ext>
                </a:extLst>
              </a:tr>
              <a:tr h="197826">
                <a:tc vMerge="1">
                  <a:txBody>
                    <a:bodyPr/>
                    <a:lstStyle/>
                    <a:p>
                      <a:pPr algn="l" fontAlgn="ctr"/>
                      <a:r>
                        <a:rPr lang="en-AU" sz="900" b="1" i="0" u="none" strike="noStrike">
                          <a:solidFill>
                            <a:srgbClr val="000000"/>
                          </a:solidFill>
                          <a:effectLst/>
                          <a:latin typeface="Arial" panose="020B0604020202020204" pitchFamily="34" charset="0"/>
                        </a:rPr>
                        <a:t>Quality and Assurance Services</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Independent Certification and Site Surveillance</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Develops and executes construction verification, certification, monitoring and surveillance plans accordingly to construction contract. </a:t>
                      </a:r>
                    </a:p>
                    <a:p>
                      <a:pPr algn="l"/>
                      <a:r>
                        <a:rPr lang="en-AU" sz="900">
                          <a:solidFill>
                            <a:schemeClr val="tx1"/>
                          </a:solidFill>
                        </a:rPr>
                        <a:t>Inspects and approves building work ensuring compliance with approved building plans and building standards.</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919450130"/>
                  </a:ext>
                </a:extLst>
              </a:tr>
              <a:tr h="197826">
                <a:tc vMerge="1">
                  <a:txBody>
                    <a:bodyPr/>
                    <a:lstStyle/>
                    <a:p>
                      <a:pPr algn="l" fontAlgn="ctr"/>
                      <a:r>
                        <a:rPr lang="en-AU" sz="900" b="1" i="0" u="none" strike="noStrike">
                          <a:solidFill>
                            <a:srgbClr val="000000"/>
                          </a:solidFill>
                          <a:effectLst/>
                          <a:latin typeface="Arial" panose="020B0604020202020204" pitchFamily="34" charset="0"/>
                        </a:rPr>
                        <a:t>Quality and Assurance Services</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Planning Advisory Consulting</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Advises on planning permit pathways and processes for an infrastructure project, provides regulatory advice, conducts pre application investigations, prepares application documents, advises on planning authority relationship management and monitors application outcome. </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3347568115"/>
                  </a:ext>
                </a:extLst>
              </a:tr>
            </a:tbl>
          </a:graphicData>
        </a:graphic>
      </p:graphicFrame>
      <p:sp>
        <p:nvSpPr>
          <p:cNvPr id="9" name="TextBox 8">
            <a:extLst>
              <a:ext uri="{FF2B5EF4-FFF2-40B4-BE49-F238E27FC236}">
                <a16:creationId xmlns:a16="http://schemas.microsoft.com/office/drawing/2014/main" id="{FEF0322D-BC47-4D57-986F-9454A383C08A}"/>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pic>
        <p:nvPicPr>
          <p:cNvPr id="12" name="Picture 11">
            <a:extLst>
              <a:ext uri="{FF2B5EF4-FFF2-40B4-BE49-F238E27FC236}">
                <a16:creationId xmlns:a16="http://schemas.microsoft.com/office/drawing/2014/main" id="{2A46EC5E-390E-42BC-B17E-00065D8FCA5D}"/>
              </a:ext>
            </a:extLst>
          </p:cNvPr>
          <p:cNvPicPr>
            <a:picLocks noChangeAspect="1"/>
          </p:cNvPicPr>
          <p:nvPr/>
        </p:nvPicPr>
        <p:blipFill>
          <a:blip r:embed="rId6"/>
          <a:stretch>
            <a:fillRect/>
          </a:stretch>
        </p:blipFill>
        <p:spPr>
          <a:xfrm>
            <a:off x="11031173" y="-155377"/>
            <a:ext cx="1296000" cy="1296000"/>
          </a:xfrm>
          <a:prstGeom prst="rect">
            <a:avLst/>
          </a:prstGeom>
        </p:spPr>
      </p:pic>
    </p:spTree>
    <p:extLst>
      <p:ext uri="{BB962C8B-B14F-4D97-AF65-F5344CB8AC3E}">
        <p14:creationId xmlns:p14="http://schemas.microsoft.com/office/powerpoint/2010/main" val="38693644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64B4F38B-D68B-48C3-82EE-AFD9FAA8636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Object 6" hidden="1">
                        <a:extLst>
                          <a:ext uri="{FF2B5EF4-FFF2-40B4-BE49-F238E27FC236}">
                            <a16:creationId xmlns:a16="http://schemas.microsoft.com/office/drawing/2014/main" id="{64B4F38B-D68B-48C3-82EE-AFD9FAA8636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C081D39F-C2FE-4348-9EB2-6EB21C32E396}"/>
              </a:ext>
            </a:extLst>
          </p:cNvPr>
          <p:cNvSpPr>
            <a:spLocks noGrp="1"/>
          </p:cNvSpPr>
          <p:nvPr>
            <p:ph type="title"/>
          </p:nvPr>
        </p:nvSpPr>
        <p:spPr/>
        <p:txBody>
          <a:bodyPr vert="horz"/>
          <a:lstStyle/>
          <a:p>
            <a:r>
              <a:rPr lang="en-AU"/>
              <a:t>Infrastructure Advisory Service Definitions (7/7)</a:t>
            </a:r>
          </a:p>
        </p:txBody>
      </p:sp>
      <p:sp>
        <p:nvSpPr>
          <p:cNvPr id="4" name="Slide Number Placeholder 3">
            <a:extLst>
              <a:ext uri="{FF2B5EF4-FFF2-40B4-BE49-F238E27FC236}">
                <a16:creationId xmlns:a16="http://schemas.microsoft.com/office/drawing/2014/main" id="{9C8EA311-729D-48EC-B436-3C065942EA6B}"/>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AC0C722-A5E6-5E49-9B9F-A87F4B86BF73}"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white"/>
              </a:solidFill>
              <a:effectLst/>
              <a:uLnTx/>
              <a:uFillTx/>
              <a:latin typeface="Arial"/>
              <a:ea typeface="+mn-ea"/>
              <a:cs typeface="+mn-cs"/>
            </a:endParaRPr>
          </a:p>
        </p:txBody>
      </p:sp>
      <p:sp>
        <p:nvSpPr>
          <p:cNvPr id="5" name="Text Placeholder 4">
            <a:extLst>
              <a:ext uri="{FF2B5EF4-FFF2-40B4-BE49-F238E27FC236}">
                <a16:creationId xmlns:a16="http://schemas.microsoft.com/office/drawing/2014/main" id="{2B66887E-9545-47FC-9E73-C1EB38114461}"/>
              </a:ext>
            </a:extLst>
          </p:cNvPr>
          <p:cNvSpPr>
            <a:spLocks noGrp="1"/>
          </p:cNvSpPr>
          <p:nvPr>
            <p:ph type="body" sz="quarter" idx="14"/>
          </p:nvPr>
        </p:nvSpPr>
        <p:spPr/>
        <p:txBody>
          <a:bodyPr/>
          <a:lstStyle/>
          <a:p>
            <a:r>
              <a:rPr lang="en-AU" dirty="0"/>
              <a:t>NSW Government has set standard industry based service types to ensure like-for-like comparison of rates across        supplier responses </a:t>
            </a:r>
          </a:p>
        </p:txBody>
      </p:sp>
      <p:graphicFrame>
        <p:nvGraphicFramePr>
          <p:cNvPr id="12" name="Table 7">
            <a:extLst>
              <a:ext uri="{FF2B5EF4-FFF2-40B4-BE49-F238E27FC236}">
                <a16:creationId xmlns:a16="http://schemas.microsoft.com/office/drawing/2014/main" id="{7542F371-2B4C-47C7-811A-6E1DF182854E}"/>
              </a:ext>
            </a:extLst>
          </p:cNvPr>
          <p:cNvGraphicFramePr>
            <a:graphicFrameLocks noGrp="1"/>
          </p:cNvGraphicFramePr>
          <p:nvPr/>
        </p:nvGraphicFramePr>
        <p:xfrm>
          <a:off x="448733" y="1549207"/>
          <a:ext cx="11493330" cy="2117784"/>
        </p:xfrm>
        <a:graphic>
          <a:graphicData uri="http://schemas.openxmlformats.org/drawingml/2006/table">
            <a:tbl>
              <a:tblPr firstRow="1" bandRow="1"/>
              <a:tblGrid>
                <a:gridCol w="1416643">
                  <a:extLst>
                    <a:ext uri="{9D8B030D-6E8A-4147-A177-3AD203B41FA5}">
                      <a16:colId xmlns:a16="http://schemas.microsoft.com/office/drawing/2014/main" val="4149867586"/>
                    </a:ext>
                  </a:extLst>
                </a:gridCol>
                <a:gridCol w="1929384">
                  <a:extLst>
                    <a:ext uri="{9D8B030D-6E8A-4147-A177-3AD203B41FA5}">
                      <a16:colId xmlns:a16="http://schemas.microsoft.com/office/drawing/2014/main" val="1942945286"/>
                    </a:ext>
                  </a:extLst>
                </a:gridCol>
                <a:gridCol w="8147303">
                  <a:extLst>
                    <a:ext uri="{9D8B030D-6E8A-4147-A177-3AD203B41FA5}">
                      <a16:colId xmlns:a16="http://schemas.microsoft.com/office/drawing/2014/main" val="1907046887"/>
                    </a:ext>
                  </a:extLst>
                </a:gridCol>
              </a:tblGrid>
              <a:tr h="1111944">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000" b="1">
                          <a:solidFill>
                            <a:schemeClr val="bg1"/>
                          </a:solidFill>
                          <a:latin typeface="Arial" panose="020B0604020202020204" pitchFamily="34" charset="0"/>
                          <a:cs typeface="Arial" panose="020B0604020202020204" pitchFamily="34" charset="0"/>
                        </a:rPr>
                        <a:t>Engagement Type</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000" b="1">
                          <a:solidFill>
                            <a:schemeClr val="bg1"/>
                          </a:solidFill>
                          <a:latin typeface="Arial" panose="020B0604020202020204" pitchFamily="34" charset="0"/>
                          <a:cs typeface="Arial" panose="020B0604020202020204" pitchFamily="34" charset="0"/>
                        </a:rPr>
                        <a:t>Service Type</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a:r>
                        <a:rPr lang="en-AU" sz="1000" b="1">
                          <a:solidFill>
                            <a:schemeClr val="bg1"/>
                          </a:solidFill>
                          <a:latin typeface="Arial" panose="020B0604020202020204" pitchFamily="34" charset="0"/>
                          <a:cs typeface="Arial" panose="020B0604020202020204" pitchFamily="34" charset="0"/>
                        </a:rPr>
                        <a:t>Definition</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009383"/>
                    </a:solidFill>
                  </a:tcPr>
                </a:tc>
                <a:extLst>
                  <a:ext uri="{0D108BD9-81ED-4DB2-BD59-A6C34878D82A}">
                    <a16:rowId xmlns:a16="http://schemas.microsoft.com/office/drawing/2014/main" val="3366115306"/>
                  </a:ext>
                </a:extLst>
              </a:tr>
              <a:tr h="269019">
                <a:tc rowSpan="2">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1" i="0" u="none" strike="noStrike">
                          <a:solidFill>
                            <a:schemeClr val="tx1"/>
                          </a:solidFill>
                          <a:effectLst/>
                          <a:latin typeface="Arial" panose="020B0604020202020204" pitchFamily="34" charset="0"/>
                        </a:rPr>
                        <a:t>Stakeholder Relations and Communications</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Communication and Stakeholder Engagement</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Advises in management of organisational reputation with the external media or general public, reviewing and developing public relations strategies and planning.</a:t>
                      </a:r>
                    </a:p>
                    <a:p>
                      <a:pPr algn="l"/>
                      <a:r>
                        <a:rPr lang="en-AU" sz="900">
                          <a:solidFill>
                            <a:schemeClr val="tx1"/>
                          </a:solidFill>
                        </a:rPr>
                        <a:t>Develops community and stakeholders engagement plans, speeches and presentations for internal/external use including technical writing and graphic design activities such as brochures, reports, maps and infographics and provides facilitation services. Develops responses and communication plans for the management of </a:t>
                      </a:r>
                      <a:r>
                        <a:rPr lang="en-AU" sz="900" err="1">
                          <a:solidFill>
                            <a:schemeClr val="tx1"/>
                          </a:solidFill>
                        </a:rPr>
                        <a:t>issues.Also</a:t>
                      </a:r>
                      <a:r>
                        <a:rPr lang="en-AU" sz="900">
                          <a:solidFill>
                            <a:schemeClr val="tx1"/>
                          </a:solidFill>
                        </a:rPr>
                        <a:t> includes workshop facilitation and report preparation.</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2802308940"/>
                  </a:ext>
                </a:extLst>
              </a:tr>
              <a:tr h="269019">
                <a:tc vMerge="1">
                  <a:txBody>
                    <a:bodyPr/>
                    <a:lstStyle/>
                    <a:p>
                      <a:pPr algn="l" fontAlgn="ctr"/>
                      <a:r>
                        <a:rPr lang="en-AU" sz="900" b="1" i="0" u="none" strike="noStrike">
                          <a:solidFill>
                            <a:srgbClr val="000000"/>
                          </a:solidFill>
                          <a:effectLst/>
                          <a:latin typeface="Arial" panose="020B0604020202020204" pitchFamily="34" charset="0"/>
                        </a:rPr>
                        <a:t>Stakeholder Relations and Communications</a:t>
                      </a:r>
                    </a:p>
                  </a:txBody>
                  <a:tcPr marL="6350" marR="6350" marT="6350" marB="0" anchor="ct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ctr" fontAlgn="ctr"/>
                      <a:r>
                        <a:rPr lang="en-AU" sz="900" b="0" i="0" u="none" strike="noStrike">
                          <a:solidFill>
                            <a:schemeClr val="tx1"/>
                          </a:solidFill>
                          <a:effectLst/>
                          <a:latin typeface="Arial" panose="020B0604020202020204" pitchFamily="34" charset="0"/>
                        </a:rPr>
                        <a:t>Marketing and Campaign Management</a:t>
                      </a:r>
                    </a:p>
                  </a:txBody>
                  <a:tcPr marL="6350" marR="6350" marT="6350" marB="0"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457200" rtl="0" eaLnBrk="1" latinLnBrk="0" hangingPunct="1">
                        <a:defRPr sz="1800" kern="1200">
                          <a:solidFill>
                            <a:schemeClr val="tx1"/>
                          </a:solidFill>
                          <a:latin typeface="Calibri" panose="020F0502020204030204"/>
                        </a:defRPr>
                      </a:lvl1pPr>
                      <a:lvl2pPr marL="457200" algn="l" defTabSz="457200" rtl="0" eaLnBrk="1" latinLnBrk="0" hangingPunct="1">
                        <a:defRPr sz="1800" kern="1200">
                          <a:solidFill>
                            <a:schemeClr val="tx1"/>
                          </a:solidFill>
                          <a:latin typeface="Calibri" panose="020F0502020204030204"/>
                        </a:defRPr>
                      </a:lvl2pPr>
                      <a:lvl3pPr marL="914400" algn="l" defTabSz="457200" rtl="0" eaLnBrk="1" latinLnBrk="0" hangingPunct="1">
                        <a:defRPr sz="1800" kern="1200">
                          <a:solidFill>
                            <a:schemeClr val="tx1"/>
                          </a:solidFill>
                          <a:latin typeface="Calibri" panose="020F0502020204030204"/>
                        </a:defRPr>
                      </a:lvl3pPr>
                      <a:lvl4pPr marL="1371600" algn="l" defTabSz="457200" rtl="0" eaLnBrk="1" latinLnBrk="0" hangingPunct="1">
                        <a:defRPr sz="1800" kern="1200">
                          <a:solidFill>
                            <a:schemeClr val="tx1"/>
                          </a:solidFill>
                          <a:latin typeface="Calibri" panose="020F0502020204030204"/>
                        </a:defRPr>
                      </a:lvl4pPr>
                      <a:lvl5pPr marL="1828800" algn="l" defTabSz="457200" rtl="0" eaLnBrk="1" latinLnBrk="0" hangingPunct="1">
                        <a:defRPr sz="1800" kern="1200">
                          <a:solidFill>
                            <a:schemeClr val="tx1"/>
                          </a:solidFill>
                          <a:latin typeface="Calibri" panose="020F0502020204030204"/>
                        </a:defRPr>
                      </a:lvl5pPr>
                      <a:lvl6pPr marL="2286000" algn="l" defTabSz="457200" rtl="0" eaLnBrk="1" latinLnBrk="0" hangingPunct="1">
                        <a:defRPr sz="1800" kern="1200">
                          <a:solidFill>
                            <a:schemeClr val="tx1"/>
                          </a:solidFill>
                          <a:latin typeface="Calibri" panose="020F0502020204030204"/>
                        </a:defRPr>
                      </a:lvl6pPr>
                      <a:lvl7pPr marL="2743200" algn="l" defTabSz="457200" rtl="0" eaLnBrk="1" latinLnBrk="0" hangingPunct="1">
                        <a:defRPr sz="1800" kern="1200">
                          <a:solidFill>
                            <a:schemeClr val="tx1"/>
                          </a:solidFill>
                          <a:latin typeface="Calibri" panose="020F0502020204030204"/>
                        </a:defRPr>
                      </a:lvl7pPr>
                      <a:lvl8pPr marL="3200400" algn="l" defTabSz="457200" rtl="0" eaLnBrk="1" latinLnBrk="0" hangingPunct="1">
                        <a:defRPr sz="1800" kern="1200">
                          <a:solidFill>
                            <a:schemeClr val="tx1"/>
                          </a:solidFill>
                          <a:latin typeface="Calibri" panose="020F0502020204030204"/>
                        </a:defRPr>
                      </a:lvl8pPr>
                      <a:lvl9pPr marL="3657600" algn="l" defTabSz="457200" rtl="0" eaLnBrk="1" latinLnBrk="0" hangingPunct="1">
                        <a:defRPr sz="1800" kern="1200">
                          <a:solidFill>
                            <a:schemeClr val="tx1"/>
                          </a:solidFill>
                          <a:latin typeface="Calibri" panose="020F0502020204030204"/>
                        </a:defRPr>
                      </a:lvl9pPr>
                    </a:lstStyle>
                    <a:p>
                      <a:pPr algn="l"/>
                      <a:r>
                        <a:rPr lang="en-AU" sz="900">
                          <a:solidFill>
                            <a:schemeClr val="tx1"/>
                          </a:solidFill>
                        </a:rPr>
                        <a:t>Identifies and implements integrated marketing activities and channels to reach campaign objectives as well as influence stakeholders utilizing both online and offline marketing communications tools and digital media channels.</a:t>
                      </a:r>
                    </a:p>
                  </a:txBody>
                  <a:tcPr anchor="ct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extLst>
                  <a:ext uri="{0D108BD9-81ED-4DB2-BD59-A6C34878D82A}">
                    <a16:rowId xmlns:a16="http://schemas.microsoft.com/office/drawing/2014/main" val="4114699708"/>
                  </a:ext>
                </a:extLst>
              </a:tr>
            </a:tbl>
          </a:graphicData>
        </a:graphic>
      </p:graphicFrame>
      <p:sp>
        <p:nvSpPr>
          <p:cNvPr id="9" name="TextBox 8">
            <a:extLst>
              <a:ext uri="{FF2B5EF4-FFF2-40B4-BE49-F238E27FC236}">
                <a16:creationId xmlns:a16="http://schemas.microsoft.com/office/drawing/2014/main" id="{D47F145F-65EB-4BFC-8CF0-91EBB4FCFD34}"/>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pic>
        <p:nvPicPr>
          <p:cNvPr id="10" name="Picture 9">
            <a:extLst>
              <a:ext uri="{FF2B5EF4-FFF2-40B4-BE49-F238E27FC236}">
                <a16:creationId xmlns:a16="http://schemas.microsoft.com/office/drawing/2014/main" id="{B03930BF-6744-4A72-B145-57A86EDA4834}"/>
              </a:ext>
            </a:extLst>
          </p:cNvPr>
          <p:cNvPicPr>
            <a:picLocks noChangeAspect="1"/>
          </p:cNvPicPr>
          <p:nvPr/>
        </p:nvPicPr>
        <p:blipFill>
          <a:blip r:embed="rId6"/>
          <a:stretch>
            <a:fillRect/>
          </a:stretch>
        </p:blipFill>
        <p:spPr>
          <a:xfrm>
            <a:off x="11031173" y="-155377"/>
            <a:ext cx="1296000" cy="1296000"/>
          </a:xfrm>
          <a:prstGeom prst="rect">
            <a:avLst/>
          </a:prstGeom>
        </p:spPr>
      </p:pic>
    </p:spTree>
    <p:extLst>
      <p:ext uri="{BB962C8B-B14F-4D97-AF65-F5344CB8AC3E}">
        <p14:creationId xmlns:p14="http://schemas.microsoft.com/office/powerpoint/2010/main" val="30805096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DFAB6AF8-7805-474A-A4DF-15926C0C4B45}"/>
              </a:ext>
            </a:extLst>
          </p:cNvPr>
          <p:cNvGraphicFramePr>
            <a:graphicFrameLocks noChangeAspect="1"/>
          </p:cNvGraphicFramePr>
          <p:nvPr>
            <p:custDataLst>
              <p:tags r:id="rId1"/>
            </p:custDataLst>
            <p:extLst>
              <p:ext uri="{D42A27DB-BD31-4B8C-83A1-F6EECF244321}">
                <p14:modId xmlns:p14="http://schemas.microsoft.com/office/powerpoint/2010/main" val="235489823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5" name="Object 4" hidden="1">
                        <a:extLst>
                          <a:ext uri="{FF2B5EF4-FFF2-40B4-BE49-F238E27FC236}">
                            <a16:creationId xmlns:a16="http://schemas.microsoft.com/office/drawing/2014/main" id="{DFAB6AF8-7805-474A-A4DF-15926C0C4B4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76CEEA56-3EC0-4347-9C91-D1E8C14D85C3}"/>
              </a:ext>
            </a:extLst>
          </p:cNvPr>
          <p:cNvSpPr>
            <a:spLocks noGrp="1"/>
          </p:cNvSpPr>
          <p:nvPr>
            <p:ph type="ctrTitle"/>
          </p:nvPr>
        </p:nvSpPr>
        <p:spPr/>
        <p:txBody>
          <a:bodyPr vert="horz"/>
          <a:lstStyle/>
          <a:p>
            <a:r>
              <a:rPr lang="en-AU"/>
              <a:t>When to use Infrastructure Advisory consultants?</a:t>
            </a:r>
          </a:p>
        </p:txBody>
      </p:sp>
      <p:sp>
        <p:nvSpPr>
          <p:cNvPr id="6" name="TextBox 5">
            <a:extLst>
              <a:ext uri="{FF2B5EF4-FFF2-40B4-BE49-F238E27FC236}">
                <a16:creationId xmlns:a16="http://schemas.microsoft.com/office/drawing/2014/main" id="{C09989FF-E2D7-4296-BF73-02C12FEDC7D2}"/>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spTree>
    <p:extLst>
      <p:ext uri="{BB962C8B-B14F-4D97-AF65-F5344CB8AC3E}">
        <p14:creationId xmlns:p14="http://schemas.microsoft.com/office/powerpoint/2010/main" val="14785796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1199096C-54F3-4E04-82E3-99A8FE4A82E7}"/>
              </a:ext>
            </a:extLst>
          </p:cNvPr>
          <p:cNvGraphicFramePr>
            <a:graphicFrameLocks noChangeAspect="1"/>
          </p:cNvGraphicFramePr>
          <p:nvPr>
            <p:custDataLst>
              <p:tags r:id="rId1"/>
            </p:custDataLst>
            <p:extLst>
              <p:ext uri="{D42A27DB-BD31-4B8C-83A1-F6EECF244321}">
                <p14:modId xmlns:p14="http://schemas.microsoft.com/office/powerpoint/2010/main" val="342939279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1199096C-54F3-4E04-82E3-99A8FE4A82E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EF8BFF11-EA77-4C20-8864-F5C0E6CC3C6F}"/>
              </a:ext>
            </a:extLst>
          </p:cNvPr>
          <p:cNvSpPr>
            <a:spLocks noGrp="1"/>
          </p:cNvSpPr>
          <p:nvPr>
            <p:ph type="title"/>
          </p:nvPr>
        </p:nvSpPr>
        <p:spPr/>
        <p:txBody>
          <a:bodyPr vert="horz">
            <a:normAutofit/>
          </a:bodyPr>
          <a:lstStyle/>
          <a:p>
            <a:r>
              <a:rPr lang="en-AU"/>
              <a:t>When do we need Infrastructure Advisory consultants?  </a:t>
            </a:r>
          </a:p>
        </p:txBody>
      </p:sp>
      <p:sp>
        <p:nvSpPr>
          <p:cNvPr id="4" name="Slide Number Placeholder 3">
            <a:extLst>
              <a:ext uri="{FF2B5EF4-FFF2-40B4-BE49-F238E27FC236}">
                <a16:creationId xmlns:a16="http://schemas.microsoft.com/office/drawing/2014/main" id="{F488F539-C6F0-4C21-BA5C-919CCF199208}"/>
              </a:ext>
            </a:extLst>
          </p:cNvPr>
          <p:cNvSpPr>
            <a:spLocks noGrp="1"/>
          </p:cNvSpPr>
          <p:nvPr>
            <p:ph type="sldNum" sz="quarter" idx="12"/>
          </p:nvPr>
        </p:nvSpPr>
        <p:spPr/>
        <p:txBody>
          <a:bodyPr/>
          <a:lstStyle/>
          <a:p>
            <a:fld id="{5AC0C722-A5E6-5E49-9B9F-A87F4B86BF73}" type="slidenum">
              <a:rPr lang="en-US" smtClean="0"/>
              <a:pPr/>
              <a:t>24</a:t>
            </a:fld>
            <a:endParaRPr lang="en-US"/>
          </a:p>
        </p:txBody>
      </p:sp>
      <p:sp>
        <p:nvSpPr>
          <p:cNvPr id="5" name="Text Placeholder 4">
            <a:extLst>
              <a:ext uri="{FF2B5EF4-FFF2-40B4-BE49-F238E27FC236}">
                <a16:creationId xmlns:a16="http://schemas.microsoft.com/office/drawing/2014/main" id="{55FD37F5-6A30-4B6D-86ED-4BD2D0FC189A}"/>
              </a:ext>
            </a:extLst>
          </p:cNvPr>
          <p:cNvSpPr>
            <a:spLocks noGrp="1"/>
          </p:cNvSpPr>
          <p:nvPr>
            <p:ph type="body" sz="quarter" idx="14"/>
          </p:nvPr>
        </p:nvSpPr>
        <p:spPr/>
        <p:txBody>
          <a:bodyPr/>
          <a:lstStyle/>
          <a:p>
            <a:endParaRPr lang="en-AU"/>
          </a:p>
        </p:txBody>
      </p:sp>
      <p:sp>
        <p:nvSpPr>
          <p:cNvPr id="6" name="Text Placeholder 5">
            <a:extLst>
              <a:ext uri="{FF2B5EF4-FFF2-40B4-BE49-F238E27FC236}">
                <a16:creationId xmlns:a16="http://schemas.microsoft.com/office/drawing/2014/main" id="{A4E41D0B-0731-4C39-BA29-760EDF7F7683}"/>
              </a:ext>
            </a:extLst>
          </p:cNvPr>
          <p:cNvSpPr>
            <a:spLocks noGrp="1"/>
          </p:cNvSpPr>
          <p:nvPr>
            <p:ph type="body" sz="quarter" idx="15"/>
          </p:nvPr>
        </p:nvSpPr>
        <p:spPr/>
        <p:txBody>
          <a:bodyPr/>
          <a:lstStyle/>
          <a:p>
            <a:endParaRPr lang="en-AU"/>
          </a:p>
        </p:txBody>
      </p:sp>
      <p:sp>
        <p:nvSpPr>
          <p:cNvPr id="10" name="Content Placeholder 9">
            <a:extLst>
              <a:ext uri="{FF2B5EF4-FFF2-40B4-BE49-F238E27FC236}">
                <a16:creationId xmlns:a16="http://schemas.microsoft.com/office/drawing/2014/main" id="{895A5191-1243-4B0D-8260-0B3553A3F97A}"/>
              </a:ext>
            </a:extLst>
          </p:cNvPr>
          <p:cNvSpPr>
            <a:spLocks noGrp="1"/>
          </p:cNvSpPr>
          <p:nvPr>
            <p:ph idx="1"/>
          </p:nvPr>
        </p:nvSpPr>
        <p:spPr>
          <a:xfrm>
            <a:off x="317500" y="1600204"/>
            <a:ext cx="8317453" cy="4525963"/>
          </a:xfrm>
        </p:spPr>
        <p:txBody>
          <a:bodyPr lIns="91440" tIns="45720" rIns="91440" bIns="45720" anchor="t"/>
          <a:lstStyle/>
          <a:p>
            <a:pPr marL="0" indent="0">
              <a:buNone/>
            </a:pPr>
            <a:r>
              <a:rPr lang="en-AU" sz="1800" b="1" dirty="0"/>
              <a:t>Buyers should consider engaging Infrastructure Advisory services from a consultant if they need: </a:t>
            </a:r>
          </a:p>
          <a:p>
            <a:pPr marL="0" indent="0">
              <a:buNone/>
            </a:pPr>
            <a:endParaRPr lang="en-AU" sz="1800" dirty="0">
              <a:highlight>
                <a:srgbClr val="FFFF00"/>
              </a:highlight>
            </a:endParaRPr>
          </a:p>
          <a:p>
            <a:pPr>
              <a:lnSpc>
                <a:spcPct val="200000"/>
              </a:lnSpc>
              <a:buFont typeface="Wingdings" panose="05000000000000000000" pitchFamily="2" charset="2"/>
              <a:buChar char="ü"/>
            </a:pPr>
            <a:r>
              <a:rPr lang="en-AU" sz="1800" dirty="0"/>
              <a:t>Specialised skills or experience (not available internally or contingent labour)</a:t>
            </a:r>
            <a:endParaRPr lang="en-AU" sz="1800" dirty="0">
              <a:cs typeface="Arial"/>
            </a:endParaRPr>
          </a:p>
          <a:p>
            <a:pPr>
              <a:lnSpc>
                <a:spcPct val="200000"/>
              </a:lnSpc>
              <a:buFont typeface="Wingdings" panose="05000000000000000000" pitchFamily="2" charset="2"/>
              <a:buChar char="ü"/>
            </a:pPr>
            <a:r>
              <a:rPr lang="en-AU" sz="1800" dirty="0"/>
              <a:t>To help develop in-house capabilities</a:t>
            </a:r>
            <a:endParaRPr lang="en-AU" sz="1800" dirty="0">
              <a:cs typeface="Arial"/>
            </a:endParaRPr>
          </a:p>
          <a:p>
            <a:pPr>
              <a:lnSpc>
                <a:spcPct val="200000"/>
              </a:lnSpc>
              <a:buFont typeface="Wingdings" panose="05000000000000000000" pitchFamily="2" charset="2"/>
              <a:buChar char="ü"/>
            </a:pPr>
            <a:r>
              <a:rPr lang="en-AU" sz="1800" dirty="0"/>
              <a:t>Advice on how to meet a new government requirement</a:t>
            </a:r>
            <a:endParaRPr lang="en-AU" sz="1800" dirty="0">
              <a:cs typeface="Arial"/>
            </a:endParaRPr>
          </a:p>
          <a:p>
            <a:pPr>
              <a:lnSpc>
                <a:spcPct val="200000"/>
              </a:lnSpc>
              <a:buFont typeface="Wingdings" panose="05000000000000000000" pitchFamily="2" charset="2"/>
              <a:buChar char="ü"/>
            </a:pPr>
            <a:r>
              <a:rPr lang="en-AU" sz="1800" dirty="0"/>
              <a:t>Design of new government infrastructure and/or ongoing infrastructure maintenance</a:t>
            </a:r>
            <a:endParaRPr lang="en-AU" sz="1800" dirty="0">
              <a:cs typeface="Arial"/>
            </a:endParaRPr>
          </a:p>
          <a:p>
            <a:pPr>
              <a:lnSpc>
                <a:spcPct val="200000"/>
              </a:lnSpc>
              <a:buFont typeface="Wingdings" panose="05000000000000000000" pitchFamily="2" charset="2"/>
              <a:buChar char="ü"/>
            </a:pPr>
            <a:r>
              <a:rPr lang="en-AU" sz="1800" dirty="0"/>
              <a:t>Project management of infrastructure projects </a:t>
            </a:r>
            <a:endParaRPr lang="en-AU" sz="1800" dirty="0">
              <a:cs typeface="Arial"/>
            </a:endParaRPr>
          </a:p>
        </p:txBody>
      </p:sp>
      <p:sp>
        <p:nvSpPr>
          <p:cNvPr id="9" name="Flowchart: Connector 8">
            <a:extLst>
              <a:ext uri="{FF2B5EF4-FFF2-40B4-BE49-F238E27FC236}">
                <a16:creationId xmlns:a16="http://schemas.microsoft.com/office/drawing/2014/main" id="{6D3E6586-062A-49C3-AB55-71E7C9504B8A}"/>
              </a:ext>
            </a:extLst>
          </p:cNvPr>
          <p:cNvSpPr/>
          <p:nvPr/>
        </p:nvSpPr>
        <p:spPr>
          <a:xfrm rot="20490036">
            <a:off x="11096261" y="51838"/>
            <a:ext cx="1036502" cy="1087721"/>
          </a:xfrm>
          <a:prstGeom prst="flowChartConnector">
            <a:avLst/>
          </a:prstGeom>
          <a:solidFill>
            <a:schemeClr val="tx2"/>
          </a:solidFill>
          <a:ln>
            <a:noFill/>
          </a:ln>
          <a:effectLst>
            <a:outerShdw blurRad="50800" dist="38100" dir="2700000" algn="tl" rotWithShape="0">
              <a:prstClr val="black">
                <a:alpha val="40000"/>
              </a:prstClr>
            </a:outerShdw>
          </a:effectLst>
          <a:scene3d>
            <a:camera prst="perspectiveFront"/>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b="1"/>
              <a:t>When</a:t>
            </a:r>
            <a:r>
              <a:rPr lang="en-AU" sz="600" b="1"/>
              <a:t>  </a:t>
            </a:r>
          </a:p>
          <a:p>
            <a:pPr algn="ctr"/>
            <a:r>
              <a:rPr lang="en-AU" sz="600" b="1"/>
              <a:t>to use Infrastructure Advisory consultants?</a:t>
            </a:r>
          </a:p>
        </p:txBody>
      </p:sp>
      <p:grpSp>
        <p:nvGrpSpPr>
          <p:cNvPr id="7" name="Group 6">
            <a:extLst>
              <a:ext uri="{FF2B5EF4-FFF2-40B4-BE49-F238E27FC236}">
                <a16:creationId xmlns:a16="http://schemas.microsoft.com/office/drawing/2014/main" id="{A42272E2-FD17-4E29-8580-ED60F3E40151}"/>
              </a:ext>
            </a:extLst>
          </p:cNvPr>
          <p:cNvGrpSpPr/>
          <p:nvPr/>
        </p:nvGrpSpPr>
        <p:grpSpPr>
          <a:xfrm>
            <a:off x="8634953" y="4231337"/>
            <a:ext cx="3476525" cy="1349332"/>
            <a:chOff x="8831474" y="1692274"/>
            <a:chExt cx="3043026" cy="2493227"/>
          </a:xfrm>
          <a:solidFill>
            <a:srgbClr val="00B0F0"/>
          </a:solidFill>
        </p:grpSpPr>
        <p:sp>
          <p:nvSpPr>
            <p:cNvPr id="12" name="object 35">
              <a:extLst>
                <a:ext uri="{FF2B5EF4-FFF2-40B4-BE49-F238E27FC236}">
                  <a16:creationId xmlns:a16="http://schemas.microsoft.com/office/drawing/2014/main" id="{5AE21D3A-D872-4203-86DD-26928165D86A}"/>
                </a:ext>
              </a:extLst>
            </p:cNvPr>
            <p:cNvSpPr/>
            <p:nvPr/>
          </p:nvSpPr>
          <p:spPr>
            <a:xfrm>
              <a:off x="8831474" y="1692274"/>
              <a:ext cx="3043026" cy="2493227"/>
            </a:xfrm>
            <a:prstGeom prst="roundRect">
              <a:avLst/>
            </a:prstGeom>
            <a:grpFill/>
          </p:spPr>
          <p:txBody>
            <a:bodyPr wrap="square" lIns="0" tIns="0" rIns="0" bIns="0" rtlCol="0"/>
            <a:lstStyle/>
            <a:p>
              <a:endParaRPr/>
            </a:p>
          </p:txBody>
        </p:sp>
        <p:sp>
          <p:nvSpPr>
            <p:cNvPr id="3" name="TextBox 2">
              <a:extLst>
                <a:ext uri="{FF2B5EF4-FFF2-40B4-BE49-F238E27FC236}">
                  <a16:creationId xmlns:a16="http://schemas.microsoft.com/office/drawing/2014/main" id="{C45EB9BD-E512-4115-91D3-1F02D6CE8D76}"/>
                </a:ext>
              </a:extLst>
            </p:cNvPr>
            <p:cNvSpPr txBox="1"/>
            <p:nvPr/>
          </p:nvSpPr>
          <p:spPr>
            <a:xfrm>
              <a:off x="9078013" y="1857080"/>
              <a:ext cx="2554664" cy="2062103"/>
            </a:xfrm>
            <a:prstGeom prst="rect">
              <a:avLst/>
            </a:prstGeom>
            <a:grpFill/>
          </p:spPr>
          <p:txBody>
            <a:bodyPr wrap="square" rtlCol="0">
              <a:spAutoFit/>
            </a:bodyPr>
            <a:lstStyle/>
            <a:p>
              <a:pPr algn="ctr"/>
              <a:r>
                <a:rPr lang="en-AU" sz="1600">
                  <a:solidFill>
                    <a:schemeClr val="tx2"/>
                  </a:solidFill>
                </a:rPr>
                <a:t>Generally, it is the advisory nature of the work that differentiates a consultant from other contractors.</a:t>
              </a:r>
            </a:p>
          </p:txBody>
        </p:sp>
      </p:grpSp>
      <p:grpSp>
        <p:nvGrpSpPr>
          <p:cNvPr id="13" name="Group 12">
            <a:extLst>
              <a:ext uri="{FF2B5EF4-FFF2-40B4-BE49-F238E27FC236}">
                <a16:creationId xmlns:a16="http://schemas.microsoft.com/office/drawing/2014/main" id="{8E6646C0-EE19-4A55-9362-603023E0A6AA}"/>
              </a:ext>
            </a:extLst>
          </p:cNvPr>
          <p:cNvGrpSpPr/>
          <p:nvPr/>
        </p:nvGrpSpPr>
        <p:grpSpPr>
          <a:xfrm>
            <a:off x="8634953" y="1598611"/>
            <a:ext cx="3476525" cy="2493227"/>
            <a:chOff x="8831474" y="1692274"/>
            <a:chExt cx="3043026" cy="2493227"/>
          </a:xfrm>
        </p:grpSpPr>
        <p:sp>
          <p:nvSpPr>
            <p:cNvPr id="14" name="object 35">
              <a:extLst>
                <a:ext uri="{FF2B5EF4-FFF2-40B4-BE49-F238E27FC236}">
                  <a16:creationId xmlns:a16="http://schemas.microsoft.com/office/drawing/2014/main" id="{AE0CB2C3-5D26-4C7C-A872-8C51FEB977BA}"/>
                </a:ext>
              </a:extLst>
            </p:cNvPr>
            <p:cNvSpPr/>
            <p:nvPr/>
          </p:nvSpPr>
          <p:spPr>
            <a:xfrm>
              <a:off x="8831474" y="1692274"/>
              <a:ext cx="3043026" cy="2493227"/>
            </a:xfrm>
            <a:prstGeom prst="roundRect">
              <a:avLst/>
            </a:prstGeom>
            <a:solidFill>
              <a:srgbClr val="FFD13F"/>
            </a:solidFill>
          </p:spPr>
          <p:txBody>
            <a:bodyPr wrap="square" lIns="0" tIns="0" rIns="0" bIns="0" rtlCol="0"/>
            <a:lstStyle/>
            <a:p>
              <a:endParaRPr/>
            </a:p>
          </p:txBody>
        </p:sp>
        <p:sp>
          <p:nvSpPr>
            <p:cNvPr id="15" name="TextBox 14">
              <a:extLst>
                <a:ext uri="{FF2B5EF4-FFF2-40B4-BE49-F238E27FC236}">
                  <a16:creationId xmlns:a16="http://schemas.microsoft.com/office/drawing/2014/main" id="{4D5878A4-FB42-4DC1-8C8C-734B3FA65645}"/>
                </a:ext>
              </a:extLst>
            </p:cNvPr>
            <p:cNvSpPr txBox="1"/>
            <p:nvPr/>
          </p:nvSpPr>
          <p:spPr>
            <a:xfrm>
              <a:off x="9030654" y="1857080"/>
              <a:ext cx="2545654" cy="2062103"/>
            </a:xfrm>
            <a:prstGeom prst="rect">
              <a:avLst/>
            </a:prstGeom>
            <a:noFill/>
          </p:spPr>
          <p:txBody>
            <a:bodyPr wrap="square" rtlCol="0">
              <a:spAutoFit/>
            </a:bodyPr>
            <a:lstStyle/>
            <a:p>
              <a:pPr algn="ctr"/>
              <a:r>
                <a:rPr lang="en-AU" sz="1600" b="1" u="sng">
                  <a:solidFill>
                    <a:schemeClr val="tx2"/>
                  </a:solidFill>
                </a:rPr>
                <a:t>A consultant is defined as: </a:t>
              </a:r>
              <a:r>
                <a:rPr lang="en-AU" sz="1600">
                  <a:solidFill>
                    <a:schemeClr val="tx2"/>
                  </a:solidFill>
                </a:rPr>
                <a:t>a person or organisation engaged under contract on a temporary basis to provide recommendations or professional advice to assist decision-making by management.</a:t>
              </a:r>
            </a:p>
          </p:txBody>
        </p:sp>
      </p:grpSp>
      <p:sp>
        <p:nvSpPr>
          <p:cNvPr id="17" name="TextBox 16">
            <a:extLst>
              <a:ext uri="{FF2B5EF4-FFF2-40B4-BE49-F238E27FC236}">
                <a16:creationId xmlns:a16="http://schemas.microsoft.com/office/drawing/2014/main" id="{09821654-7233-48E4-ACEB-EBBEBAB6B64E}"/>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spTree>
    <p:extLst>
      <p:ext uri="{BB962C8B-B14F-4D97-AF65-F5344CB8AC3E}">
        <p14:creationId xmlns:p14="http://schemas.microsoft.com/office/powerpoint/2010/main" val="1133996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1199096C-54F3-4E04-82E3-99A8FE4A82E7}"/>
              </a:ext>
            </a:extLst>
          </p:cNvPr>
          <p:cNvGraphicFramePr>
            <a:graphicFrameLocks noChangeAspect="1"/>
          </p:cNvGraphicFramePr>
          <p:nvPr>
            <p:custDataLst>
              <p:tags r:id="rId1"/>
            </p:custDataLst>
            <p:extLst>
              <p:ext uri="{D42A27DB-BD31-4B8C-83A1-F6EECF244321}">
                <p14:modId xmlns:p14="http://schemas.microsoft.com/office/powerpoint/2010/main" val="393288852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1199096C-54F3-4E04-82E3-99A8FE4A82E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EF8BFF11-EA77-4C20-8864-F5C0E6CC3C6F}"/>
              </a:ext>
            </a:extLst>
          </p:cNvPr>
          <p:cNvSpPr>
            <a:spLocks noGrp="1"/>
          </p:cNvSpPr>
          <p:nvPr>
            <p:ph type="title"/>
          </p:nvPr>
        </p:nvSpPr>
        <p:spPr/>
        <p:txBody>
          <a:bodyPr vert="horz"/>
          <a:lstStyle/>
          <a:p>
            <a:r>
              <a:rPr lang="en-AU"/>
              <a:t>Consulting is different to contingent labour   </a:t>
            </a:r>
          </a:p>
        </p:txBody>
      </p:sp>
      <p:sp>
        <p:nvSpPr>
          <p:cNvPr id="5" name="Text Placeholder 4">
            <a:extLst>
              <a:ext uri="{FF2B5EF4-FFF2-40B4-BE49-F238E27FC236}">
                <a16:creationId xmlns:a16="http://schemas.microsoft.com/office/drawing/2014/main" id="{55FD37F5-6A30-4B6D-86ED-4BD2D0FC189A}"/>
              </a:ext>
            </a:extLst>
          </p:cNvPr>
          <p:cNvSpPr>
            <a:spLocks noGrp="1"/>
          </p:cNvSpPr>
          <p:nvPr>
            <p:ph type="body" sz="quarter" idx="14"/>
          </p:nvPr>
        </p:nvSpPr>
        <p:spPr/>
        <p:txBody>
          <a:bodyPr/>
          <a:lstStyle/>
          <a:p>
            <a:r>
              <a:rPr lang="en-AU" dirty="0"/>
              <a:t>Before engaging a consultant, consider the project and type of labour required</a:t>
            </a:r>
          </a:p>
        </p:txBody>
      </p:sp>
      <p:graphicFrame>
        <p:nvGraphicFramePr>
          <p:cNvPr id="18" name="Table 18">
            <a:extLst>
              <a:ext uri="{FF2B5EF4-FFF2-40B4-BE49-F238E27FC236}">
                <a16:creationId xmlns:a16="http://schemas.microsoft.com/office/drawing/2014/main" id="{AFEE1B54-FA00-4B1E-B2F3-3ABEEFAF6344}"/>
              </a:ext>
            </a:extLst>
          </p:cNvPr>
          <p:cNvGraphicFramePr>
            <a:graphicFrameLocks noGrp="1"/>
          </p:cNvGraphicFramePr>
          <p:nvPr>
            <p:extLst>
              <p:ext uri="{D42A27DB-BD31-4B8C-83A1-F6EECF244321}">
                <p14:modId xmlns:p14="http://schemas.microsoft.com/office/powerpoint/2010/main" val="3568008049"/>
              </p:ext>
            </p:extLst>
          </p:nvPr>
        </p:nvGraphicFramePr>
        <p:xfrm>
          <a:off x="317500" y="1541352"/>
          <a:ext cx="11508053" cy="4693920"/>
        </p:xfrm>
        <a:graphic>
          <a:graphicData uri="http://schemas.openxmlformats.org/drawingml/2006/table">
            <a:tbl>
              <a:tblPr firstRow="1" bandRow="1">
                <a:tableStyleId>{5940675A-B579-460E-94D1-54222C63F5DA}</a:tableStyleId>
              </a:tblPr>
              <a:tblGrid>
                <a:gridCol w="956302">
                  <a:extLst>
                    <a:ext uri="{9D8B030D-6E8A-4147-A177-3AD203B41FA5}">
                      <a16:colId xmlns:a16="http://schemas.microsoft.com/office/drawing/2014/main" val="1858512107"/>
                    </a:ext>
                  </a:extLst>
                </a:gridCol>
                <a:gridCol w="1046551">
                  <a:extLst>
                    <a:ext uri="{9D8B030D-6E8A-4147-A177-3AD203B41FA5}">
                      <a16:colId xmlns:a16="http://schemas.microsoft.com/office/drawing/2014/main" val="2545842115"/>
                    </a:ext>
                  </a:extLst>
                </a:gridCol>
                <a:gridCol w="3782494">
                  <a:extLst>
                    <a:ext uri="{9D8B030D-6E8A-4147-A177-3AD203B41FA5}">
                      <a16:colId xmlns:a16="http://schemas.microsoft.com/office/drawing/2014/main" val="4145008489"/>
                    </a:ext>
                  </a:extLst>
                </a:gridCol>
                <a:gridCol w="1258586">
                  <a:extLst>
                    <a:ext uri="{9D8B030D-6E8A-4147-A177-3AD203B41FA5}">
                      <a16:colId xmlns:a16="http://schemas.microsoft.com/office/drawing/2014/main" val="3446248556"/>
                    </a:ext>
                  </a:extLst>
                </a:gridCol>
                <a:gridCol w="1258586">
                  <a:extLst>
                    <a:ext uri="{9D8B030D-6E8A-4147-A177-3AD203B41FA5}">
                      <a16:colId xmlns:a16="http://schemas.microsoft.com/office/drawing/2014/main" val="2152203787"/>
                    </a:ext>
                  </a:extLst>
                </a:gridCol>
                <a:gridCol w="3205534">
                  <a:extLst>
                    <a:ext uri="{9D8B030D-6E8A-4147-A177-3AD203B41FA5}">
                      <a16:colId xmlns:a16="http://schemas.microsoft.com/office/drawing/2014/main" val="1490659868"/>
                    </a:ext>
                  </a:extLst>
                </a:gridCol>
              </a:tblGrid>
              <a:tr h="624422">
                <a:tc>
                  <a:txBody>
                    <a:bodyPr/>
                    <a:lstStyle/>
                    <a:p>
                      <a:pPr algn="ctr"/>
                      <a:r>
                        <a:rPr lang="en-AU" sz="1300" b="1">
                          <a:solidFill>
                            <a:schemeClr val="bg1"/>
                          </a:solidFill>
                        </a:rPr>
                        <a:t>Services</a:t>
                      </a:r>
                    </a:p>
                  </a:txBody>
                  <a:tcPr anchor="ctr">
                    <a:solidFill>
                      <a:schemeClr val="accent1"/>
                    </a:solidFill>
                  </a:tcPr>
                </a:tc>
                <a:tc>
                  <a:txBody>
                    <a:bodyPr/>
                    <a:lstStyle/>
                    <a:p>
                      <a:pPr algn="ctr"/>
                      <a:r>
                        <a:rPr lang="en-AU" sz="1300" b="1">
                          <a:solidFill>
                            <a:schemeClr val="bg1"/>
                          </a:solidFill>
                        </a:rPr>
                        <a:t>Definition</a:t>
                      </a:r>
                    </a:p>
                  </a:txBody>
                  <a:tcPr anchor="ctr">
                    <a:solidFill>
                      <a:schemeClr val="accent1"/>
                    </a:solidFill>
                  </a:tcPr>
                </a:tc>
                <a:tc>
                  <a:txBody>
                    <a:bodyPr/>
                    <a:lstStyle/>
                    <a:p>
                      <a:pPr algn="ctr"/>
                      <a:r>
                        <a:rPr lang="en-AU" sz="1300" b="1" dirty="0">
                          <a:solidFill>
                            <a:schemeClr val="bg1"/>
                          </a:solidFill>
                        </a:rPr>
                        <a:t>Description</a:t>
                      </a:r>
                    </a:p>
                  </a:txBody>
                  <a:tcPr anchor="ctr">
                    <a:solidFill>
                      <a:schemeClr val="accent1"/>
                    </a:solidFill>
                  </a:tcPr>
                </a:tc>
                <a:tc>
                  <a:txBody>
                    <a:bodyPr/>
                    <a:lstStyle/>
                    <a:p>
                      <a:pPr algn="ctr"/>
                      <a:r>
                        <a:rPr lang="en-AU" sz="1300" b="1" dirty="0">
                          <a:solidFill>
                            <a:schemeClr val="bg1"/>
                          </a:solidFill>
                        </a:rPr>
                        <a:t>Types of services included  </a:t>
                      </a:r>
                    </a:p>
                  </a:txBody>
                  <a:tcPr anchor="ctr">
                    <a:solidFill>
                      <a:schemeClr val="accent1"/>
                    </a:solidFill>
                  </a:tcPr>
                </a:tc>
                <a:tc>
                  <a:txBody>
                    <a:bodyPr/>
                    <a:lstStyle/>
                    <a:p>
                      <a:pPr algn="ctr"/>
                      <a:r>
                        <a:rPr lang="en-AU" sz="1300" b="1">
                          <a:solidFill>
                            <a:schemeClr val="bg1"/>
                          </a:solidFill>
                        </a:rPr>
                        <a:t>Payment</a:t>
                      </a:r>
                    </a:p>
                    <a:p>
                      <a:pPr algn="ctr"/>
                      <a:r>
                        <a:rPr lang="en-AU" sz="1300" b="1">
                          <a:solidFill>
                            <a:schemeClr val="bg1"/>
                          </a:solidFill>
                        </a:rPr>
                        <a:t>trigger</a:t>
                      </a:r>
                    </a:p>
                  </a:txBody>
                  <a:tcPr anchor="ctr">
                    <a:solidFill>
                      <a:schemeClr val="accent1"/>
                    </a:solidFill>
                  </a:tcPr>
                </a:tc>
                <a:tc>
                  <a:txBody>
                    <a:bodyPr/>
                    <a:lstStyle/>
                    <a:p>
                      <a:pPr algn="ctr"/>
                      <a:r>
                        <a:rPr lang="en-AU" sz="1300" b="1" dirty="0">
                          <a:solidFill>
                            <a:schemeClr val="bg1"/>
                          </a:solidFill>
                        </a:rPr>
                        <a:t>WofG Schemes</a:t>
                      </a:r>
                    </a:p>
                  </a:txBody>
                  <a:tcPr anchor="ctr">
                    <a:solidFill>
                      <a:schemeClr val="accent1"/>
                    </a:solidFill>
                  </a:tcPr>
                </a:tc>
                <a:extLst>
                  <a:ext uri="{0D108BD9-81ED-4DB2-BD59-A6C34878D82A}">
                    <a16:rowId xmlns:a16="http://schemas.microsoft.com/office/drawing/2014/main" val="3440161242"/>
                  </a:ext>
                </a:extLst>
              </a:tr>
              <a:tr h="235893">
                <a:tc rowSpan="8">
                  <a:txBody>
                    <a:bodyPr/>
                    <a:lstStyle/>
                    <a:p>
                      <a:pPr algn="ctr"/>
                      <a:r>
                        <a:rPr lang="en-AU" sz="1200" b="1" dirty="0">
                          <a:solidFill>
                            <a:schemeClr val="bg1"/>
                          </a:solidFill>
                        </a:rPr>
                        <a:t>Consulting</a:t>
                      </a:r>
                    </a:p>
                  </a:txBody>
                  <a:tcPr vert="vert270" anchor="ctr">
                    <a:solidFill>
                      <a:schemeClr val="accent1"/>
                    </a:solidFill>
                  </a:tcPr>
                </a:tc>
                <a:tc rowSpan="4">
                  <a:txBody>
                    <a:bodyPr/>
                    <a:lstStyle/>
                    <a:p>
                      <a:pPr algn="ctr"/>
                      <a:r>
                        <a:rPr lang="en-AU" sz="1200" b="1">
                          <a:solidFill>
                            <a:schemeClr val="bg1"/>
                          </a:solidFill>
                        </a:rPr>
                        <a:t>Assignment (Consulting)</a:t>
                      </a:r>
                    </a:p>
                  </a:txBody>
                  <a:tcPr vert="vert270" anchor="ctr">
                    <a:solidFill>
                      <a:schemeClr val="accent1"/>
                    </a:solidFill>
                  </a:tcPr>
                </a:tc>
                <a:tc rowSpan="4">
                  <a:txBody>
                    <a:bodyPr/>
                    <a:lstStyle/>
                    <a:p>
                      <a:pPr marL="171450" indent="-171450">
                        <a:buFont typeface="Wingdings" panose="05000000000000000000" pitchFamily="2" charset="2"/>
                        <a:buChar char="§"/>
                      </a:pPr>
                      <a:r>
                        <a:rPr lang="en-AU" sz="1100" b="0" dirty="0"/>
                        <a:t>Specific output is defined</a:t>
                      </a:r>
                    </a:p>
                    <a:p>
                      <a:pPr marL="171450" indent="-171450">
                        <a:buFont typeface="Wingdings" panose="05000000000000000000" pitchFamily="2" charset="2"/>
                        <a:buChar char="§"/>
                      </a:pPr>
                      <a:r>
                        <a:rPr lang="en-AU" sz="1100" b="0" dirty="0"/>
                        <a:t>Management of the output is the responsibility of the supplier </a:t>
                      </a:r>
                    </a:p>
                    <a:p>
                      <a:pPr marL="171450" indent="-171450">
                        <a:buFont typeface="Wingdings" panose="05000000000000000000" pitchFamily="2" charset="2"/>
                        <a:buChar char="§"/>
                      </a:pPr>
                      <a:r>
                        <a:rPr lang="en-AU" sz="1100" b="0" dirty="0"/>
                        <a:t>Risk of delivery is borne by the supplier </a:t>
                      </a:r>
                    </a:p>
                    <a:p>
                      <a:pPr marL="171450" indent="-171450">
                        <a:buFont typeface="Wingdings" panose="05000000000000000000" pitchFamily="2" charset="2"/>
                        <a:buChar char="§"/>
                      </a:pPr>
                      <a:r>
                        <a:rPr lang="en-AU" sz="1100" b="0" dirty="0"/>
                        <a:t>Daily rates are higher than Secondments as supplier is bearing risk</a:t>
                      </a:r>
                    </a:p>
                  </a:txBody>
                  <a:tcPr/>
                </a:tc>
                <a:tc rowSpan="4">
                  <a:txBody>
                    <a:bodyPr/>
                    <a:lstStyle/>
                    <a:p>
                      <a:r>
                        <a:rPr lang="en-AU" sz="1100" dirty="0"/>
                        <a:t>Example </a:t>
                      </a:r>
                    </a:p>
                    <a:p>
                      <a:pPr marL="171450" indent="-171450">
                        <a:buFont typeface="Arial" panose="020B0604020202020204" pitchFamily="34" charset="0"/>
                        <a:buChar char="•"/>
                      </a:pPr>
                      <a:r>
                        <a:rPr lang="en-AU" sz="1100" dirty="0"/>
                        <a:t>Architectural design of a new build </a:t>
                      </a:r>
                    </a:p>
                  </a:txBody>
                  <a:tcPr/>
                </a:tc>
                <a:tc rowSpan="4">
                  <a:txBody>
                    <a:bodyPr/>
                    <a:lstStyle/>
                    <a:p>
                      <a:r>
                        <a:rPr lang="en-AU" sz="1100" dirty="0"/>
                        <a:t>Delivery of defined services</a:t>
                      </a:r>
                    </a:p>
                  </a:txBody>
                  <a:tcPr/>
                </a:tc>
                <a:tc>
                  <a:txBody>
                    <a:bodyPr/>
                    <a:lstStyle/>
                    <a:p>
                      <a:pPr marL="0" algn="l" defTabSz="457200" rtl="0" eaLnBrk="1" latinLnBrk="0" hangingPunct="1"/>
                      <a:r>
                        <a:rPr lang="en-AU" sz="1100" kern="1200" dirty="0">
                          <a:solidFill>
                            <a:schemeClr val="tx1"/>
                          </a:solidFill>
                          <a:latin typeface="+mn-lt"/>
                          <a:ea typeface="+mn-ea"/>
                          <a:cs typeface="+mn-cs"/>
                        </a:rPr>
                        <a:t>PMS Scheme SCM0005 - engagement type 15</a:t>
                      </a:r>
                    </a:p>
                  </a:txBody>
                  <a:tcPr anchor="ctr"/>
                </a:tc>
                <a:extLst>
                  <a:ext uri="{0D108BD9-81ED-4DB2-BD59-A6C34878D82A}">
                    <a16:rowId xmlns:a16="http://schemas.microsoft.com/office/drawing/2014/main" val="2854205859"/>
                  </a:ext>
                </a:extLst>
              </a:tr>
              <a:tr h="388529">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a:txBody>
                    <a:bodyPr/>
                    <a:lstStyle/>
                    <a:p>
                      <a:pPr marL="0" algn="l" defTabSz="457200" rtl="0" eaLnBrk="1" latinLnBrk="0" hangingPunct="1"/>
                      <a:r>
                        <a:rPr lang="en-AU" sz="1100" kern="1200" dirty="0">
                          <a:solidFill>
                            <a:schemeClr val="tx1"/>
                          </a:solidFill>
                          <a:latin typeface="+mn-lt"/>
                          <a:ea typeface="+mn-ea"/>
                          <a:cs typeface="+mn-cs"/>
                        </a:rPr>
                        <a:t>Consultants in Construction up to $9 Million Scheme SCM1191</a:t>
                      </a:r>
                    </a:p>
                  </a:txBody>
                  <a:tcPr anchor="ctr"/>
                </a:tc>
                <a:extLst>
                  <a:ext uri="{0D108BD9-81ED-4DB2-BD59-A6C34878D82A}">
                    <a16:rowId xmlns:a16="http://schemas.microsoft.com/office/drawing/2014/main" val="406514334"/>
                  </a:ext>
                </a:extLst>
              </a:tr>
              <a:tr h="388529">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a:txBody>
                    <a:bodyPr/>
                    <a:lstStyle/>
                    <a:p>
                      <a:pPr marL="0" algn="l" defTabSz="457200" rtl="0" eaLnBrk="1" latinLnBrk="0" hangingPunct="1"/>
                      <a:r>
                        <a:rPr lang="en-AU" sz="1100" kern="1200" dirty="0">
                          <a:solidFill>
                            <a:schemeClr val="tx1"/>
                          </a:solidFill>
                          <a:latin typeface="+mn-lt"/>
                          <a:ea typeface="+mn-ea"/>
                          <a:cs typeface="+mn-cs"/>
                        </a:rPr>
                        <a:t>Consultants in Construction  above $9 Million Procurement List SCM10611</a:t>
                      </a:r>
                    </a:p>
                  </a:txBody>
                  <a:tcPr anchor="ctr"/>
                </a:tc>
                <a:extLst>
                  <a:ext uri="{0D108BD9-81ED-4DB2-BD59-A6C34878D82A}">
                    <a16:rowId xmlns:a16="http://schemas.microsoft.com/office/drawing/2014/main" val="1535631997"/>
                  </a:ext>
                </a:extLst>
              </a:tr>
              <a:tr h="388529">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a:txBody>
                    <a:bodyPr/>
                    <a:lstStyle/>
                    <a:p>
                      <a:pPr marL="0" algn="l" defTabSz="457200" rtl="0" eaLnBrk="1" latinLnBrk="0" hangingPunct="1"/>
                      <a:r>
                        <a:rPr lang="en-AU" sz="1100" kern="1200" dirty="0">
                          <a:solidFill>
                            <a:schemeClr val="tx1"/>
                          </a:solidFill>
                          <a:latin typeface="+mn-lt"/>
                          <a:ea typeface="+mn-ea"/>
                          <a:cs typeface="+mn-cs"/>
                        </a:rPr>
                        <a:t>Government Architect's Strategy and Design Scheme SCM0801</a:t>
                      </a:r>
                    </a:p>
                  </a:txBody>
                  <a:tcPr anchor="ctr"/>
                </a:tc>
                <a:extLst>
                  <a:ext uri="{0D108BD9-81ED-4DB2-BD59-A6C34878D82A}">
                    <a16:rowId xmlns:a16="http://schemas.microsoft.com/office/drawing/2014/main" val="3069586498"/>
                  </a:ext>
                </a:extLst>
              </a:tr>
              <a:tr h="235893">
                <a:tc vMerge="1">
                  <a:txBody>
                    <a:bodyPr/>
                    <a:lstStyle/>
                    <a:p>
                      <a:endParaRPr lang="en-AU"/>
                    </a:p>
                  </a:txBody>
                  <a:tcPr/>
                </a:tc>
                <a:tc rowSpan="4">
                  <a:txBody>
                    <a:bodyPr/>
                    <a:lstStyle/>
                    <a:p>
                      <a:pPr algn="ctr"/>
                      <a:r>
                        <a:rPr lang="en-AU" sz="1200" b="1">
                          <a:solidFill>
                            <a:schemeClr val="bg1"/>
                          </a:solidFill>
                        </a:rPr>
                        <a:t>Secondment (Consulting)</a:t>
                      </a:r>
                    </a:p>
                  </a:txBody>
                  <a:tcPr vert="vert270" anchor="ctr">
                    <a:solidFill>
                      <a:schemeClr val="accent1"/>
                    </a:solidFill>
                  </a:tcPr>
                </a:tc>
                <a:tc rowSpan="4">
                  <a:txBody>
                    <a:bodyPr/>
                    <a:lstStyle/>
                    <a:p>
                      <a:pPr marL="171450" indent="-171450">
                        <a:buFont typeface="Wingdings" panose="05000000000000000000" pitchFamily="2" charset="2"/>
                        <a:buChar char="§"/>
                      </a:pPr>
                      <a:r>
                        <a:rPr lang="en-AU" sz="1100" dirty="0"/>
                        <a:t>NSW Government is responsible for the management of the resource</a:t>
                      </a:r>
                    </a:p>
                    <a:p>
                      <a:pPr marL="171450" indent="-171450">
                        <a:buFont typeface="Wingdings" panose="05000000000000000000" pitchFamily="2" charset="2"/>
                        <a:buChar char="§"/>
                      </a:pPr>
                      <a:r>
                        <a:rPr lang="en-AU" sz="1100" dirty="0"/>
                        <a:t>The supplier is responsible for providing resources with the right skills, processes and systems</a:t>
                      </a:r>
                    </a:p>
                    <a:p>
                      <a:pPr marL="171450" indent="-171450">
                        <a:buFont typeface="Wingdings" panose="05000000000000000000" pitchFamily="2" charset="2"/>
                        <a:buChar char="§"/>
                      </a:pPr>
                      <a:r>
                        <a:rPr lang="en-AU" sz="1100" dirty="0"/>
                        <a:t>Risk of delivery of output is borne by NSW Government</a:t>
                      </a:r>
                    </a:p>
                    <a:p>
                      <a:pPr marL="171450" indent="-171450">
                        <a:buFont typeface="Wingdings" panose="05000000000000000000" pitchFamily="2" charset="2"/>
                        <a:buChar char="§"/>
                      </a:pPr>
                      <a:r>
                        <a:rPr lang="en-AU" sz="1100" dirty="0"/>
                        <a:t>Daily rates are less than Assignment as NSW bears the risk   </a:t>
                      </a:r>
                    </a:p>
                  </a:txBody>
                  <a:tcPr/>
                </a:tc>
                <a:tc rowSpan="4">
                  <a:txBody>
                    <a:bodyPr/>
                    <a:lstStyle/>
                    <a:p>
                      <a:r>
                        <a:rPr lang="en-AU" sz="1100" dirty="0"/>
                        <a:t>Specialist skill set to augment Cluster/ Agency project team for delivery services</a:t>
                      </a:r>
                    </a:p>
                  </a:txBody>
                  <a:tcPr/>
                </a:tc>
                <a:tc rowSpan="4">
                  <a:txBody>
                    <a:bodyPr/>
                    <a:lstStyle/>
                    <a:p>
                      <a:r>
                        <a:rPr lang="en-AU" sz="1100" dirty="0"/>
                        <a:t>Time sheet:</a:t>
                      </a:r>
                    </a:p>
                    <a:p>
                      <a:r>
                        <a:rPr lang="en-AU" sz="1100" dirty="0"/>
                        <a:t>days/hours </a:t>
                      </a:r>
                    </a:p>
                    <a:p>
                      <a:r>
                        <a:rPr lang="en-AU" sz="1100" dirty="0"/>
                        <a:t>worked </a:t>
                      </a:r>
                    </a:p>
                  </a:txBody>
                  <a:tcPr/>
                </a:tc>
                <a:tc>
                  <a:txBody>
                    <a:bodyPr/>
                    <a:lstStyle/>
                    <a:p>
                      <a:pPr marL="0" algn="l" defTabSz="457200" rtl="0" eaLnBrk="1" latinLnBrk="0" hangingPunct="1"/>
                      <a:r>
                        <a:rPr lang="en-AU" sz="1100" kern="1200" dirty="0">
                          <a:solidFill>
                            <a:schemeClr val="tx1"/>
                          </a:solidFill>
                          <a:latin typeface="+mn-lt"/>
                          <a:ea typeface="+mn-ea"/>
                          <a:cs typeface="+mn-cs"/>
                        </a:rPr>
                        <a:t>PMS Scheme SCM0005 - engagement type 15</a:t>
                      </a:r>
                    </a:p>
                  </a:txBody>
                  <a:tcPr anchor="ctr"/>
                </a:tc>
                <a:extLst>
                  <a:ext uri="{0D108BD9-81ED-4DB2-BD59-A6C34878D82A}">
                    <a16:rowId xmlns:a16="http://schemas.microsoft.com/office/drawing/2014/main" val="3827147600"/>
                  </a:ext>
                </a:extLst>
              </a:tr>
              <a:tr h="388529">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a:txBody>
                    <a:bodyPr/>
                    <a:lstStyle/>
                    <a:p>
                      <a:pPr marL="0" algn="l" defTabSz="457200" rtl="0" eaLnBrk="1" latinLnBrk="0" hangingPunct="1"/>
                      <a:r>
                        <a:rPr lang="en-AU" sz="1100" kern="1200" dirty="0">
                          <a:solidFill>
                            <a:schemeClr val="tx1"/>
                          </a:solidFill>
                          <a:latin typeface="+mn-lt"/>
                          <a:ea typeface="+mn-ea"/>
                          <a:cs typeface="+mn-cs"/>
                        </a:rPr>
                        <a:t>Consultants in Construction up to $9 Million Scheme (SCM1191)</a:t>
                      </a:r>
                    </a:p>
                  </a:txBody>
                  <a:tcPr anchor="ctr"/>
                </a:tc>
                <a:extLst>
                  <a:ext uri="{0D108BD9-81ED-4DB2-BD59-A6C34878D82A}">
                    <a16:rowId xmlns:a16="http://schemas.microsoft.com/office/drawing/2014/main" val="920319308"/>
                  </a:ext>
                </a:extLst>
              </a:tr>
              <a:tr h="388529">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a:txBody>
                    <a:bodyPr/>
                    <a:lstStyle/>
                    <a:p>
                      <a:pPr marL="0" algn="l" defTabSz="457200" rtl="0" eaLnBrk="1" latinLnBrk="0" hangingPunct="1"/>
                      <a:r>
                        <a:rPr lang="en-AU" sz="1100" kern="1200" dirty="0">
                          <a:solidFill>
                            <a:schemeClr val="tx1"/>
                          </a:solidFill>
                          <a:latin typeface="+mn-lt"/>
                          <a:ea typeface="+mn-ea"/>
                          <a:cs typeface="+mn-cs"/>
                        </a:rPr>
                        <a:t>Construction above $9 Million Procurement List SCM10611</a:t>
                      </a:r>
                    </a:p>
                  </a:txBody>
                  <a:tcPr anchor="ctr"/>
                </a:tc>
                <a:extLst>
                  <a:ext uri="{0D108BD9-81ED-4DB2-BD59-A6C34878D82A}">
                    <a16:rowId xmlns:a16="http://schemas.microsoft.com/office/drawing/2014/main" val="3932688221"/>
                  </a:ext>
                </a:extLst>
              </a:tr>
              <a:tr h="388529">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vMerge="1">
                  <a:txBody>
                    <a:bodyPr/>
                    <a:lstStyle/>
                    <a:p>
                      <a:endParaRPr lang="en-AU"/>
                    </a:p>
                  </a:txBody>
                  <a:tcPr/>
                </a:tc>
                <a:tc>
                  <a:txBody>
                    <a:bodyPr/>
                    <a:lstStyle/>
                    <a:p>
                      <a:pPr marL="0" algn="l" defTabSz="457200" rtl="0" eaLnBrk="1" latinLnBrk="0" hangingPunct="1"/>
                      <a:r>
                        <a:rPr lang="en-AU" sz="1100" kern="1200" dirty="0">
                          <a:solidFill>
                            <a:schemeClr val="tx1"/>
                          </a:solidFill>
                          <a:latin typeface="+mn-lt"/>
                          <a:ea typeface="+mn-ea"/>
                          <a:cs typeface="+mn-cs"/>
                        </a:rPr>
                        <a:t>Government Architect's Strategy and Design Scheme SCM0801</a:t>
                      </a:r>
                    </a:p>
                  </a:txBody>
                  <a:tcPr anchor="ctr"/>
                </a:tc>
                <a:extLst>
                  <a:ext uri="{0D108BD9-81ED-4DB2-BD59-A6C34878D82A}">
                    <a16:rowId xmlns:a16="http://schemas.microsoft.com/office/drawing/2014/main" val="781696480"/>
                  </a:ext>
                </a:extLst>
              </a:tr>
              <a:tr h="846439">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AU" sz="1200" b="1" kern="1200" dirty="0">
                          <a:solidFill>
                            <a:schemeClr val="bg1"/>
                          </a:solidFill>
                        </a:rPr>
                        <a:t>Contingent</a:t>
                      </a:r>
                      <a:endParaRPr lang="en-AU" sz="1200" b="1" dirty="0">
                        <a:solidFill>
                          <a:schemeClr val="bg1"/>
                        </a:solidFill>
                      </a:endParaRPr>
                    </a:p>
                  </a:txBody>
                  <a:tcPr vert="vert270" anchor="ctr">
                    <a:solidFill>
                      <a:schemeClr val="accent1"/>
                    </a:solidFill>
                  </a:tcPr>
                </a:tc>
                <a:tc>
                  <a:txBody>
                    <a:bodyPr/>
                    <a:lstStyle/>
                    <a:p>
                      <a:pPr algn="ctr"/>
                      <a:r>
                        <a:rPr lang="en-AU" sz="1200" b="1">
                          <a:solidFill>
                            <a:schemeClr val="bg1"/>
                          </a:solidFill>
                        </a:rPr>
                        <a:t>Contingent Labour</a:t>
                      </a:r>
                    </a:p>
                  </a:txBody>
                  <a:tcPr vert="vert270" anchor="ctr">
                    <a:solidFill>
                      <a:schemeClr val="accent1"/>
                    </a:solidFill>
                  </a:tcPr>
                </a:tc>
                <a:tc>
                  <a:txBody>
                    <a:bodyPr/>
                    <a:lstStyle/>
                    <a:p>
                      <a:pPr marL="171450" indent="-171450">
                        <a:buFont typeface="Wingdings" panose="05000000000000000000" pitchFamily="2" charset="2"/>
                        <a:buChar char="§"/>
                      </a:pPr>
                      <a:r>
                        <a:rPr lang="en-AU" sz="1100"/>
                        <a:t>Named individual engaged as directed by NSW Government on temporary contracts for a finite period</a:t>
                      </a:r>
                    </a:p>
                    <a:p>
                      <a:pPr marL="171450" indent="-171450">
                        <a:buFont typeface="Wingdings" panose="05000000000000000000" pitchFamily="2" charset="2"/>
                        <a:buChar char="§"/>
                      </a:pPr>
                      <a:r>
                        <a:rPr lang="en-AU" sz="1100"/>
                        <a:t>NSW Government owns the IP</a:t>
                      </a:r>
                    </a:p>
                    <a:p>
                      <a:pPr marL="171450" indent="-171450">
                        <a:buFont typeface="Wingdings" panose="05000000000000000000" pitchFamily="2" charset="2"/>
                        <a:buChar char="§"/>
                      </a:pPr>
                      <a:r>
                        <a:rPr lang="en-AU" sz="1100"/>
                        <a:t>Daily rates are generally substantially lower than Consulting services.  </a:t>
                      </a:r>
                    </a:p>
                  </a:txBody>
                  <a:tcPr/>
                </a:tc>
                <a:tc>
                  <a:txBody>
                    <a:bodyPr/>
                    <a:lstStyle/>
                    <a:p>
                      <a:r>
                        <a:rPr lang="en-AU" sz="1100"/>
                        <a:t>Examples </a:t>
                      </a:r>
                    </a:p>
                    <a:p>
                      <a:pPr marL="171450" indent="-171450">
                        <a:buFont typeface="Arial" panose="020B0604020202020204" pitchFamily="34" charset="0"/>
                        <a:buChar char="•"/>
                      </a:pPr>
                      <a:r>
                        <a:rPr lang="en-AU" sz="1100"/>
                        <a:t>Business analyst </a:t>
                      </a:r>
                    </a:p>
                    <a:p>
                      <a:pPr marL="171450" indent="-171450">
                        <a:buFont typeface="Arial" panose="020B0604020202020204" pitchFamily="34" charset="0"/>
                        <a:buChar char="•"/>
                      </a:pPr>
                      <a:r>
                        <a:rPr lang="en-AU" sz="1100"/>
                        <a:t>Administration support</a:t>
                      </a:r>
                    </a:p>
                  </a:txBody>
                  <a:tcPr/>
                </a:tc>
                <a:tc>
                  <a:txBody>
                    <a:bodyPr/>
                    <a:lstStyle/>
                    <a:p>
                      <a:r>
                        <a:rPr lang="en-AU" sz="1100" dirty="0"/>
                        <a:t>Time sheet:</a:t>
                      </a:r>
                    </a:p>
                    <a:p>
                      <a:r>
                        <a:rPr lang="en-AU" sz="1100" dirty="0"/>
                        <a:t>days/hours </a:t>
                      </a:r>
                    </a:p>
                    <a:p>
                      <a:r>
                        <a:rPr lang="en-AU" sz="1100" dirty="0"/>
                        <a:t>worked</a:t>
                      </a:r>
                    </a:p>
                    <a:p>
                      <a:endParaRPr lang="en-AU" sz="1100" dirty="0"/>
                    </a:p>
                  </a:txBody>
                  <a:tcPr anchor="ctr"/>
                </a:tc>
                <a:tc>
                  <a:txBody>
                    <a:bodyPr/>
                    <a:lstStyle/>
                    <a:p>
                      <a:pPr marL="0" algn="l" defTabSz="457200" rtl="0" eaLnBrk="1" latinLnBrk="0" hangingPunct="1"/>
                      <a:r>
                        <a:rPr lang="en-AU" sz="1100" kern="1200" dirty="0">
                          <a:solidFill>
                            <a:schemeClr val="tx1"/>
                          </a:solidFill>
                          <a:latin typeface="+mn-lt"/>
                          <a:ea typeface="+mn-ea"/>
                          <a:cs typeface="+mn-cs"/>
                        </a:rPr>
                        <a:t>Contingent Workforce Scheme </a:t>
                      </a:r>
                    </a:p>
                    <a:p>
                      <a:pPr marL="0" algn="l" defTabSz="457200" rtl="0" eaLnBrk="1" latinLnBrk="0" hangingPunct="1"/>
                      <a:r>
                        <a:rPr lang="en-AU" sz="1100" kern="1200" dirty="0">
                          <a:solidFill>
                            <a:schemeClr val="tx1"/>
                          </a:solidFill>
                          <a:latin typeface="+mn-lt"/>
                          <a:ea typeface="+mn-ea"/>
                          <a:cs typeface="+mn-cs"/>
                        </a:rPr>
                        <a:t>SCM0007</a:t>
                      </a:r>
                    </a:p>
                  </a:txBody>
                  <a:tcPr anchor="ctr"/>
                </a:tc>
                <a:extLst>
                  <a:ext uri="{0D108BD9-81ED-4DB2-BD59-A6C34878D82A}">
                    <a16:rowId xmlns:a16="http://schemas.microsoft.com/office/drawing/2014/main" val="2210372712"/>
                  </a:ext>
                </a:extLst>
              </a:tr>
            </a:tbl>
          </a:graphicData>
        </a:graphic>
      </p:graphicFrame>
      <p:sp>
        <p:nvSpPr>
          <p:cNvPr id="11" name="TextBox 10">
            <a:extLst>
              <a:ext uri="{FF2B5EF4-FFF2-40B4-BE49-F238E27FC236}">
                <a16:creationId xmlns:a16="http://schemas.microsoft.com/office/drawing/2014/main" id="{86830D85-FC55-4CBE-9DC2-AACB58D4F35B}"/>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sp>
        <p:nvSpPr>
          <p:cNvPr id="4" name="Slide Number Placeholder 3">
            <a:extLst>
              <a:ext uri="{FF2B5EF4-FFF2-40B4-BE49-F238E27FC236}">
                <a16:creationId xmlns:a16="http://schemas.microsoft.com/office/drawing/2014/main" id="{F488F539-C6F0-4C21-BA5C-919CCF199208}"/>
              </a:ext>
            </a:extLst>
          </p:cNvPr>
          <p:cNvSpPr>
            <a:spLocks noGrp="1"/>
          </p:cNvSpPr>
          <p:nvPr>
            <p:ph type="sldNum" sz="quarter" idx="12"/>
          </p:nvPr>
        </p:nvSpPr>
        <p:spPr/>
        <p:txBody>
          <a:bodyPr/>
          <a:lstStyle/>
          <a:p>
            <a:fld id="{5AC0C722-A5E6-5E49-9B9F-A87F4B86BF73}" type="slidenum">
              <a:rPr lang="en-US" smtClean="0"/>
              <a:pPr/>
              <a:t>25</a:t>
            </a:fld>
            <a:endParaRPr lang="en-US"/>
          </a:p>
        </p:txBody>
      </p:sp>
      <p:sp>
        <p:nvSpPr>
          <p:cNvPr id="12" name="Flowchart: Connector 11">
            <a:extLst>
              <a:ext uri="{FF2B5EF4-FFF2-40B4-BE49-F238E27FC236}">
                <a16:creationId xmlns:a16="http://schemas.microsoft.com/office/drawing/2014/main" id="{8A73D4DD-1565-47E8-8E83-734892926180}"/>
              </a:ext>
            </a:extLst>
          </p:cNvPr>
          <p:cNvSpPr/>
          <p:nvPr/>
        </p:nvSpPr>
        <p:spPr>
          <a:xfrm rot="20490036">
            <a:off x="11096261" y="51838"/>
            <a:ext cx="1036502" cy="1087721"/>
          </a:xfrm>
          <a:prstGeom prst="flowChartConnector">
            <a:avLst/>
          </a:prstGeom>
          <a:solidFill>
            <a:schemeClr val="tx2"/>
          </a:solidFill>
          <a:ln>
            <a:noFill/>
          </a:ln>
          <a:effectLst>
            <a:outerShdw blurRad="50800" dist="38100" dir="2700000" algn="tl" rotWithShape="0">
              <a:prstClr val="black">
                <a:alpha val="40000"/>
              </a:prstClr>
            </a:outerShdw>
          </a:effectLst>
          <a:scene3d>
            <a:camera prst="perspectiveFront"/>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b="1"/>
              <a:t>When</a:t>
            </a:r>
            <a:r>
              <a:rPr lang="en-AU" sz="600" b="1"/>
              <a:t>  </a:t>
            </a:r>
          </a:p>
          <a:p>
            <a:pPr algn="ctr"/>
            <a:r>
              <a:rPr lang="en-AU" sz="600" b="1"/>
              <a:t>to use Infrastructure Advisory consultants?</a:t>
            </a:r>
          </a:p>
        </p:txBody>
      </p:sp>
    </p:spTree>
    <p:extLst>
      <p:ext uri="{BB962C8B-B14F-4D97-AF65-F5344CB8AC3E}">
        <p14:creationId xmlns:p14="http://schemas.microsoft.com/office/powerpoint/2010/main" val="30201095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DAA0E0-615D-4C4A-84D6-497212D45169}"/>
              </a:ext>
            </a:extLst>
          </p:cNvPr>
          <p:cNvSpPr>
            <a:spLocks noGrp="1"/>
          </p:cNvSpPr>
          <p:nvPr>
            <p:ph idx="1"/>
          </p:nvPr>
        </p:nvSpPr>
        <p:spPr>
          <a:xfrm>
            <a:off x="317500" y="1498656"/>
            <a:ext cx="11531600" cy="4627511"/>
          </a:xfrm>
        </p:spPr>
        <p:txBody>
          <a:bodyPr/>
          <a:lstStyle/>
          <a:p>
            <a:pPr marL="0" indent="0">
              <a:buNone/>
            </a:pPr>
            <a:r>
              <a:rPr lang="en-AU" sz="2000" b="1" dirty="0"/>
              <a:t>Do I need an IA consultant?</a:t>
            </a:r>
          </a:p>
          <a:p>
            <a:pPr marL="0" indent="0">
              <a:buNone/>
            </a:pPr>
            <a:endParaRPr lang="en-AU" sz="2400" dirty="0"/>
          </a:p>
          <a:p>
            <a:pPr marL="0" indent="0">
              <a:buNone/>
            </a:pPr>
            <a:endParaRPr lang="en-AU" sz="2400" dirty="0"/>
          </a:p>
          <a:p>
            <a:pPr marL="0" indent="0">
              <a:buNone/>
            </a:pPr>
            <a:endParaRPr lang="en-AU" dirty="0"/>
          </a:p>
        </p:txBody>
      </p:sp>
      <p:cxnSp>
        <p:nvCxnSpPr>
          <p:cNvPr id="67" name="Straight Arrow Connector 66">
            <a:extLst>
              <a:ext uri="{FF2B5EF4-FFF2-40B4-BE49-F238E27FC236}">
                <a16:creationId xmlns:a16="http://schemas.microsoft.com/office/drawing/2014/main" id="{C3C31CEE-B7A8-41F1-AF4C-81AD4F0B9ED3}"/>
              </a:ext>
            </a:extLst>
          </p:cNvPr>
          <p:cNvCxnSpPr>
            <a:cxnSpLocks/>
          </p:cNvCxnSpPr>
          <p:nvPr/>
        </p:nvCxnSpPr>
        <p:spPr>
          <a:xfrm>
            <a:off x="6409068" y="2404405"/>
            <a:ext cx="553985" cy="0"/>
          </a:xfrm>
          <a:prstGeom prst="straightConnector1">
            <a:avLst/>
          </a:prstGeom>
          <a:ln w="28575">
            <a:tailEnd type="triangle"/>
          </a:ln>
        </p:spPr>
        <p:style>
          <a:lnRef idx="2">
            <a:schemeClr val="dk1"/>
          </a:lnRef>
          <a:fillRef idx="0">
            <a:schemeClr val="dk1"/>
          </a:fillRef>
          <a:effectRef idx="1">
            <a:schemeClr val="dk1"/>
          </a:effectRef>
          <a:fontRef idx="minor">
            <a:schemeClr val="tx1"/>
          </a:fontRef>
        </p:style>
      </p:cxnSp>
      <p:cxnSp>
        <p:nvCxnSpPr>
          <p:cNvPr id="86" name="Straight Arrow Connector 85">
            <a:extLst>
              <a:ext uri="{FF2B5EF4-FFF2-40B4-BE49-F238E27FC236}">
                <a16:creationId xmlns:a16="http://schemas.microsoft.com/office/drawing/2014/main" id="{B4C7206B-C416-4882-A9D1-38EAD68E42F2}"/>
              </a:ext>
            </a:extLst>
          </p:cNvPr>
          <p:cNvCxnSpPr>
            <a:cxnSpLocks/>
          </p:cNvCxnSpPr>
          <p:nvPr/>
        </p:nvCxnSpPr>
        <p:spPr>
          <a:xfrm>
            <a:off x="1507479" y="2689320"/>
            <a:ext cx="0" cy="504000"/>
          </a:xfrm>
          <a:prstGeom prst="straightConnector1">
            <a:avLst/>
          </a:prstGeom>
          <a:ln w="28575">
            <a:solidFill>
              <a:schemeClr val="tx1"/>
            </a:solidFill>
            <a:tailEnd type="triangle"/>
          </a:ln>
        </p:spPr>
        <p:style>
          <a:lnRef idx="2">
            <a:schemeClr val="dk1"/>
          </a:lnRef>
          <a:fillRef idx="0">
            <a:schemeClr val="dk1"/>
          </a:fillRef>
          <a:effectRef idx="1">
            <a:schemeClr val="dk1"/>
          </a:effectRef>
          <a:fontRef idx="minor">
            <a:schemeClr val="tx1"/>
          </a:fontRef>
        </p:style>
      </p:cxnSp>
      <p:cxnSp>
        <p:nvCxnSpPr>
          <p:cNvPr id="57" name="Straight Arrow Connector 56">
            <a:extLst>
              <a:ext uri="{FF2B5EF4-FFF2-40B4-BE49-F238E27FC236}">
                <a16:creationId xmlns:a16="http://schemas.microsoft.com/office/drawing/2014/main" id="{522E10BD-F65B-419C-9EFB-52C740861837}"/>
              </a:ext>
            </a:extLst>
          </p:cNvPr>
          <p:cNvCxnSpPr>
            <a:cxnSpLocks/>
          </p:cNvCxnSpPr>
          <p:nvPr/>
        </p:nvCxnSpPr>
        <p:spPr>
          <a:xfrm>
            <a:off x="3014768" y="2358254"/>
            <a:ext cx="553985" cy="0"/>
          </a:xfrm>
          <a:prstGeom prst="straightConnector1">
            <a:avLst/>
          </a:prstGeom>
          <a:ln w="28575">
            <a:solidFill>
              <a:schemeClr val="tx1"/>
            </a:solidFill>
            <a:tailEnd type="triangle"/>
          </a:ln>
        </p:spPr>
        <p:style>
          <a:lnRef idx="2">
            <a:schemeClr val="dk1"/>
          </a:lnRef>
          <a:fillRef idx="0">
            <a:schemeClr val="dk1"/>
          </a:fillRef>
          <a:effectRef idx="1">
            <a:schemeClr val="dk1"/>
          </a:effectRef>
          <a:fontRef idx="minor">
            <a:schemeClr val="tx1"/>
          </a:fontRef>
        </p:style>
      </p:cxnSp>
      <p:graphicFrame>
        <p:nvGraphicFramePr>
          <p:cNvPr id="9" name="Object 8" hidden="1">
            <a:extLst>
              <a:ext uri="{FF2B5EF4-FFF2-40B4-BE49-F238E27FC236}">
                <a16:creationId xmlns:a16="http://schemas.microsoft.com/office/drawing/2014/main" id="{CECD7658-1845-414A-A8E3-E0BDB72C2630}"/>
              </a:ext>
            </a:extLst>
          </p:cNvPr>
          <p:cNvGraphicFramePr>
            <a:graphicFrameLocks noChangeAspect="1"/>
          </p:cNvGraphicFramePr>
          <p:nvPr>
            <p:custDataLst>
              <p:tags r:id="rId1"/>
            </p:custDataLst>
            <p:extLst>
              <p:ext uri="{D42A27DB-BD31-4B8C-83A1-F6EECF244321}">
                <p14:modId xmlns:p14="http://schemas.microsoft.com/office/powerpoint/2010/main" val="20178843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9" name="Object 8" hidden="1">
                        <a:extLst>
                          <a:ext uri="{FF2B5EF4-FFF2-40B4-BE49-F238E27FC236}">
                            <a16:creationId xmlns:a16="http://schemas.microsoft.com/office/drawing/2014/main" id="{CECD7658-1845-414A-A8E3-E0BDB72C263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840FDAA3-77A4-4334-AFF8-352448D9611F}"/>
              </a:ext>
            </a:extLst>
          </p:cNvPr>
          <p:cNvSpPr>
            <a:spLocks noGrp="1"/>
          </p:cNvSpPr>
          <p:nvPr>
            <p:ph type="title"/>
          </p:nvPr>
        </p:nvSpPr>
        <p:spPr/>
        <p:txBody>
          <a:bodyPr vert="horz">
            <a:normAutofit/>
          </a:bodyPr>
          <a:lstStyle/>
          <a:p>
            <a:r>
              <a:rPr lang="en-AU"/>
              <a:t>This decision tree may help you decide if you need an Infrastructure Advisory consultant</a:t>
            </a:r>
          </a:p>
        </p:txBody>
      </p:sp>
      <p:sp>
        <p:nvSpPr>
          <p:cNvPr id="4" name="Slide Number Placeholder 3">
            <a:extLst>
              <a:ext uri="{FF2B5EF4-FFF2-40B4-BE49-F238E27FC236}">
                <a16:creationId xmlns:a16="http://schemas.microsoft.com/office/drawing/2014/main" id="{75A475DB-95C1-4D18-9CCE-D66CB8576D88}"/>
              </a:ext>
            </a:extLst>
          </p:cNvPr>
          <p:cNvSpPr>
            <a:spLocks noGrp="1"/>
          </p:cNvSpPr>
          <p:nvPr>
            <p:ph type="sldNum" sz="quarter" idx="12"/>
          </p:nvPr>
        </p:nvSpPr>
        <p:spPr/>
        <p:txBody>
          <a:bodyPr/>
          <a:lstStyle/>
          <a:p>
            <a:fld id="{5AC0C722-A5E6-5E49-9B9F-A87F4B86BF73}" type="slidenum">
              <a:rPr lang="en-US" smtClean="0"/>
              <a:pPr/>
              <a:t>26</a:t>
            </a:fld>
            <a:endParaRPr lang="en-US"/>
          </a:p>
        </p:txBody>
      </p:sp>
      <p:sp>
        <p:nvSpPr>
          <p:cNvPr id="5" name="Text Placeholder 4">
            <a:extLst>
              <a:ext uri="{FF2B5EF4-FFF2-40B4-BE49-F238E27FC236}">
                <a16:creationId xmlns:a16="http://schemas.microsoft.com/office/drawing/2014/main" id="{E73E9FF4-E012-4019-9969-9FD746A890DE}"/>
              </a:ext>
            </a:extLst>
          </p:cNvPr>
          <p:cNvSpPr>
            <a:spLocks noGrp="1"/>
          </p:cNvSpPr>
          <p:nvPr>
            <p:ph type="body" sz="quarter" idx="14"/>
          </p:nvPr>
        </p:nvSpPr>
        <p:spPr/>
        <p:txBody>
          <a:bodyPr/>
          <a:lstStyle/>
          <a:p>
            <a:r>
              <a:rPr lang="en-AU"/>
              <a:t> </a:t>
            </a:r>
          </a:p>
        </p:txBody>
      </p:sp>
      <p:sp>
        <p:nvSpPr>
          <p:cNvPr id="6" name="Text Placeholder 5">
            <a:extLst>
              <a:ext uri="{FF2B5EF4-FFF2-40B4-BE49-F238E27FC236}">
                <a16:creationId xmlns:a16="http://schemas.microsoft.com/office/drawing/2014/main" id="{8743510F-1E19-4F20-AA8D-44D8742DEB99}"/>
              </a:ext>
            </a:extLst>
          </p:cNvPr>
          <p:cNvSpPr>
            <a:spLocks noGrp="1"/>
          </p:cNvSpPr>
          <p:nvPr>
            <p:ph type="body" sz="quarter" idx="15"/>
          </p:nvPr>
        </p:nvSpPr>
        <p:spPr>
          <a:xfrm>
            <a:off x="541445" y="6229787"/>
            <a:ext cx="8648700" cy="365751"/>
          </a:xfrm>
        </p:spPr>
        <p:txBody>
          <a:bodyPr/>
          <a:lstStyle/>
          <a:p>
            <a:endParaRPr lang="en-AU"/>
          </a:p>
        </p:txBody>
      </p:sp>
      <p:sp>
        <p:nvSpPr>
          <p:cNvPr id="19" name="object 13">
            <a:extLst>
              <a:ext uri="{FF2B5EF4-FFF2-40B4-BE49-F238E27FC236}">
                <a16:creationId xmlns:a16="http://schemas.microsoft.com/office/drawing/2014/main" id="{32D2D59E-B90E-4E07-97FF-DF2EBFEE1F8A}"/>
              </a:ext>
            </a:extLst>
          </p:cNvPr>
          <p:cNvSpPr/>
          <p:nvPr/>
        </p:nvSpPr>
        <p:spPr>
          <a:xfrm>
            <a:off x="3544577" y="5559386"/>
            <a:ext cx="1960245" cy="570230"/>
          </a:xfrm>
          <a:custGeom>
            <a:avLst/>
            <a:gdLst/>
            <a:ahLst/>
            <a:cxnLst/>
            <a:rect l="l" t="t" r="r" b="b"/>
            <a:pathLst>
              <a:path w="1960245" h="570229">
                <a:moveTo>
                  <a:pt x="1959861" y="565404"/>
                </a:moveTo>
                <a:lnTo>
                  <a:pt x="1959861" y="3048"/>
                </a:lnTo>
                <a:lnTo>
                  <a:pt x="1956813" y="0"/>
                </a:lnTo>
                <a:lnTo>
                  <a:pt x="3048" y="0"/>
                </a:lnTo>
                <a:lnTo>
                  <a:pt x="0" y="3048"/>
                </a:lnTo>
                <a:lnTo>
                  <a:pt x="0" y="565404"/>
                </a:lnTo>
                <a:lnTo>
                  <a:pt x="3048" y="569976"/>
                </a:lnTo>
                <a:lnTo>
                  <a:pt x="7620" y="569976"/>
                </a:lnTo>
                <a:lnTo>
                  <a:pt x="7620" y="15240"/>
                </a:lnTo>
                <a:lnTo>
                  <a:pt x="15240" y="7620"/>
                </a:lnTo>
                <a:lnTo>
                  <a:pt x="15240" y="15240"/>
                </a:lnTo>
                <a:lnTo>
                  <a:pt x="1944621" y="15240"/>
                </a:lnTo>
                <a:lnTo>
                  <a:pt x="1944621" y="7620"/>
                </a:lnTo>
                <a:lnTo>
                  <a:pt x="1952241" y="15240"/>
                </a:lnTo>
                <a:lnTo>
                  <a:pt x="1952241" y="569976"/>
                </a:lnTo>
                <a:lnTo>
                  <a:pt x="1956813" y="569976"/>
                </a:lnTo>
                <a:lnTo>
                  <a:pt x="1959861" y="565404"/>
                </a:lnTo>
                <a:close/>
              </a:path>
              <a:path w="1960245" h="570229">
                <a:moveTo>
                  <a:pt x="15240" y="15240"/>
                </a:moveTo>
                <a:lnTo>
                  <a:pt x="15240" y="7620"/>
                </a:lnTo>
                <a:lnTo>
                  <a:pt x="7620" y="15240"/>
                </a:lnTo>
                <a:lnTo>
                  <a:pt x="15240" y="15240"/>
                </a:lnTo>
                <a:close/>
              </a:path>
              <a:path w="1960245" h="570229">
                <a:moveTo>
                  <a:pt x="15240" y="553212"/>
                </a:moveTo>
                <a:lnTo>
                  <a:pt x="15240" y="15240"/>
                </a:lnTo>
                <a:lnTo>
                  <a:pt x="7620" y="15240"/>
                </a:lnTo>
                <a:lnTo>
                  <a:pt x="7620" y="553212"/>
                </a:lnTo>
                <a:lnTo>
                  <a:pt x="15240" y="553212"/>
                </a:lnTo>
                <a:close/>
              </a:path>
              <a:path w="1960245" h="570229">
                <a:moveTo>
                  <a:pt x="1952241" y="553212"/>
                </a:moveTo>
                <a:lnTo>
                  <a:pt x="7620" y="553212"/>
                </a:lnTo>
                <a:lnTo>
                  <a:pt x="15240" y="560832"/>
                </a:lnTo>
                <a:lnTo>
                  <a:pt x="15240" y="569976"/>
                </a:lnTo>
                <a:lnTo>
                  <a:pt x="1944621" y="569976"/>
                </a:lnTo>
                <a:lnTo>
                  <a:pt x="1944621" y="560832"/>
                </a:lnTo>
                <a:lnTo>
                  <a:pt x="1952241" y="553212"/>
                </a:lnTo>
                <a:close/>
              </a:path>
              <a:path w="1960245" h="570229">
                <a:moveTo>
                  <a:pt x="15240" y="569976"/>
                </a:moveTo>
                <a:lnTo>
                  <a:pt x="15240" y="560832"/>
                </a:lnTo>
                <a:lnTo>
                  <a:pt x="7620" y="553212"/>
                </a:lnTo>
                <a:lnTo>
                  <a:pt x="7620" y="569976"/>
                </a:lnTo>
                <a:lnTo>
                  <a:pt x="15240" y="569976"/>
                </a:lnTo>
                <a:close/>
              </a:path>
              <a:path w="1960245" h="570229">
                <a:moveTo>
                  <a:pt x="1952241" y="15240"/>
                </a:moveTo>
                <a:lnTo>
                  <a:pt x="1944621" y="7620"/>
                </a:lnTo>
                <a:lnTo>
                  <a:pt x="1944621" y="15240"/>
                </a:lnTo>
                <a:lnTo>
                  <a:pt x="1952241" y="15240"/>
                </a:lnTo>
                <a:close/>
              </a:path>
              <a:path w="1960245" h="570229">
                <a:moveTo>
                  <a:pt x="1952241" y="553212"/>
                </a:moveTo>
                <a:lnTo>
                  <a:pt x="1952241" y="15240"/>
                </a:lnTo>
                <a:lnTo>
                  <a:pt x="1944621" y="15240"/>
                </a:lnTo>
                <a:lnTo>
                  <a:pt x="1944621" y="553212"/>
                </a:lnTo>
                <a:lnTo>
                  <a:pt x="1952241" y="553212"/>
                </a:lnTo>
                <a:close/>
              </a:path>
              <a:path w="1960245" h="570229">
                <a:moveTo>
                  <a:pt x="1952241" y="569976"/>
                </a:moveTo>
                <a:lnTo>
                  <a:pt x="1952241" y="553212"/>
                </a:lnTo>
                <a:lnTo>
                  <a:pt x="1944621" y="560832"/>
                </a:lnTo>
                <a:lnTo>
                  <a:pt x="1944621" y="569976"/>
                </a:lnTo>
                <a:lnTo>
                  <a:pt x="1952241" y="569976"/>
                </a:lnTo>
                <a:close/>
              </a:path>
            </a:pathLst>
          </a:custGeom>
          <a:solidFill>
            <a:srgbClr val="000000"/>
          </a:solidFill>
        </p:spPr>
        <p:txBody>
          <a:bodyPr wrap="square" lIns="0" tIns="0" rIns="0" bIns="0" rtlCol="0"/>
          <a:lstStyle/>
          <a:p>
            <a:endParaRPr/>
          </a:p>
        </p:txBody>
      </p:sp>
      <p:sp>
        <p:nvSpPr>
          <p:cNvPr id="20" name="object 14">
            <a:extLst>
              <a:ext uri="{FF2B5EF4-FFF2-40B4-BE49-F238E27FC236}">
                <a16:creationId xmlns:a16="http://schemas.microsoft.com/office/drawing/2014/main" id="{8BC4E2DE-CD77-416F-8D65-E44E3015D265}"/>
              </a:ext>
            </a:extLst>
          </p:cNvPr>
          <p:cNvSpPr txBox="1"/>
          <p:nvPr/>
        </p:nvSpPr>
        <p:spPr>
          <a:xfrm>
            <a:off x="3688404" y="5604517"/>
            <a:ext cx="1672589" cy="473848"/>
          </a:xfrm>
          <a:prstGeom prst="rect">
            <a:avLst/>
          </a:prstGeom>
        </p:spPr>
        <p:txBody>
          <a:bodyPr vert="horz" wrap="square" lIns="0" tIns="12065" rIns="0" bIns="0" rtlCol="0">
            <a:spAutoFit/>
          </a:bodyPr>
          <a:lstStyle/>
          <a:p>
            <a:pPr marL="12700" marR="5080" algn="ctr">
              <a:lnSpc>
                <a:spcPct val="100000"/>
              </a:lnSpc>
              <a:spcBef>
                <a:spcPts val="95"/>
              </a:spcBef>
            </a:pPr>
            <a:r>
              <a:rPr sz="1000">
                <a:latin typeface="Arial"/>
                <a:cs typeface="Arial"/>
              </a:rPr>
              <a:t>Follow</a:t>
            </a:r>
            <a:r>
              <a:rPr sz="1000" spc="-25">
                <a:latin typeface="Arial"/>
                <a:cs typeface="Arial"/>
              </a:rPr>
              <a:t> </a:t>
            </a:r>
            <a:r>
              <a:rPr lang="en-AU" sz="1000" spc="-25">
                <a:latin typeface="Arial"/>
                <a:cs typeface="Arial"/>
              </a:rPr>
              <a:t>relevant </a:t>
            </a:r>
            <a:r>
              <a:rPr lang="en-AU" sz="1000" spc="-25" err="1">
                <a:latin typeface="Arial"/>
                <a:cs typeface="Arial"/>
              </a:rPr>
              <a:t>sc</a:t>
            </a:r>
            <a:r>
              <a:rPr sz="1000">
                <a:latin typeface="Arial"/>
                <a:cs typeface="Arial"/>
              </a:rPr>
              <a:t>heme</a:t>
            </a:r>
            <a:r>
              <a:rPr sz="1000" spc="-65">
                <a:latin typeface="Arial"/>
                <a:cs typeface="Arial"/>
              </a:rPr>
              <a:t> </a:t>
            </a:r>
            <a:r>
              <a:rPr sz="1000">
                <a:latin typeface="Arial"/>
                <a:cs typeface="Arial"/>
              </a:rPr>
              <a:t>rules</a:t>
            </a:r>
            <a:r>
              <a:rPr sz="1000" spc="-40">
                <a:latin typeface="Arial"/>
                <a:cs typeface="Arial"/>
              </a:rPr>
              <a:t> </a:t>
            </a:r>
            <a:r>
              <a:rPr sz="1000" spc="-25">
                <a:latin typeface="Arial"/>
                <a:cs typeface="Arial"/>
              </a:rPr>
              <a:t>for </a:t>
            </a:r>
            <a:r>
              <a:rPr sz="1000">
                <a:latin typeface="Arial"/>
                <a:cs typeface="Arial"/>
              </a:rPr>
              <a:t>non</a:t>
            </a:r>
            <a:r>
              <a:rPr sz="1000" spc="-40">
                <a:latin typeface="Arial"/>
                <a:cs typeface="Arial"/>
              </a:rPr>
              <a:t> </a:t>
            </a:r>
            <a:r>
              <a:rPr lang="en-AU" sz="1000" spc="-40">
                <a:latin typeface="Arial"/>
                <a:cs typeface="Arial"/>
              </a:rPr>
              <a:t>IA  </a:t>
            </a:r>
            <a:r>
              <a:rPr sz="1000" spc="-10">
                <a:latin typeface="Arial"/>
                <a:cs typeface="Arial"/>
              </a:rPr>
              <a:t>categories</a:t>
            </a:r>
            <a:r>
              <a:rPr sz="1000" spc="-30">
                <a:latin typeface="Arial"/>
                <a:cs typeface="Arial"/>
              </a:rPr>
              <a:t> </a:t>
            </a:r>
            <a:r>
              <a:rPr sz="1000">
                <a:latin typeface="Arial"/>
                <a:cs typeface="Arial"/>
              </a:rPr>
              <a:t>e.g.</a:t>
            </a:r>
            <a:r>
              <a:rPr sz="1000" spc="-20">
                <a:latin typeface="Arial"/>
                <a:cs typeface="Arial"/>
              </a:rPr>
              <a:t> ICT, </a:t>
            </a:r>
            <a:r>
              <a:rPr sz="1000" spc="-10">
                <a:latin typeface="Arial"/>
                <a:cs typeface="Arial"/>
              </a:rPr>
              <a:t>Construction,</a:t>
            </a:r>
            <a:r>
              <a:rPr sz="1000" spc="20">
                <a:latin typeface="Arial"/>
                <a:cs typeface="Arial"/>
              </a:rPr>
              <a:t> </a:t>
            </a:r>
            <a:r>
              <a:rPr sz="1000" spc="-10">
                <a:latin typeface="Arial"/>
                <a:cs typeface="Arial"/>
              </a:rPr>
              <a:t>Training</a:t>
            </a:r>
            <a:endParaRPr sz="1000">
              <a:latin typeface="Arial"/>
              <a:cs typeface="Arial"/>
            </a:endParaRPr>
          </a:p>
        </p:txBody>
      </p:sp>
      <p:sp>
        <p:nvSpPr>
          <p:cNvPr id="25" name="object 19">
            <a:extLst>
              <a:ext uri="{FF2B5EF4-FFF2-40B4-BE49-F238E27FC236}">
                <a16:creationId xmlns:a16="http://schemas.microsoft.com/office/drawing/2014/main" id="{099D8B95-2F85-40C1-B28F-4CD19AFA4EF8}"/>
              </a:ext>
            </a:extLst>
          </p:cNvPr>
          <p:cNvSpPr txBox="1"/>
          <p:nvPr/>
        </p:nvSpPr>
        <p:spPr>
          <a:xfrm>
            <a:off x="6599206" y="2135972"/>
            <a:ext cx="251460" cy="177800"/>
          </a:xfrm>
          <a:prstGeom prst="rect">
            <a:avLst/>
          </a:prstGeom>
        </p:spPr>
        <p:txBody>
          <a:bodyPr vert="horz" wrap="square" lIns="0" tIns="12065" rIns="0" bIns="0" rtlCol="0">
            <a:spAutoFit/>
          </a:bodyPr>
          <a:lstStyle/>
          <a:p>
            <a:pPr marL="12700">
              <a:lnSpc>
                <a:spcPct val="100000"/>
              </a:lnSpc>
              <a:spcBef>
                <a:spcPts val="95"/>
              </a:spcBef>
            </a:pPr>
            <a:r>
              <a:rPr sz="1000" b="1" spc="-25">
                <a:latin typeface="Arial"/>
                <a:cs typeface="Arial"/>
              </a:rPr>
              <a:t>Yes</a:t>
            </a:r>
            <a:endParaRPr sz="1000">
              <a:latin typeface="Arial"/>
              <a:cs typeface="Arial"/>
            </a:endParaRPr>
          </a:p>
        </p:txBody>
      </p:sp>
      <p:sp>
        <p:nvSpPr>
          <p:cNvPr id="27" name="object 20">
            <a:extLst>
              <a:ext uri="{FF2B5EF4-FFF2-40B4-BE49-F238E27FC236}">
                <a16:creationId xmlns:a16="http://schemas.microsoft.com/office/drawing/2014/main" id="{BA3F2D3C-5B19-4609-8170-5AD099CFF03E}"/>
              </a:ext>
            </a:extLst>
          </p:cNvPr>
          <p:cNvSpPr txBox="1"/>
          <p:nvPr/>
        </p:nvSpPr>
        <p:spPr>
          <a:xfrm>
            <a:off x="4075463" y="2830916"/>
            <a:ext cx="194310" cy="177800"/>
          </a:xfrm>
          <a:prstGeom prst="rect">
            <a:avLst/>
          </a:prstGeom>
        </p:spPr>
        <p:txBody>
          <a:bodyPr vert="horz" wrap="square" lIns="0" tIns="12065" rIns="0" bIns="0" rtlCol="0">
            <a:spAutoFit/>
          </a:bodyPr>
          <a:lstStyle/>
          <a:p>
            <a:pPr marL="12700">
              <a:lnSpc>
                <a:spcPct val="100000"/>
              </a:lnSpc>
              <a:spcBef>
                <a:spcPts val="95"/>
              </a:spcBef>
            </a:pPr>
            <a:r>
              <a:rPr sz="1000" b="1" spc="-25">
                <a:latin typeface="Arial"/>
                <a:cs typeface="Arial"/>
              </a:rPr>
              <a:t>No</a:t>
            </a:r>
            <a:endParaRPr sz="1000">
              <a:latin typeface="Arial"/>
              <a:cs typeface="Arial"/>
            </a:endParaRPr>
          </a:p>
        </p:txBody>
      </p:sp>
      <p:sp>
        <p:nvSpPr>
          <p:cNvPr id="28" name="object 21">
            <a:extLst>
              <a:ext uri="{FF2B5EF4-FFF2-40B4-BE49-F238E27FC236}">
                <a16:creationId xmlns:a16="http://schemas.microsoft.com/office/drawing/2014/main" id="{8A4ACF12-5C5D-4E2B-B187-6C2BEA1B0E7B}"/>
              </a:ext>
            </a:extLst>
          </p:cNvPr>
          <p:cNvSpPr txBox="1"/>
          <p:nvPr/>
        </p:nvSpPr>
        <p:spPr>
          <a:xfrm>
            <a:off x="7143205" y="3394660"/>
            <a:ext cx="251460" cy="177800"/>
          </a:xfrm>
          <a:prstGeom prst="rect">
            <a:avLst/>
          </a:prstGeom>
        </p:spPr>
        <p:txBody>
          <a:bodyPr vert="horz" wrap="square" lIns="0" tIns="12065" rIns="0" bIns="0" rtlCol="0">
            <a:spAutoFit/>
          </a:bodyPr>
          <a:lstStyle/>
          <a:p>
            <a:pPr marL="12700">
              <a:lnSpc>
                <a:spcPct val="100000"/>
              </a:lnSpc>
              <a:spcBef>
                <a:spcPts val="95"/>
              </a:spcBef>
            </a:pPr>
            <a:r>
              <a:rPr sz="1000" b="1" spc="-25">
                <a:latin typeface="Arial"/>
                <a:cs typeface="Arial"/>
              </a:rPr>
              <a:t>Yes</a:t>
            </a:r>
            <a:endParaRPr sz="1000">
              <a:latin typeface="Arial"/>
              <a:cs typeface="Arial"/>
            </a:endParaRPr>
          </a:p>
        </p:txBody>
      </p:sp>
      <p:sp>
        <p:nvSpPr>
          <p:cNvPr id="29" name="object 22">
            <a:extLst>
              <a:ext uri="{FF2B5EF4-FFF2-40B4-BE49-F238E27FC236}">
                <a16:creationId xmlns:a16="http://schemas.microsoft.com/office/drawing/2014/main" id="{C14FA647-42D3-4D71-B91E-4AB1125D2094}"/>
              </a:ext>
            </a:extLst>
          </p:cNvPr>
          <p:cNvSpPr txBox="1"/>
          <p:nvPr/>
        </p:nvSpPr>
        <p:spPr>
          <a:xfrm>
            <a:off x="9315620" y="3391296"/>
            <a:ext cx="194310" cy="177800"/>
          </a:xfrm>
          <a:prstGeom prst="rect">
            <a:avLst/>
          </a:prstGeom>
        </p:spPr>
        <p:txBody>
          <a:bodyPr vert="horz" wrap="square" lIns="0" tIns="12065" rIns="0" bIns="0" rtlCol="0">
            <a:spAutoFit/>
          </a:bodyPr>
          <a:lstStyle/>
          <a:p>
            <a:pPr marL="12700">
              <a:lnSpc>
                <a:spcPct val="100000"/>
              </a:lnSpc>
              <a:spcBef>
                <a:spcPts val="95"/>
              </a:spcBef>
            </a:pPr>
            <a:r>
              <a:rPr sz="1000" b="1" spc="-25">
                <a:latin typeface="Arial"/>
                <a:cs typeface="Arial"/>
              </a:rPr>
              <a:t>No</a:t>
            </a:r>
            <a:endParaRPr sz="1000">
              <a:latin typeface="Arial"/>
              <a:cs typeface="Arial"/>
            </a:endParaRPr>
          </a:p>
        </p:txBody>
      </p:sp>
      <p:sp>
        <p:nvSpPr>
          <p:cNvPr id="44" name="object 37">
            <a:extLst>
              <a:ext uri="{FF2B5EF4-FFF2-40B4-BE49-F238E27FC236}">
                <a16:creationId xmlns:a16="http://schemas.microsoft.com/office/drawing/2014/main" id="{DEB6BD44-E905-47B2-B28F-585CAFE2B180}"/>
              </a:ext>
            </a:extLst>
          </p:cNvPr>
          <p:cNvSpPr txBox="1"/>
          <p:nvPr/>
        </p:nvSpPr>
        <p:spPr>
          <a:xfrm>
            <a:off x="5673739" y="3229916"/>
            <a:ext cx="873362" cy="874598"/>
          </a:xfrm>
          <a:prstGeom prst="rect">
            <a:avLst/>
          </a:prstGeom>
          <a:ln w="12700">
            <a:solidFill>
              <a:schemeClr val="tx1"/>
            </a:solidFill>
            <a:prstDash val="sysDash"/>
          </a:ln>
        </p:spPr>
        <p:txBody>
          <a:bodyPr vert="horz" wrap="square" lIns="0" tIns="12700" rIns="0" bIns="0" rtlCol="0">
            <a:spAutoFit/>
          </a:bodyPr>
          <a:lstStyle/>
          <a:p>
            <a:pPr marL="12700" marR="5080" indent="1905" algn="ctr">
              <a:lnSpc>
                <a:spcPct val="100000"/>
              </a:lnSpc>
              <a:spcBef>
                <a:spcPts val="100"/>
              </a:spcBef>
            </a:pPr>
            <a:r>
              <a:rPr sz="800">
                <a:latin typeface="Arial"/>
                <a:cs typeface="Arial"/>
              </a:rPr>
              <a:t>Consider</a:t>
            </a:r>
            <a:r>
              <a:rPr sz="800" spc="-20">
                <a:latin typeface="Arial"/>
                <a:cs typeface="Arial"/>
              </a:rPr>
              <a:t> </a:t>
            </a:r>
            <a:r>
              <a:rPr sz="800" spc="-10">
                <a:latin typeface="Arial"/>
                <a:cs typeface="Arial"/>
              </a:rPr>
              <a:t>using </a:t>
            </a:r>
            <a:r>
              <a:rPr sz="800">
                <a:latin typeface="Arial"/>
                <a:cs typeface="Arial"/>
              </a:rPr>
              <a:t>contractor</a:t>
            </a:r>
            <a:r>
              <a:rPr sz="800" spc="-15">
                <a:latin typeface="Arial"/>
                <a:cs typeface="Arial"/>
              </a:rPr>
              <a:t> </a:t>
            </a:r>
            <a:r>
              <a:rPr sz="800">
                <a:latin typeface="Arial"/>
                <a:cs typeface="Arial"/>
              </a:rPr>
              <a:t>via</a:t>
            </a:r>
            <a:r>
              <a:rPr sz="800" spc="-10">
                <a:latin typeface="Arial"/>
                <a:cs typeface="Arial"/>
              </a:rPr>
              <a:t> </a:t>
            </a:r>
            <a:r>
              <a:rPr sz="800" spc="-25">
                <a:latin typeface="Arial"/>
                <a:cs typeface="Arial"/>
              </a:rPr>
              <a:t>the</a:t>
            </a:r>
            <a:r>
              <a:rPr sz="800">
                <a:latin typeface="Arial"/>
                <a:cs typeface="Arial"/>
              </a:rPr>
              <a:t> </a:t>
            </a:r>
            <a:r>
              <a:rPr sz="800" b="1">
                <a:latin typeface="Arial"/>
                <a:cs typeface="Arial"/>
              </a:rPr>
              <a:t>Contingent</a:t>
            </a:r>
            <a:r>
              <a:rPr sz="800" b="1" spc="-40">
                <a:latin typeface="Arial"/>
                <a:cs typeface="Arial"/>
              </a:rPr>
              <a:t> </a:t>
            </a:r>
            <a:r>
              <a:rPr sz="800" b="1" spc="-10" err="1">
                <a:latin typeface="Arial"/>
                <a:cs typeface="Arial"/>
              </a:rPr>
              <a:t>Labour</a:t>
            </a:r>
            <a:r>
              <a:rPr lang="en-AU" sz="800" b="1" spc="-10">
                <a:latin typeface="Arial"/>
                <a:cs typeface="Arial"/>
              </a:rPr>
              <a:t> S</a:t>
            </a:r>
            <a:r>
              <a:rPr sz="800" b="1" spc="-10" err="1">
                <a:latin typeface="Arial"/>
                <a:cs typeface="Arial"/>
              </a:rPr>
              <a:t>cheme</a:t>
            </a:r>
            <a:r>
              <a:rPr lang="en-AU" sz="800" b="1" spc="-10">
                <a:latin typeface="Arial"/>
                <a:cs typeface="Arial"/>
              </a:rPr>
              <a:t>, </a:t>
            </a:r>
            <a:r>
              <a:rPr lang="en-AU" sz="800" spc="-10">
                <a:latin typeface="Arial"/>
                <a:cs typeface="Arial"/>
              </a:rPr>
              <a:t>especially for a duration of work    &gt; 6 months</a:t>
            </a:r>
            <a:endParaRPr sz="800">
              <a:latin typeface="Arial"/>
              <a:cs typeface="Arial"/>
            </a:endParaRPr>
          </a:p>
        </p:txBody>
      </p:sp>
      <p:sp>
        <p:nvSpPr>
          <p:cNvPr id="47" name="object 43">
            <a:extLst>
              <a:ext uri="{FF2B5EF4-FFF2-40B4-BE49-F238E27FC236}">
                <a16:creationId xmlns:a16="http://schemas.microsoft.com/office/drawing/2014/main" id="{B2B87EC2-2ED0-401B-9308-CD33714CF2D2}"/>
              </a:ext>
            </a:extLst>
          </p:cNvPr>
          <p:cNvSpPr txBox="1"/>
          <p:nvPr/>
        </p:nvSpPr>
        <p:spPr>
          <a:xfrm>
            <a:off x="3647327" y="4050287"/>
            <a:ext cx="1706880" cy="482600"/>
          </a:xfrm>
          <a:prstGeom prst="rect">
            <a:avLst/>
          </a:prstGeom>
        </p:spPr>
        <p:txBody>
          <a:bodyPr vert="horz" wrap="square" lIns="0" tIns="12065" rIns="0" bIns="0" rtlCol="0">
            <a:spAutoFit/>
          </a:bodyPr>
          <a:lstStyle/>
          <a:p>
            <a:pPr marL="12065" marR="5080" algn="ctr">
              <a:lnSpc>
                <a:spcPct val="100000"/>
              </a:lnSpc>
              <a:spcBef>
                <a:spcPts val="95"/>
              </a:spcBef>
            </a:pPr>
            <a:r>
              <a:rPr sz="1000">
                <a:latin typeface="Arial"/>
                <a:cs typeface="Arial"/>
              </a:rPr>
              <a:t>Non</a:t>
            </a:r>
            <a:r>
              <a:rPr sz="1000" spc="-10">
                <a:latin typeface="Arial"/>
                <a:cs typeface="Arial"/>
              </a:rPr>
              <a:t> </a:t>
            </a:r>
            <a:r>
              <a:rPr sz="1000">
                <a:latin typeface="Arial"/>
                <a:cs typeface="Arial"/>
              </a:rPr>
              <a:t>-</a:t>
            </a:r>
            <a:r>
              <a:rPr sz="1000" spc="-5">
                <a:latin typeface="Arial"/>
                <a:cs typeface="Arial"/>
              </a:rPr>
              <a:t> </a:t>
            </a:r>
            <a:r>
              <a:rPr sz="1000" spc="-10">
                <a:latin typeface="Arial"/>
                <a:cs typeface="Arial"/>
              </a:rPr>
              <a:t>Consulting</a:t>
            </a:r>
            <a:r>
              <a:rPr sz="1000">
                <a:latin typeface="Arial"/>
                <a:cs typeface="Arial"/>
              </a:rPr>
              <a:t> </a:t>
            </a:r>
            <a:r>
              <a:rPr sz="1000" spc="-10">
                <a:latin typeface="Arial"/>
                <a:cs typeface="Arial"/>
              </a:rPr>
              <a:t>engagement </a:t>
            </a:r>
            <a:r>
              <a:rPr sz="1000">
                <a:latin typeface="Arial"/>
                <a:cs typeface="Arial"/>
              </a:rPr>
              <a:t>refer</a:t>
            </a:r>
            <a:r>
              <a:rPr sz="1000" spc="-20">
                <a:latin typeface="Arial"/>
                <a:cs typeface="Arial"/>
              </a:rPr>
              <a:t> </a:t>
            </a:r>
            <a:r>
              <a:rPr sz="1000">
                <a:latin typeface="Arial"/>
                <a:cs typeface="Arial"/>
              </a:rPr>
              <a:t>to</a:t>
            </a:r>
            <a:r>
              <a:rPr sz="1000" spc="-30">
                <a:latin typeface="Arial"/>
                <a:cs typeface="Arial"/>
              </a:rPr>
              <a:t> </a:t>
            </a:r>
            <a:r>
              <a:rPr sz="1000" spc="-10">
                <a:latin typeface="Arial"/>
                <a:cs typeface="Arial"/>
              </a:rPr>
              <a:t>Contingent</a:t>
            </a:r>
            <a:r>
              <a:rPr sz="1000" spc="-15">
                <a:latin typeface="Arial"/>
                <a:cs typeface="Arial"/>
              </a:rPr>
              <a:t> </a:t>
            </a:r>
            <a:r>
              <a:rPr lang="en-AU" sz="1000" spc="-10">
                <a:latin typeface="Arial"/>
                <a:cs typeface="Arial"/>
              </a:rPr>
              <a:t>Labour</a:t>
            </a:r>
            <a:r>
              <a:rPr sz="1000" spc="-10">
                <a:latin typeface="Arial"/>
                <a:cs typeface="Arial"/>
              </a:rPr>
              <a:t> scheme</a:t>
            </a:r>
            <a:r>
              <a:rPr lang="en-AU" sz="1000" spc="-10">
                <a:latin typeface="Arial"/>
                <a:cs typeface="Arial"/>
              </a:rPr>
              <a:t> SCM007</a:t>
            </a:r>
            <a:endParaRPr sz="1000">
              <a:latin typeface="Arial"/>
              <a:cs typeface="Arial"/>
            </a:endParaRPr>
          </a:p>
        </p:txBody>
      </p:sp>
      <p:grpSp>
        <p:nvGrpSpPr>
          <p:cNvPr id="69" name="Group 68">
            <a:extLst>
              <a:ext uri="{FF2B5EF4-FFF2-40B4-BE49-F238E27FC236}">
                <a16:creationId xmlns:a16="http://schemas.microsoft.com/office/drawing/2014/main" id="{FD5F714C-ECEE-4CF3-881F-1AABBD7F936F}"/>
              </a:ext>
            </a:extLst>
          </p:cNvPr>
          <p:cNvGrpSpPr/>
          <p:nvPr/>
        </p:nvGrpSpPr>
        <p:grpSpPr>
          <a:xfrm>
            <a:off x="6739709" y="3927685"/>
            <a:ext cx="1355090" cy="570230"/>
            <a:chOff x="6356076" y="4001722"/>
            <a:chExt cx="1355090" cy="570230"/>
          </a:xfrm>
        </p:grpSpPr>
        <p:sp>
          <p:nvSpPr>
            <p:cNvPr id="38" name="object 31">
              <a:extLst>
                <a:ext uri="{FF2B5EF4-FFF2-40B4-BE49-F238E27FC236}">
                  <a16:creationId xmlns:a16="http://schemas.microsoft.com/office/drawing/2014/main" id="{08330139-539D-4DEC-A362-C88A18C530B0}"/>
                </a:ext>
              </a:extLst>
            </p:cNvPr>
            <p:cNvSpPr txBox="1"/>
            <p:nvPr/>
          </p:nvSpPr>
          <p:spPr>
            <a:xfrm>
              <a:off x="6434634" y="4119535"/>
              <a:ext cx="1197974" cy="319959"/>
            </a:xfrm>
            <a:prstGeom prst="rect">
              <a:avLst/>
            </a:prstGeom>
            <a:solidFill>
              <a:schemeClr val="bg1"/>
            </a:solidFill>
            <a:ln>
              <a:solidFill>
                <a:schemeClr val="bg1"/>
              </a:solidFill>
            </a:ln>
          </p:spPr>
          <p:txBody>
            <a:bodyPr vert="horz" wrap="square" lIns="0" tIns="12065" rIns="0" bIns="0" rtlCol="0">
              <a:spAutoFit/>
            </a:bodyPr>
            <a:lstStyle/>
            <a:p>
              <a:pPr marL="12065" marR="5080" indent="635" algn="ctr">
                <a:lnSpc>
                  <a:spcPct val="100000"/>
                </a:lnSpc>
                <a:spcBef>
                  <a:spcPts val="95"/>
                </a:spcBef>
              </a:pPr>
              <a:r>
                <a:rPr sz="1000">
                  <a:latin typeface="Arial"/>
                  <a:cs typeface="Arial"/>
                </a:rPr>
                <a:t>Use</a:t>
              </a:r>
              <a:r>
                <a:rPr sz="1000" spc="-20">
                  <a:latin typeface="Arial"/>
                  <a:cs typeface="Arial"/>
                </a:rPr>
                <a:t> </a:t>
              </a:r>
              <a:r>
                <a:rPr sz="1000" spc="-10">
                  <a:latin typeface="Arial"/>
                  <a:cs typeface="Arial"/>
                </a:rPr>
                <a:t>consultant </a:t>
              </a:r>
              <a:r>
                <a:rPr sz="1000">
                  <a:latin typeface="Arial"/>
                  <a:cs typeface="Arial"/>
                </a:rPr>
                <a:t>under</a:t>
              </a:r>
              <a:r>
                <a:rPr sz="1000" spc="-60">
                  <a:latin typeface="Arial"/>
                  <a:cs typeface="Arial"/>
                </a:rPr>
                <a:t> </a:t>
              </a:r>
              <a:r>
                <a:rPr sz="1000" spc="-10">
                  <a:latin typeface="Arial"/>
                  <a:cs typeface="Arial"/>
                </a:rPr>
                <a:t> </a:t>
              </a:r>
              <a:r>
                <a:rPr sz="1000" b="1" spc="-10">
                  <a:latin typeface="Arial"/>
                  <a:cs typeface="Arial"/>
                </a:rPr>
                <a:t>‘secondment’</a:t>
              </a:r>
              <a:r>
                <a:rPr sz="1000" b="1" spc="15">
                  <a:latin typeface="Arial"/>
                  <a:cs typeface="Arial"/>
                </a:rPr>
                <a:t> </a:t>
              </a:r>
              <a:r>
                <a:rPr sz="1000" spc="-20">
                  <a:latin typeface="Arial"/>
                  <a:cs typeface="Arial"/>
                </a:rPr>
                <a:t>rates</a:t>
              </a:r>
              <a:endParaRPr sz="1000">
                <a:latin typeface="Arial"/>
                <a:cs typeface="Arial"/>
              </a:endParaRPr>
            </a:p>
          </p:txBody>
        </p:sp>
        <p:sp>
          <p:nvSpPr>
            <p:cNvPr id="37" name="object 30">
              <a:extLst>
                <a:ext uri="{FF2B5EF4-FFF2-40B4-BE49-F238E27FC236}">
                  <a16:creationId xmlns:a16="http://schemas.microsoft.com/office/drawing/2014/main" id="{409953CF-2A8F-43CF-8447-7163AF8067C6}"/>
                </a:ext>
              </a:extLst>
            </p:cNvPr>
            <p:cNvSpPr/>
            <p:nvPr/>
          </p:nvSpPr>
          <p:spPr>
            <a:xfrm>
              <a:off x="6356076" y="4001722"/>
              <a:ext cx="1355090" cy="570230"/>
            </a:xfrm>
            <a:custGeom>
              <a:avLst/>
              <a:gdLst/>
              <a:ahLst/>
              <a:cxnLst/>
              <a:rect l="l" t="t" r="r" b="b"/>
              <a:pathLst>
                <a:path w="1355089" h="570229">
                  <a:moveTo>
                    <a:pt x="1354836" y="565404"/>
                  </a:moveTo>
                  <a:lnTo>
                    <a:pt x="1354836" y="3048"/>
                  </a:lnTo>
                  <a:lnTo>
                    <a:pt x="1350264" y="0"/>
                  </a:lnTo>
                  <a:lnTo>
                    <a:pt x="3048" y="0"/>
                  </a:lnTo>
                  <a:lnTo>
                    <a:pt x="0" y="3048"/>
                  </a:lnTo>
                  <a:lnTo>
                    <a:pt x="0" y="565404"/>
                  </a:lnTo>
                  <a:lnTo>
                    <a:pt x="3048" y="569976"/>
                  </a:lnTo>
                  <a:lnTo>
                    <a:pt x="7620" y="569976"/>
                  </a:lnTo>
                  <a:lnTo>
                    <a:pt x="7620" y="15240"/>
                  </a:lnTo>
                  <a:lnTo>
                    <a:pt x="15240" y="7620"/>
                  </a:lnTo>
                  <a:lnTo>
                    <a:pt x="15240" y="15240"/>
                  </a:lnTo>
                  <a:lnTo>
                    <a:pt x="1338072" y="15240"/>
                  </a:lnTo>
                  <a:lnTo>
                    <a:pt x="1338072" y="7620"/>
                  </a:lnTo>
                  <a:lnTo>
                    <a:pt x="1347216" y="15240"/>
                  </a:lnTo>
                  <a:lnTo>
                    <a:pt x="1347216" y="569976"/>
                  </a:lnTo>
                  <a:lnTo>
                    <a:pt x="1350264" y="569976"/>
                  </a:lnTo>
                  <a:lnTo>
                    <a:pt x="1354836" y="565404"/>
                  </a:lnTo>
                  <a:close/>
                </a:path>
                <a:path w="1355089" h="570229">
                  <a:moveTo>
                    <a:pt x="15240" y="15240"/>
                  </a:moveTo>
                  <a:lnTo>
                    <a:pt x="15240" y="7620"/>
                  </a:lnTo>
                  <a:lnTo>
                    <a:pt x="7620" y="15240"/>
                  </a:lnTo>
                  <a:lnTo>
                    <a:pt x="15240" y="15240"/>
                  </a:lnTo>
                  <a:close/>
                </a:path>
                <a:path w="1355089" h="570229">
                  <a:moveTo>
                    <a:pt x="15240" y="553212"/>
                  </a:moveTo>
                  <a:lnTo>
                    <a:pt x="15240" y="15240"/>
                  </a:lnTo>
                  <a:lnTo>
                    <a:pt x="7620" y="15240"/>
                  </a:lnTo>
                  <a:lnTo>
                    <a:pt x="7620" y="553212"/>
                  </a:lnTo>
                  <a:lnTo>
                    <a:pt x="15240" y="553212"/>
                  </a:lnTo>
                  <a:close/>
                </a:path>
                <a:path w="1355089" h="570229">
                  <a:moveTo>
                    <a:pt x="1347216" y="553212"/>
                  </a:moveTo>
                  <a:lnTo>
                    <a:pt x="7620" y="553212"/>
                  </a:lnTo>
                  <a:lnTo>
                    <a:pt x="15240" y="560832"/>
                  </a:lnTo>
                  <a:lnTo>
                    <a:pt x="15240" y="569976"/>
                  </a:lnTo>
                  <a:lnTo>
                    <a:pt x="1338072" y="569976"/>
                  </a:lnTo>
                  <a:lnTo>
                    <a:pt x="1338072" y="560832"/>
                  </a:lnTo>
                  <a:lnTo>
                    <a:pt x="1347216" y="553212"/>
                  </a:lnTo>
                  <a:close/>
                </a:path>
                <a:path w="1355089" h="570229">
                  <a:moveTo>
                    <a:pt x="15240" y="569976"/>
                  </a:moveTo>
                  <a:lnTo>
                    <a:pt x="15240" y="560832"/>
                  </a:lnTo>
                  <a:lnTo>
                    <a:pt x="7620" y="553212"/>
                  </a:lnTo>
                  <a:lnTo>
                    <a:pt x="7620" y="569976"/>
                  </a:lnTo>
                  <a:lnTo>
                    <a:pt x="15240" y="569976"/>
                  </a:lnTo>
                  <a:close/>
                </a:path>
                <a:path w="1355089" h="570229">
                  <a:moveTo>
                    <a:pt x="1347216" y="15240"/>
                  </a:moveTo>
                  <a:lnTo>
                    <a:pt x="1338072" y="7620"/>
                  </a:lnTo>
                  <a:lnTo>
                    <a:pt x="1338072" y="15240"/>
                  </a:lnTo>
                  <a:lnTo>
                    <a:pt x="1347216" y="15240"/>
                  </a:lnTo>
                  <a:close/>
                </a:path>
                <a:path w="1355089" h="570229">
                  <a:moveTo>
                    <a:pt x="1347216" y="553212"/>
                  </a:moveTo>
                  <a:lnTo>
                    <a:pt x="1347216" y="15240"/>
                  </a:lnTo>
                  <a:lnTo>
                    <a:pt x="1338072" y="15240"/>
                  </a:lnTo>
                  <a:lnTo>
                    <a:pt x="1338072" y="553212"/>
                  </a:lnTo>
                  <a:lnTo>
                    <a:pt x="1347216" y="553212"/>
                  </a:lnTo>
                  <a:close/>
                </a:path>
                <a:path w="1355089" h="570229">
                  <a:moveTo>
                    <a:pt x="1347216" y="569976"/>
                  </a:moveTo>
                  <a:lnTo>
                    <a:pt x="1347216" y="553212"/>
                  </a:lnTo>
                  <a:lnTo>
                    <a:pt x="1338072" y="560832"/>
                  </a:lnTo>
                  <a:lnTo>
                    <a:pt x="1338072" y="569976"/>
                  </a:lnTo>
                  <a:lnTo>
                    <a:pt x="1347216" y="569976"/>
                  </a:lnTo>
                  <a:close/>
                </a:path>
              </a:pathLst>
            </a:custGeom>
            <a:solidFill>
              <a:srgbClr val="000000"/>
            </a:solidFill>
          </p:spPr>
          <p:txBody>
            <a:bodyPr wrap="square" lIns="0" tIns="0" rIns="0" bIns="0" rtlCol="0"/>
            <a:lstStyle/>
            <a:p>
              <a:endParaRPr/>
            </a:p>
          </p:txBody>
        </p:sp>
      </p:grpSp>
      <p:sp>
        <p:nvSpPr>
          <p:cNvPr id="51" name="object 4">
            <a:extLst>
              <a:ext uri="{FF2B5EF4-FFF2-40B4-BE49-F238E27FC236}">
                <a16:creationId xmlns:a16="http://schemas.microsoft.com/office/drawing/2014/main" id="{A79945BE-F0D2-46CA-B39F-7AD9F59E0BB9}"/>
              </a:ext>
            </a:extLst>
          </p:cNvPr>
          <p:cNvSpPr/>
          <p:nvPr/>
        </p:nvSpPr>
        <p:spPr>
          <a:xfrm>
            <a:off x="342900" y="2034256"/>
            <a:ext cx="2682508" cy="705149"/>
          </a:xfrm>
          <a:custGeom>
            <a:avLst/>
            <a:gdLst/>
            <a:ahLst/>
            <a:cxnLst/>
            <a:rect l="l" t="t" r="r" b="b"/>
            <a:pathLst>
              <a:path w="2973704" h="830580">
                <a:moveTo>
                  <a:pt x="2973323" y="830579"/>
                </a:moveTo>
                <a:lnTo>
                  <a:pt x="2973323" y="0"/>
                </a:lnTo>
                <a:lnTo>
                  <a:pt x="0" y="0"/>
                </a:lnTo>
                <a:lnTo>
                  <a:pt x="0" y="830579"/>
                </a:lnTo>
                <a:lnTo>
                  <a:pt x="2973323" y="830579"/>
                </a:lnTo>
                <a:close/>
              </a:path>
            </a:pathLst>
          </a:custGeom>
          <a:solidFill>
            <a:schemeClr val="accent1"/>
          </a:solidFill>
        </p:spPr>
        <p:txBody>
          <a:bodyPr wrap="square" lIns="0" tIns="0" rIns="0" bIns="0" rtlCol="0" anchor="ctr"/>
          <a:lstStyle/>
          <a:p>
            <a:pPr algn="ctr"/>
            <a:endParaRPr lang="en-AU" sz="1400">
              <a:solidFill>
                <a:schemeClr val="bg1"/>
              </a:solidFill>
              <a:latin typeface="Arial"/>
              <a:cs typeface="Arial"/>
            </a:endParaRPr>
          </a:p>
        </p:txBody>
      </p:sp>
      <p:sp>
        <p:nvSpPr>
          <p:cNvPr id="52" name="object 19">
            <a:extLst>
              <a:ext uri="{FF2B5EF4-FFF2-40B4-BE49-F238E27FC236}">
                <a16:creationId xmlns:a16="http://schemas.microsoft.com/office/drawing/2014/main" id="{22D3B799-932C-49AF-BD9F-4356D39D70CE}"/>
              </a:ext>
            </a:extLst>
          </p:cNvPr>
          <p:cNvSpPr txBox="1"/>
          <p:nvPr/>
        </p:nvSpPr>
        <p:spPr>
          <a:xfrm>
            <a:off x="991469" y="2789491"/>
            <a:ext cx="251460" cy="177800"/>
          </a:xfrm>
          <a:prstGeom prst="rect">
            <a:avLst/>
          </a:prstGeom>
        </p:spPr>
        <p:txBody>
          <a:bodyPr vert="horz" wrap="square" lIns="0" tIns="12065" rIns="0" bIns="0" rtlCol="0">
            <a:spAutoFit/>
          </a:bodyPr>
          <a:lstStyle/>
          <a:p>
            <a:pPr marL="12700">
              <a:lnSpc>
                <a:spcPct val="100000"/>
              </a:lnSpc>
              <a:spcBef>
                <a:spcPts val="95"/>
              </a:spcBef>
            </a:pPr>
            <a:r>
              <a:rPr sz="1000" b="1" spc="-25">
                <a:latin typeface="Arial"/>
                <a:cs typeface="Arial"/>
              </a:rPr>
              <a:t>Yes</a:t>
            </a:r>
            <a:endParaRPr sz="1000">
              <a:latin typeface="Arial"/>
              <a:cs typeface="Arial"/>
            </a:endParaRPr>
          </a:p>
        </p:txBody>
      </p:sp>
      <p:sp>
        <p:nvSpPr>
          <p:cNvPr id="55" name="object 13">
            <a:extLst>
              <a:ext uri="{FF2B5EF4-FFF2-40B4-BE49-F238E27FC236}">
                <a16:creationId xmlns:a16="http://schemas.microsoft.com/office/drawing/2014/main" id="{231FD5A8-7C76-4337-AA69-02F19105C811}"/>
              </a:ext>
            </a:extLst>
          </p:cNvPr>
          <p:cNvSpPr/>
          <p:nvPr/>
        </p:nvSpPr>
        <p:spPr>
          <a:xfrm>
            <a:off x="574663" y="3204848"/>
            <a:ext cx="1960245" cy="570230"/>
          </a:xfrm>
          <a:custGeom>
            <a:avLst/>
            <a:gdLst/>
            <a:ahLst/>
            <a:cxnLst/>
            <a:rect l="l" t="t" r="r" b="b"/>
            <a:pathLst>
              <a:path w="1960245" h="570229">
                <a:moveTo>
                  <a:pt x="1959861" y="565404"/>
                </a:moveTo>
                <a:lnTo>
                  <a:pt x="1959861" y="3048"/>
                </a:lnTo>
                <a:lnTo>
                  <a:pt x="1956813" y="0"/>
                </a:lnTo>
                <a:lnTo>
                  <a:pt x="3048" y="0"/>
                </a:lnTo>
                <a:lnTo>
                  <a:pt x="0" y="3048"/>
                </a:lnTo>
                <a:lnTo>
                  <a:pt x="0" y="565404"/>
                </a:lnTo>
                <a:lnTo>
                  <a:pt x="3048" y="569976"/>
                </a:lnTo>
                <a:lnTo>
                  <a:pt x="7620" y="569976"/>
                </a:lnTo>
                <a:lnTo>
                  <a:pt x="7620" y="15240"/>
                </a:lnTo>
                <a:lnTo>
                  <a:pt x="15240" y="7620"/>
                </a:lnTo>
                <a:lnTo>
                  <a:pt x="15240" y="15240"/>
                </a:lnTo>
                <a:lnTo>
                  <a:pt x="1944621" y="15240"/>
                </a:lnTo>
                <a:lnTo>
                  <a:pt x="1944621" y="7620"/>
                </a:lnTo>
                <a:lnTo>
                  <a:pt x="1952241" y="15240"/>
                </a:lnTo>
                <a:lnTo>
                  <a:pt x="1952241" y="569976"/>
                </a:lnTo>
                <a:lnTo>
                  <a:pt x="1956813" y="569976"/>
                </a:lnTo>
                <a:lnTo>
                  <a:pt x="1959861" y="565404"/>
                </a:lnTo>
                <a:close/>
              </a:path>
              <a:path w="1960245" h="570229">
                <a:moveTo>
                  <a:pt x="15240" y="15240"/>
                </a:moveTo>
                <a:lnTo>
                  <a:pt x="15240" y="7620"/>
                </a:lnTo>
                <a:lnTo>
                  <a:pt x="7620" y="15240"/>
                </a:lnTo>
                <a:lnTo>
                  <a:pt x="15240" y="15240"/>
                </a:lnTo>
                <a:close/>
              </a:path>
              <a:path w="1960245" h="570229">
                <a:moveTo>
                  <a:pt x="15240" y="553212"/>
                </a:moveTo>
                <a:lnTo>
                  <a:pt x="15240" y="15240"/>
                </a:lnTo>
                <a:lnTo>
                  <a:pt x="7620" y="15240"/>
                </a:lnTo>
                <a:lnTo>
                  <a:pt x="7620" y="553212"/>
                </a:lnTo>
                <a:lnTo>
                  <a:pt x="15240" y="553212"/>
                </a:lnTo>
                <a:close/>
              </a:path>
              <a:path w="1960245" h="570229">
                <a:moveTo>
                  <a:pt x="1952241" y="553212"/>
                </a:moveTo>
                <a:lnTo>
                  <a:pt x="7620" y="553212"/>
                </a:lnTo>
                <a:lnTo>
                  <a:pt x="15240" y="560832"/>
                </a:lnTo>
                <a:lnTo>
                  <a:pt x="15240" y="569976"/>
                </a:lnTo>
                <a:lnTo>
                  <a:pt x="1944621" y="569976"/>
                </a:lnTo>
                <a:lnTo>
                  <a:pt x="1944621" y="560832"/>
                </a:lnTo>
                <a:lnTo>
                  <a:pt x="1952241" y="553212"/>
                </a:lnTo>
                <a:close/>
              </a:path>
              <a:path w="1960245" h="570229">
                <a:moveTo>
                  <a:pt x="15240" y="569976"/>
                </a:moveTo>
                <a:lnTo>
                  <a:pt x="15240" y="560832"/>
                </a:lnTo>
                <a:lnTo>
                  <a:pt x="7620" y="553212"/>
                </a:lnTo>
                <a:lnTo>
                  <a:pt x="7620" y="569976"/>
                </a:lnTo>
                <a:lnTo>
                  <a:pt x="15240" y="569976"/>
                </a:lnTo>
                <a:close/>
              </a:path>
              <a:path w="1960245" h="570229">
                <a:moveTo>
                  <a:pt x="1952241" y="15240"/>
                </a:moveTo>
                <a:lnTo>
                  <a:pt x="1944621" y="7620"/>
                </a:lnTo>
                <a:lnTo>
                  <a:pt x="1944621" y="15240"/>
                </a:lnTo>
                <a:lnTo>
                  <a:pt x="1952241" y="15240"/>
                </a:lnTo>
                <a:close/>
              </a:path>
              <a:path w="1960245" h="570229">
                <a:moveTo>
                  <a:pt x="1952241" y="553212"/>
                </a:moveTo>
                <a:lnTo>
                  <a:pt x="1952241" y="15240"/>
                </a:lnTo>
                <a:lnTo>
                  <a:pt x="1944621" y="15240"/>
                </a:lnTo>
                <a:lnTo>
                  <a:pt x="1944621" y="553212"/>
                </a:lnTo>
                <a:lnTo>
                  <a:pt x="1952241" y="553212"/>
                </a:lnTo>
                <a:close/>
              </a:path>
              <a:path w="1960245" h="570229">
                <a:moveTo>
                  <a:pt x="1952241" y="569976"/>
                </a:moveTo>
                <a:lnTo>
                  <a:pt x="1952241" y="553212"/>
                </a:lnTo>
                <a:lnTo>
                  <a:pt x="1944621" y="560832"/>
                </a:lnTo>
                <a:lnTo>
                  <a:pt x="1944621" y="569976"/>
                </a:lnTo>
                <a:lnTo>
                  <a:pt x="1952241" y="569976"/>
                </a:lnTo>
                <a:close/>
              </a:path>
            </a:pathLst>
          </a:custGeom>
          <a:solidFill>
            <a:srgbClr val="000000"/>
          </a:solidFill>
        </p:spPr>
        <p:txBody>
          <a:bodyPr wrap="square" lIns="0" tIns="0" rIns="0" bIns="0" rtlCol="0"/>
          <a:lstStyle/>
          <a:p>
            <a:endParaRPr/>
          </a:p>
        </p:txBody>
      </p:sp>
      <p:sp>
        <p:nvSpPr>
          <p:cNvPr id="56" name="object 14">
            <a:extLst>
              <a:ext uri="{FF2B5EF4-FFF2-40B4-BE49-F238E27FC236}">
                <a16:creationId xmlns:a16="http://schemas.microsoft.com/office/drawing/2014/main" id="{5011E288-32D3-4D49-9242-AC2FFAB9B6C3}"/>
              </a:ext>
            </a:extLst>
          </p:cNvPr>
          <p:cNvSpPr txBox="1"/>
          <p:nvPr/>
        </p:nvSpPr>
        <p:spPr>
          <a:xfrm>
            <a:off x="692330" y="3300871"/>
            <a:ext cx="1672589" cy="350737"/>
          </a:xfrm>
          <a:prstGeom prst="rect">
            <a:avLst/>
          </a:prstGeom>
        </p:spPr>
        <p:txBody>
          <a:bodyPr vert="horz" wrap="square" lIns="0" tIns="12065" rIns="0" bIns="0" rtlCol="0">
            <a:spAutoFit/>
          </a:bodyPr>
          <a:lstStyle/>
          <a:p>
            <a:pPr marL="12700" marR="5080" algn="ctr">
              <a:lnSpc>
                <a:spcPct val="100000"/>
              </a:lnSpc>
              <a:spcBef>
                <a:spcPts val="95"/>
              </a:spcBef>
            </a:pPr>
            <a:r>
              <a:rPr lang="en-AU" sz="1100">
                <a:latin typeface="Arial"/>
                <a:cs typeface="Arial"/>
              </a:rPr>
              <a:t>Use internal resource. No need to hire.</a:t>
            </a:r>
          </a:p>
        </p:txBody>
      </p:sp>
      <p:sp>
        <p:nvSpPr>
          <p:cNvPr id="59" name="object 20">
            <a:extLst>
              <a:ext uri="{FF2B5EF4-FFF2-40B4-BE49-F238E27FC236}">
                <a16:creationId xmlns:a16="http://schemas.microsoft.com/office/drawing/2014/main" id="{F1268874-C098-47BC-9EB5-B5EFD1CA1118}"/>
              </a:ext>
            </a:extLst>
          </p:cNvPr>
          <p:cNvSpPr txBox="1"/>
          <p:nvPr/>
        </p:nvSpPr>
        <p:spPr>
          <a:xfrm>
            <a:off x="3169536" y="2165561"/>
            <a:ext cx="194310" cy="177800"/>
          </a:xfrm>
          <a:prstGeom prst="rect">
            <a:avLst/>
          </a:prstGeom>
        </p:spPr>
        <p:txBody>
          <a:bodyPr vert="horz" wrap="square" lIns="0" tIns="12065" rIns="0" bIns="0" rtlCol="0">
            <a:spAutoFit/>
          </a:bodyPr>
          <a:lstStyle/>
          <a:p>
            <a:pPr marL="12700">
              <a:lnSpc>
                <a:spcPct val="100000"/>
              </a:lnSpc>
              <a:spcBef>
                <a:spcPts val="95"/>
              </a:spcBef>
            </a:pPr>
            <a:r>
              <a:rPr sz="1000" b="1" spc="-25">
                <a:latin typeface="Arial"/>
                <a:cs typeface="Arial"/>
              </a:rPr>
              <a:t>No</a:t>
            </a:r>
            <a:endParaRPr sz="1000">
              <a:latin typeface="Arial"/>
              <a:cs typeface="Arial"/>
            </a:endParaRPr>
          </a:p>
        </p:txBody>
      </p:sp>
      <p:sp>
        <p:nvSpPr>
          <p:cNvPr id="83" name="Rectangle 82">
            <a:extLst>
              <a:ext uri="{FF2B5EF4-FFF2-40B4-BE49-F238E27FC236}">
                <a16:creationId xmlns:a16="http://schemas.microsoft.com/office/drawing/2014/main" id="{165D5E8D-D02C-42E5-848F-D56D1546D09B}"/>
              </a:ext>
            </a:extLst>
          </p:cNvPr>
          <p:cNvSpPr/>
          <p:nvPr/>
        </p:nvSpPr>
        <p:spPr>
          <a:xfrm>
            <a:off x="8771281" y="2901822"/>
            <a:ext cx="733801" cy="309381"/>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cxnSp>
        <p:nvCxnSpPr>
          <p:cNvPr id="84" name="Straight Arrow Connector 83">
            <a:extLst>
              <a:ext uri="{FF2B5EF4-FFF2-40B4-BE49-F238E27FC236}">
                <a16:creationId xmlns:a16="http://schemas.microsoft.com/office/drawing/2014/main" id="{BD0200D4-5755-4CC2-BEA2-FBB424DAC8F0}"/>
              </a:ext>
            </a:extLst>
          </p:cNvPr>
          <p:cNvCxnSpPr>
            <a:cxnSpLocks/>
          </p:cNvCxnSpPr>
          <p:nvPr/>
        </p:nvCxnSpPr>
        <p:spPr>
          <a:xfrm>
            <a:off x="4498942" y="2756970"/>
            <a:ext cx="1825" cy="1222020"/>
          </a:xfrm>
          <a:prstGeom prst="straightConnector1">
            <a:avLst/>
          </a:prstGeom>
          <a:ln w="28575">
            <a:solidFill>
              <a:schemeClr val="tx1"/>
            </a:solidFill>
            <a:tailEnd type="triangle"/>
          </a:ln>
        </p:spPr>
        <p:style>
          <a:lnRef idx="2">
            <a:schemeClr val="dk1"/>
          </a:lnRef>
          <a:fillRef idx="0">
            <a:schemeClr val="dk1"/>
          </a:fillRef>
          <a:effectRef idx="1">
            <a:schemeClr val="dk1"/>
          </a:effectRef>
          <a:fontRef idx="minor">
            <a:schemeClr val="tx1"/>
          </a:fontRef>
        </p:style>
      </p:cxnSp>
      <p:grpSp>
        <p:nvGrpSpPr>
          <p:cNvPr id="63" name="Group 62">
            <a:extLst>
              <a:ext uri="{FF2B5EF4-FFF2-40B4-BE49-F238E27FC236}">
                <a16:creationId xmlns:a16="http://schemas.microsoft.com/office/drawing/2014/main" id="{E38FB5C8-5BE7-4586-9601-AECD28A83BFE}"/>
              </a:ext>
            </a:extLst>
          </p:cNvPr>
          <p:cNvGrpSpPr/>
          <p:nvPr/>
        </p:nvGrpSpPr>
        <p:grpSpPr>
          <a:xfrm>
            <a:off x="3514211" y="2033021"/>
            <a:ext cx="2940867" cy="1182590"/>
            <a:chOff x="3290268" y="2098417"/>
            <a:chExt cx="2940867" cy="1182590"/>
          </a:xfrm>
        </p:grpSpPr>
        <p:sp>
          <p:nvSpPr>
            <p:cNvPr id="14" name="object 8">
              <a:extLst>
                <a:ext uri="{FF2B5EF4-FFF2-40B4-BE49-F238E27FC236}">
                  <a16:creationId xmlns:a16="http://schemas.microsoft.com/office/drawing/2014/main" id="{79450478-4E3E-4FC8-A0BB-747AB3F2112B}"/>
                </a:ext>
              </a:extLst>
            </p:cNvPr>
            <p:cNvSpPr txBox="1"/>
            <p:nvPr/>
          </p:nvSpPr>
          <p:spPr>
            <a:xfrm>
              <a:off x="3339993" y="2098417"/>
              <a:ext cx="2891142" cy="729050"/>
            </a:xfrm>
            <a:prstGeom prst="rect">
              <a:avLst/>
            </a:prstGeom>
            <a:solidFill>
              <a:schemeClr val="accent1"/>
            </a:solidFill>
          </p:spPr>
          <p:txBody>
            <a:bodyPr vert="horz" wrap="square" lIns="0" tIns="41910" rIns="0" bIns="0" rtlCol="0">
              <a:spAutoFit/>
            </a:bodyPr>
            <a:lstStyle>
              <a:defPPr>
                <a:defRPr lang="en-US"/>
              </a:defPPr>
              <a:lvl1pPr marL="144780" marR="134620" algn="ctr">
                <a:lnSpc>
                  <a:spcPct val="100000"/>
                </a:lnSpc>
                <a:spcBef>
                  <a:spcPts val="330"/>
                </a:spcBef>
                <a:defRPr sz="1000">
                  <a:solidFill>
                    <a:schemeClr val="bg1"/>
                  </a:solidFill>
                  <a:latin typeface="Arial"/>
                  <a:cs typeface="Arial"/>
                </a:defRPr>
              </a:lvl1pPr>
            </a:lstStyle>
            <a:p>
              <a:endParaRPr lang="en-AU"/>
            </a:p>
          </p:txBody>
        </p:sp>
        <p:sp>
          <p:nvSpPr>
            <p:cNvPr id="13" name="TextBox 12">
              <a:extLst>
                <a:ext uri="{FF2B5EF4-FFF2-40B4-BE49-F238E27FC236}">
                  <a16:creationId xmlns:a16="http://schemas.microsoft.com/office/drawing/2014/main" id="{9BD161DA-CAE5-4C3B-9F3D-F1EE719D9176}"/>
                </a:ext>
              </a:extLst>
            </p:cNvPr>
            <p:cNvSpPr txBox="1"/>
            <p:nvPr/>
          </p:nvSpPr>
          <p:spPr>
            <a:xfrm>
              <a:off x="3290268" y="2111456"/>
              <a:ext cx="2732672" cy="1169551"/>
            </a:xfrm>
            <a:prstGeom prst="rect">
              <a:avLst/>
            </a:prstGeom>
            <a:noFill/>
          </p:spPr>
          <p:txBody>
            <a:bodyPr wrap="square" rtlCol="0">
              <a:spAutoFit/>
            </a:bodyPr>
            <a:lstStyle/>
            <a:p>
              <a:pPr algn="ctr"/>
              <a:r>
                <a:rPr lang="en-AU" sz="1400">
                  <a:solidFill>
                    <a:schemeClr val="bg1"/>
                  </a:solidFill>
                  <a:latin typeface="Arial"/>
                  <a:cs typeface="Arial"/>
                </a:rPr>
                <a:t>Do you have a specified outcome from the required services?</a:t>
              </a:r>
            </a:p>
            <a:p>
              <a:endParaRPr lang="en-AU" sz="2800">
                <a:solidFill>
                  <a:schemeClr val="tx2"/>
                </a:solidFill>
              </a:endParaRPr>
            </a:p>
          </p:txBody>
        </p:sp>
      </p:grpSp>
      <p:sp>
        <p:nvSpPr>
          <p:cNvPr id="60" name="object 8">
            <a:extLst>
              <a:ext uri="{FF2B5EF4-FFF2-40B4-BE49-F238E27FC236}">
                <a16:creationId xmlns:a16="http://schemas.microsoft.com/office/drawing/2014/main" id="{8B5EE8C8-AD9A-4EF9-BAB0-D24B9A25278F}"/>
              </a:ext>
            </a:extLst>
          </p:cNvPr>
          <p:cNvSpPr txBox="1"/>
          <p:nvPr/>
        </p:nvSpPr>
        <p:spPr>
          <a:xfrm>
            <a:off x="6963053" y="2046774"/>
            <a:ext cx="3003511" cy="729050"/>
          </a:xfrm>
          <a:prstGeom prst="rect">
            <a:avLst/>
          </a:prstGeom>
          <a:solidFill>
            <a:schemeClr val="accent1"/>
          </a:solidFill>
        </p:spPr>
        <p:txBody>
          <a:bodyPr vert="horz" wrap="square" lIns="0" tIns="41910" rIns="0" bIns="0" rtlCol="0">
            <a:spAutoFit/>
          </a:bodyPr>
          <a:lstStyle>
            <a:defPPr>
              <a:defRPr lang="en-US"/>
            </a:defPPr>
            <a:lvl1pPr marL="144780" marR="134620" algn="ctr">
              <a:lnSpc>
                <a:spcPct val="100000"/>
              </a:lnSpc>
              <a:spcBef>
                <a:spcPts val="330"/>
              </a:spcBef>
              <a:defRPr sz="1000">
                <a:solidFill>
                  <a:schemeClr val="bg1"/>
                </a:solidFill>
                <a:latin typeface="Arial"/>
                <a:cs typeface="Arial"/>
              </a:defRPr>
            </a:lvl1pPr>
          </a:lstStyle>
          <a:p>
            <a:endParaRPr lang="en-AU"/>
          </a:p>
        </p:txBody>
      </p:sp>
      <p:sp>
        <p:nvSpPr>
          <p:cNvPr id="61" name="TextBox 60">
            <a:extLst>
              <a:ext uri="{FF2B5EF4-FFF2-40B4-BE49-F238E27FC236}">
                <a16:creationId xmlns:a16="http://schemas.microsoft.com/office/drawing/2014/main" id="{0DF4A9CB-D2F2-4D94-8D2F-42E9D1078996}"/>
              </a:ext>
            </a:extLst>
          </p:cNvPr>
          <p:cNvSpPr txBox="1"/>
          <p:nvPr/>
        </p:nvSpPr>
        <p:spPr>
          <a:xfrm>
            <a:off x="7004511" y="2055746"/>
            <a:ext cx="2962053" cy="1169551"/>
          </a:xfrm>
          <a:prstGeom prst="rect">
            <a:avLst/>
          </a:prstGeom>
          <a:noFill/>
        </p:spPr>
        <p:txBody>
          <a:bodyPr wrap="square" rtlCol="0">
            <a:spAutoFit/>
          </a:bodyPr>
          <a:lstStyle/>
          <a:p>
            <a:pPr marL="144780" marR="134620" algn="ctr">
              <a:lnSpc>
                <a:spcPct val="100000"/>
              </a:lnSpc>
              <a:spcBef>
                <a:spcPts val="330"/>
              </a:spcBef>
            </a:pPr>
            <a:r>
              <a:rPr lang="en-AU" sz="1400">
                <a:solidFill>
                  <a:schemeClr val="bg1"/>
                </a:solidFill>
                <a:latin typeface="Arial"/>
                <a:cs typeface="Arial"/>
              </a:rPr>
              <a:t>Will</a:t>
            </a:r>
            <a:r>
              <a:rPr lang="en-AU" sz="1400" spc="-55">
                <a:solidFill>
                  <a:schemeClr val="bg1"/>
                </a:solidFill>
                <a:latin typeface="Arial"/>
                <a:cs typeface="Arial"/>
              </a:rPr>
              <a:t> </a:t>
            </a:r>
            <a:r>
              <a:rPr lang="en-AU" sz="1400">
                <a:solidFill>
                  <a:schemeClr val="bg1"/>
                </a:solidFill>
                <a:latin typeface="Arial"/>
                <a:cs typeface="Arial"/>
              </a:rPr>
              <a:t>the</a:t>
            </a:r>
            <a:r>
              <a:rPr lang="en-AU" sz="1400" spc="-40">
                <a:solidFill>
                  <a:schemeClr val="bg1"/>
                </a:solidFill>
                <a:latin typeface="Arial"/>
                <a:cs typeface="Arial"/>
              </a:rPr>
              <a:t> </a:t>
            </a:r>
            <a:r>
              <a:rPr lang="en-AU" sz="1400">
                <a:solidFill>
                  <a:schemeClr val="bg1"/>
                </a:solidFill>
                <a:latin typeface="Arial"/>
                <a:cs typeface="Arial"/>
              </a:rPr>
              <a:t>service</a:t>
            </a:r>
            <a:r>
              <a:rPr lang="en-AU" sz="1400" spc="-45">
                <a:solidFill>
                  <a:schemeClr val="bg1"/>
                </a:solidFill>
                <a:latin typeface="Arial"/>
                <a:cs typeface="Arial"/>
              </a:rPr>
              <a:t> </a:t>
            </a:r>
            <a:r>
              <a:rPr lang="en-AU" sz="1400">
                <a:solidFill>
                  <a:schemeClr val="bg1"/>
                </a:solidFill>
                <a:latin typeface="Arial"/>
                <a:cs typeface="Arial"/>
              </a:rPr>
              <a:t>provider </a:t>
            </a:r>
            <a:r>
              <a:rPr lang="en-AU" sz="1400" spc="-10">
                <a:solidFill>
                  <a:schemeClr val="bg1"/>
                </a:solidFill>
                <a:latin typeface="Arial"/>
                <a:cs typeface="Arial"/>
              </a:rPr>
              <a:t>operate </a:t>
            </a:r>
            <a:r>
              <a:rPr lang="en-AU" sz="1400">
                <a:solidFill>
                  <a:schemeClr val="bg1"/>
                </a:solidFill>
                <a:latin typeface="Arial"/>
                <a:cs typeface="Arial"/>
              </a:rPr>
              <a:t>under</a:t>
            </a:r>
            <a:r>
              <a:rPr lang="en-AU" sz="1400" spc="-60">
                <a:solidFill>
                  <a:schemeClr val="bg1"/>
                </a:solidFill>
                <a:latin typeface="Arial"/>
                <a:cs typeface="Arial"/>
              </a:rPr>
              <a:t> </a:t>
            </a:r>
            <a:r>
              <a:rPr lang="en-AU" sz="1400" b="1">
                <a:solidFill>
                  <a:schemeClr val="bg1"/>
                </a:solidFill>
                <a:latin typeface="Arial"/>
                <a:cs typeface="Arial"/>
              </a:rPr>
              <a:t>direction</a:t>
            </a:r>
            <a:r>
              <a:rPr lang="en-AU" sz="1400" b="1" spc="-45">
                <a:solidFill>
                  <a:schemeClr val="bg1"/>
                </a:solidFill>
                <a:latin typeface="Arial"/>
                <a:cs typeface="Arial"/>
              </a:rPr>
              <a:t> </a:t>
            </a:r>
            <a:r>
              <a:rPr lang="en-AU" sz="1400" b="1">
                <a:solidFill>
                  <a:schemeClr val="bg1"/>
                </a:solidFill>
                <a:latin typeface="Arial"/>
                <a:cs typeface="Arial"/>
              </a:rPr>
              <a:t>and</a:t>
            </a:r>
            <a:r>
              <a:rPr lang="en-AU" sz="1400" b="1" spc="-50">
                <a:solidFill>
                  <a:schemeClr val="bg1"/>
                </a:solidFill>
                <a:latin typeface="Arial"/>
                <a:cs typeface="Arial"/>
              </a:rPr>
              <a:t> </a:t>
            </a:r>
            <a:r>
              <a:rPr lang="en-AU" sz="1400" b="1" spc="-10">
                <a:solidFill>
                  <a:schemeClr val="bg1"/>
                </a:solidFill>
                <a:latin typeface="Arial"/>
                <a:cs typeface="Arial"/>
              </a:rPr>
              <a:t>outcomes </a:t>
            </a:r>
            <a:r>
              <a:rPr lang="en-AU" sz="1400" b="1">
                <a:solidFill>
                  <a:schemeClr val="bg1"/>
                </a:solidFill>
                <a:latin typeface="Arial"/>
                <a:cs typeface="Arial"/>
              </a:rPr>
              <a:t>set</a:t>
            </a:r>
            <a:r>
              <a:rPr lang="en-AU" sz="1400" b="1" spc="-20">
                <a:solidFill>
                  <a:schemeClr val="bg1"/>
                </a:solidFill>
                <a:latin typeface="Arial"/>
                <a:cs typeface="Arial"/>
              </a:rPr>
              <a:t> </a:t>
            </a:r>
            <a:r>
              <a:rPr lang="en-AU" sz="1400" b="1">
                <a:solidFill>
                  <a:schemeClr val="bg1"/>
                </a:solidFill>
                <a:latin typeface="Arial"/>
                <a:cs typeface="Arial"/>
              </a:rPr>
              <a:t>by</a:t>
            </a:r>
            <a:r>
              <a:rPr lang="en-AU" sz="1400" b="1" spc="-35">
                <a:solidFill>
                  <a:schemeClr val="bg1"/>
                </a:solidFill>
                <a:latin typeface="Arial"/>
                <a:cs typeface="Arial"/>
              </a:rPr>
              <a:t> </a:t>
            </a:r>
            <a:r>
              <a:rPr lang="en-AU" sz="1400" b="1">
                <a:solidFill>
                  <a:schemeClr val="bg1"/>
                </a:solidFill>
                <a:latin typeface="Arial"/>
                <a:cs typeface="Arial"/>
              </a:rPr>
              <a:t>the</a:t>
            </a:r>
            <a:r>
              <a:rPr lang="en-AU" sz="1400" b="1" spc="-25">
                <a:solidFill>
                  <a:schemeClr val="bg1"/>
                </a:solidFill>
                <a:latin typeface="Arial"/>
                <a:cs typeface="Arial"/>
              </a:rPr>
              <a:t> age</a:t>
            </a:r>
            <a:r>
              <a:rPr lang="en-AU" sz="1400" b="1" spc="-10">
                <a:solidFill>
                  <a:schemeClr val="bg1"/>
                </a:solidFill>
                <a:latin typeface="Arial"/>
                <a:cs typeface="Arial"/>
              </a:rPr>
              <a:t>ncy?</a:t>
            </a:r>
            <a:endParaRPr lang="en-AU" sz="1400">
              <a:solidFill>
                <a:schemeClr val="bg1"/>
              </a:solidFill>
              <a:latin typeface="Arial"/>
              <a:cs typeface="Arial"/>
            </a:endParaRPr>
          </a:p>
          <a:p>
            <a:endParaRPr lang="en-AU" sz="2800">
              <a:solidFill>
                <a:schemeClr val="tx2"/>
              </a:solidFill>
            </a:endParaRPr>
          </a:p>
        </p:txBody>
      </p:sp>
      <p:sp>
        <p:nvSpPr>
          <p:cNvPr id="62" name="object 13">
            <a:extLst>
              <a:ext uri="{FF2B5EF4-FFF2-40B4-BE49-F238E27FC236}">
                <a16:creationId xmlns:a16="http://schemas.microsoft.com/office/drawing/2014/main" id="{90921BD4-6BC7-4530-AA2C-73770754ADF4}"/>
              </a:ext>
            </a:extLst>
          </p:cNvPr>
          <p:cNvSpPr/>
          <p:nvPr/>
        </p:nvSpPr>
        <p:spPr>
          <a:xfrm>
            <a:off x="3544649" y="3997844"/>
            <a:ext cx="1960245" cy="570230"/>
          </a:xfrm>
          <a:custGeom>
            <a:avLst/>
            <a:gdLst/>
            <a:ahLst/>
            <a:cxnLst/>
            <a:rect l="l" t="t" r="r" b="b"/>
            <a:pathLst>
              <a:path w="1960245" h="570229">
                <a:moveTo>
                  <a:pt x="1959861" y="565404"/>
                </a:moveTo>
                <a:lnTo>
                  <a:pt x="1959861" y="3048"/>
                </a:lnTo>
                <a:lnTo>
                  <a:pt x="1956813" y="0"/>
                </a:lnTo>
                <a:lnTo>
                  <a:pt x="3048" y="0"/>
                </a:lnTo>
                <a:lnTo>
                  <a:pt x="0" y="3048"/>
                </a:lnTo>
                <a:lnTo>
                  <a:pt x="0" y="565404"/>
                </a:lnTo>
                <a:lnTo>
                  <a:pt x="3048" y="569976"/>
                </a:lnTo>
                <a:lnTo>
                  <a:pt x="7620" y="569976"/>
                </a:lnTo>
                <a:lnTo>
                  <a:pt x="7620" y="15240"/>
                </a:lnTo>
                <a:lnTo>
                  <a:pt x="15240" y="7620"/>
                </a:lnTo>
                <a:lnTo>
                  <a:pt x="15240" y="15240"/>
                </a:lnTo>
                <a:lnTo>
                  <a:pt x="1944621" y="15240"/>
                </a:lnTo>
                <a:lnTo>
                  <a:pt x="1944621" y="7620"/>
                </a:lnTo>
                <a:lnTo>
                  <a:pt x="1952241" y="15240"/>
                </a:lnTo>
                <a:lnTo>
                  <a:pt x="1952241" y="569976"/>
                </a:lnTo>
                <a:lnTo>
                  <a:pt x="1956813" y="569976"/>
                </a:lnTo>
                <a:lnTo>
                  <a:pt x="1959861" y="565404"/>
                </a:lnTo>
                <a:close/>
              </a:path>
              <a:path w="1960245" h="570229">
                <a:moveTo>
                  <a:pt x="15240" y="15240"/>
                </a:moveTo>
                <a:lnTo>
                  <a:pt x="15240" y="7620"/>
                </a:lnTo>
                <a:lnTo>
                  <a:pt x="7620" y="15240"/>
                </a:lnTo>
                <a:lnTo>
                  <a:pt x="15240" y="15240"/>
                </a:lnTo>
                <a:close/>
              </a:path>
              <a:path w="1960245" h="570229">
                <a:moveTo>
                  <a:pt x="15240" y="553212"/>
                </a:moveTo>
                <a:lnTo>
                  <a:pt x="15240" y="15240"/>
                </a:lnTo>
                <a:lnTo>
                  <a:pt x="7620" y="15240"/>
                </a:lnTo>
                <a:lnTo>
                  <a:pt x="7620" y="553212"/>
                </a:lnTo>
                <a:lnTo>
                  <a:pt x="15240" y="553212"/>
                </a:lnTo>
                <a:close/>
              </a:path>
              <a:path w="1960245" h="570229">
                <a:moveTo>
                  <a:pt x="1952241" y="553212"/>
                </a:moveTo>
                <a:lnTo>
                  <a:pt x="7620" y="553212"/>
                </a:lnTo>
                <a:lnTo>
                  <a:pt x="15240" y="560832"/>
                </a:lnTo>
                <a:lnTo>
                  <a:pt x="15240" y="569976"/>
                </a:lnTo>
                <a:lnTo>
                  <a:pt x="1944621" y="569976"/>
                </a:lnTo>
                <a:lnTo>
                  <a:pt x="1944621" y="560832"/>
                </a:lnTo>
                <a:lnTo>
                  <a:pt x="1952241" y="553212"/>
                </a:lnTo>
                <a:close/>
              </a:path>
              <a:path w="1960245" h="570229">
                <a:moveTo>
                  <a:pt x="15240" y="569976"/>
                </a:moveTo>
                <a:lnTo>
                  <a:pt x="15240" y="560832"/>
                </a:lnTo>
                <a:lnTo>
                  <a:pt x="7620" y="553212"/>
                </a:lnTo>
                <a:lnTo>
                  <a:pt x="7620" y="569976"/>
                </a:lnTo>
                <a:lnTo>
                  <a:pt x="15240" y="569976"/>
                </a:lnTo>
                <a:close/>
              </a:path>
              <a:path w="1960245" h="570229">
                <a:moveTo>
                  <a:pt x="1952241" y="15240"/>
                </a:moveTo>
                <a:lnTo>
                  <a:pt x="1944621" y="7620"/>
                </a:lnTo>
                <a:lnTo>
                  <a:pt x="1944621" y="15240"/>
                </a:lnTo>
                <a:lnTo>
                  <a:pt x="1952241" y="15240"/>
                </a:lnTo>
                <a:close/>
              </a:path>
              <a:path w="1960245" h="570229">
                <a:moveTo>
                  <a:pt x="1952241" y="553212"/>
                </a:moveTo>
                <a:lnTo>
                  <a:pt x="1952241" y="15240"/>
                </a:lnTo>
                <a:lnTo>
                  <a:pt x="1944621" y="15240"/>
                </a:lnTo>
                <a:lnTo>
                  <a:pt x="1944621" y="553212"/>
                </a:lnTo>
                <a:lnTo>
                  <a:pt x="1952241" y="553212"/>
                </a:lnTo>
                <a:close/>
              </a:path>
              <a:path w="1960245" h="570229">
                <a:moveTo>
                  <a:pt x="1952241" y="569976"/>
                </a:moveTo>
                <a:lnTo>
                  <a:pt x="1952241" y="553212"/>
                </a:lnTo>
                <a:lnTo>
                  <a:pt x="1944621" y="560832"/>
                </a:lnTo>
                <a:lnTo>
                  <a:pt x="1944621" y="569976"/>
                </a:lnTo>
                <a:lnTo>
                  <a:pt x="1952241" y="569976"/>
                </a:lnTo>
                <a:close/>
              </a:path>
            </a:pathLst>
          </a:custGeom>
          <a:solidFill>
            <a:srgbClr val="000000"/>
          </a:solidFill>
        </p:spPr>
        <p:txBody>
          <a:bodyPr wrap="square" lIns="0" tIns="0" rIns="0" bIns="0" rtlCol="0"/>
          <a:lstStyle/>
          <a:p>
            <a:endParaRPr/>
          </a:p>
        </p:txBody>
      </p:sp>
      <p:cxnSp>
        <p:nvCxnSpPr>
          <p:cNvPr id="49" name="Straight Arrow Connector 48">
            <a:extLst>
              <a:ext uri="{FF2B5EF4-FFF2-40B4-BE49-F238E27FC236}">
                <a16:creationId xmlns:a16="http://schemas.microsoft.com/office/drawing/2014/main" id="{E67FCCD1-085B-47C6-99D4-2D2F3E62BE2D}"/>
              </a:ext>
            </a:extLst>
          </p:cNvPr>
          <p:cNvCxnSpPr>
            <a:cxnSpLocks/>
          </p:cNvCxnSpPr>
          <p:nvPr/>
        </p:nvCxnSpPr>
        <p:spPr>
          <a:xfrm flipH="1">
            <a:off x="5504895" y="4242653"/>
            <a:ext cx="1220041" cy="0"/>
          </a:xfrm>
          <a:prstGeom prst="straightConnector1">
            <a:avLst/>
          </a:prstGeom>
          <a:ln>
            <a:prstDash val="dashDot"/>
            <a:tailEnd type="triangle"/>
          </a:ln>
        </p:spPr>
        <p:style>
          <a:lnRef idx="2">
            <a:schemeClr val="dk1"/>
          </a:lnRef>
          <a:fillRef idx="0">
            <a:schemeClr val="dk1"/>
          </a:fillRef>
          <a:effectRef idx="1">
            <a:schemeClr val="dk1"/>
          </a:effectRef>
          <a:fontRef idx="minor">
            <a:schemeClr val="tx1"/>
          </a:fontRef>
        </p:style>
      </p:cxnSp>
      <p:cxnSp>
        <p:nvCxnSpPr>
          <p:cNvPr id="65" name="Straight Connector 64">
            <a:extLst>
              <a:ext uri="{FF2B5EF4-FFF2-40B4-BE49-F238E27FC236}">
                <a16:creationId xmlns:a16="http://schemas.microsoft.com/office/drawing/2014/main" id="{F6012054-5542-4BF5-AD84-74B3C4649E40}"/>
              </a:ext>
            </a:extLst>
          </p:cNvPr>
          <p:cNvCxnSpPr/>
          <p:nvPr/>
        </p:nvCxnSpPr>
        <p:spPr>
          <a:xfrm>
            <a:off x="8372358" y="2759595"/>
            <a:ext cx="0" cy="28068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8" name="Straight Connector 67">
            <a:extLst>
              <a:ext uri="{FF2B5EF4-FFF2-40B4-BE49-F238E27FC236}">
                <a16:creationId xmlns:a16="http://schemas.microsoft.com/office/drawing/2014/main" id="{0573C1A7-BDF0-47A4-BD48-25A01094A60E}"/>
              </a:ext>
            </a:extLst>
          </p:cNvPr>
          <p:cNvCxnSpPr/>
          <p:nvPr/>
        </p:nvCxnSpPr>
        <p:spPr>
          <a:xfrm>
            <a:off x="7541150" y="3048077"/>
            <a:ext cx="1648995" cy="0"/>
          </a:xfrm>
          <a:prstGeom prst="line">
            <a:avLst/>
          </a:prstGeom>
        </p:spPr>
        <p:style>
          <a:lnRef idx="2">
            <a:schemeClr val="dk1"/>
          </a:lnRef>
          <a:fillRef idx="0">
            <a:schemeClr val="dk1"/>
          </a:fillRef>
          <a:effectRef idx="1">
            <a:schemeClr val="dk1"/>
          </a:effectRef>
          <a:fontRef idx="minor">
            <a:schemeClr val="tx1"/>
          </a:fontRef>
        </p:style>
      </p:cxnSp>
      <p:cxnSp>
        <p:nvCxnSpPr>
          <p:cNvPr id="71" name="Straight Connector 70">
            <a:extLst>
              <a:ext uri="{FF2B5EF4-FFF2-40B4-BE49-F238E27FC236}">
                <a16:creationId xmlns:a16="http://schemas.microsoft.com/office/drawing/2014/main" id="{ABF53C68-11A8-437E-B7E5-AF75D0FC65EF}"/>
              </a:ext>
            </a:extLst>
          </p:cNvPr>
          <p:cNvCxnSpPr/>
          <p:nvPr/>
        </p:nvCxnSpPr>
        <p:spPr>
          <a:xfrm>
            <a:off x="7537572" y="3039436"/>
            <a:ext cx="0" cy="888249"/>
          </a:xfrm>
          <a:prstGeom prst="line">
            <a:avLst/>
          </a:prstGeom>
        </p:spPr>
        <p:style>
          <a:lnRef idx="2">
            <a:schemeClr val="dk1"/>
          </a:lnRef>
          <a:fillRef idx="0">
            <a:schemeClr val="dk1"/>
          </a:fillRef>
          <a:effectRef idx="1">
            <a:schemeClr val="dk1"/>
          </a:effectRef>
          <a:fontRef idx="minor">
            <a:schemeClr val="tx1"/>
          </a:fontRef>
        </p:style>
      </p:cxnSp>
      <p:cxnSp>
        <p:nvCxnSpPr>
          <p:cNvPr id="75" name="Straight Connector 74">
            <a:extLst>
              <a:ext uri="{FF2B5EF4-FFF2-40B4-BE49-F238E27FC236}">
                <a16:creationId xmlns:a16="http://schemas.microsoft.com/office/drawing/2014/main" id="{B11AA985-C1C1-4BF0-8D47-A25573A8165B}"/>
              </a:ext>
            </a:extLst>
          </p:cNvPr>
          <p:cNvCxnSpPr/>
          <p:nvPr/>
        </p:nvCxnSpPr>
        <p:spPr>
          <a:xfrm>
            <a:off x="9180718" y="3048077"/>
            <a:ext cx="0" cy="888249"/>
          </a:xfrm>
          <a:prstGeom prst="line">
            <a:avLst/>
          </a:prstGeom>
        </p:spPr>
        <p:style>
          <a:lnRef idx="2">
            <a:schemeClr val="dk1"/>
          </a:lnRef>
          <a:fillRef idx="0">
            <a:schemeClr val="dk1"/>
          </a:fillRef>
          <a:effectRef idx="1">
            <a:schemeClr val="dk1"/>
          </a:effectRef>
          <a:fontRef idx="minor">
            <a:schemeClr val="tx1"/>
          </a:fontRef>
        </p:style>
      </p:cxnSp>
      <p:grpSp>
        <p:nvGrpSpPr>
          <p:cNvPr id="73" name="Group 72">
            <a:extLst>
              <a:ext uri="{FF2B5EF4-FFF2-40B4-BE49-F238E27FC236}">
                <a16:creationId xmlns:a16="http://schemas.microsoft.com/office/drawing/2014/main" id="{7E32F72A-904E-48DE-AD11-5313204883A4}"/>
              </a:ext>
            </a:extLst>
          </p:cNvPr>
          <p:cNvGrpSpPr/>
          <p:nvPr/>
        </p:nvGrpSpPr>
        <p:grpSpPr>
          <a:xfrm>
            <a:off x="8481387" y="3927685"/>
            <a:ext cx="1398661" cy="605202"/>
            <a:chOff x="8297549" y="4031840"/>
            <a:chExt cx="1472852" cy="577884"/>
          </a:xfrm>
        </p:grpSpPr>
        <p:sp>
          <p:nvSpPr>
            <p:cNvPr id="36" name="object 29">
              <a:extLst>
                <a:ext uri="{FF2B5EF4-FFF2-40B4-BE49-F238E27FC236}">
                  <a16:creationId xmlns:a16="http://schemas.microsoft.com/office/drawing/2014/main" id="{FE2D68B2-6672-428C-A409-11E473AC7365}"/>
                </a:ext>
              </a:extLst>
            </p:cNvPr>
            <p:cNvSpPr txBox="1"/>
            <p:nvPr/>
          </p:nvSpPr>
          <p:spPr>
            <a:xfrm>
              <a:off x="8388654" y="4031840"/>
              <a:ext cx="1353947" cy="540111"/>
            </a:xfrm>
            <a:prstGeom prst="rect">
              <a:avLst/>
            </a:prstGeom>
            <a:solidFill>
              <a:schemeClr val="accent1"/>
            </a:solidFill>
          </p:spPr>
          <p:txBody>
            <a:bodyPr vert="horz" wrap="square" lIns="0" tIns="41910" rIns="0" bIns="0" rtlCol="0">
              <a:spAutoFit/>
            </a:bodyPr>
            <a:lstStyle/>
            <a:p>
              <a:pPr marL="121920" marR="114300" indent="1270" algn="ctr">
                <a:lnSpc>
                  <a:spcPct val="100000"/>
                </a:lnSpc>
                <a:spcBef>
                  <a:spcPts val="330"/>
                </a:spcBef>
              </a:pPr>
              <a:endParaRPr sz="1000">
                <a:solidFill>
                  <a:schemeClr val="bg1"/>
                </a:solidFill>
                <a:latin typeface="Arial"/>
                <a:cs typeface="Arial"/>
              </a:endParaRPr>
            </a:p>
          </p:txBody>
        </p:sp>
        <p:sp>
          <p:nvSpPr>
            <p:cNvPr id="72" name="TextBox 71">
              <a:extLst>
                <a:ext uri="{FF2B5EF4-FFF2-40B4-BE49-F238E27FC236}">
                  <a16:creationId xmlns:a16="http://schemas.microsoft.com/office/drawing/2014/main" id="{08FED0DE-7405-4591-843E-128B7A06E181}"/>
                </a:ext>
              </a:extLst>
            </p:cNvPr>
            <p:cNvSpPr txBox="1"/>
            <p:nvPr/>
          </p:nvSpPr>
          <p:spPr>
            <a:xfrm>
              <a:off x="8297549" y="4101893"/>
              <a:ext cx="1472852" cy="507831"/>
            </a:xfrm>
            <a:prstGeom prst="rect">
              <a:avLst/>
            </a:prstGeom>
            <a:noFill/>
          </p:spPr>
          <p:txBody>
            <a:bodyPr wrap="square" rtlCol="0" anchor="ctr">
              <a:spAutoFit/>
            </a:bodyPr>
            <a:lstStyle/>
            <a:p>
              <a:pPr marL="12065" marR="5080" indent="635" algn="ctr">
                <a:spcBef>
                  <a:spcPts val="95"/>
                </a:spcBef>
              </a:pPr>
              <a:r>
                <a:rPr lang="en-AU" sz="1000">
                  <a:solidFill>
                    <a:schemeClr val="bg1"/>
                  </a:solidFill>
                  <a:latin typeface="Arial"/>
                  <a:cs typeface="Arial"/>
                </a:rPr>
                <a:t>Use consultant’ under ‘assignment rates</a:t>
              </a:r>
            </a:p>
            <a:p>
              <a:endParaRPr lang="en-AU" sz="700">
                <a:solidFill>
                  <a:schemeClr val="tx2"/>
                </a:solidFill>
              </a:endParaRPr>
            </a:p>
          </p:txBody>
        </p:sp>
      </p:grpSp>
      <p:cxnSp>
        <p:nvCxnSpPr>
          <p:cNvPr id="79" name="Straight Connector 78">
            <a:extLst>
              <a:ext uri="{FF2B5EF4-FFF2-40B4-BE49-F238E27FC236}">
                <a16:creationId xmlns:a16="http://schemas.microsoft.com/office/drawing/2014/main" id="{53DCDF17-7688-4ADB-BD61-91A41C4B1D84}"/>
              </a:ext>
            </a:extLst>
          </p:cNvPr>
          <p:cNvCxnSpPr/>
          <p:nvPr/>
        </p:nvCxnSpPr>
        <p:spPr>
          <a:xfrm>
            <a:off x="7537572" y="4483277"/>
            <a:ext cx="0" cy="606686"/>
          </a:xfrm>
          <a:prstGeom prst="line">
            <a:avLst/>
          </a:prstGeom>
        </p:spPr>
        <p:style>
          <a:lnRef idx="2">
            <a:schemeClr val="dk1"/>
          </a:lnRef>
          <a:fillRef idx="0">
            <a:schemeClr val="dk1"/>
          </a:fillRef>
          <a:effectRef idx="1">
            <a:schemeClr val="dk1"/>
          </a:effectRef>
          <a:fontRef idx="minor">
            <a:schemeClr val="tx1"/>
          </a:fontRef>
        </p:style>
      </p:cxnSp>
      <p:cxnSp>
        <p:nvCxnSpPr>
          <p:cNvPr id="80" name="Straight Connector 79">
            <a:extLst>
              <a:ext uri="{FF2B5EF4-FFF2-40B4-BE49-F238E27FC236}">
                <a16:creationId xmlns:a16="http://schemas.microsoft.com/office/drawing/2014/main" id="{90F86A22-2EDD-4AE1-9280-508D54EA9267}"/>
              </a:ext>
            </a:extLst>
          </p:cNvPr>
          <p:cNvCxnSpPr/>
          <p:nvPr/>
        </p:nvCxnSpPr>
        <p:spPr>
          <a:xfrm>
            <a:off x="9180718" y="4491918"/>
            <a:ext cx="0" cy="606686"/>
          </a:xfrm>
          <a:prstGeom prst="line">
            <a:avLst/>
          </a:prstGeom>
        </p:spPr>
        <p:style>
          <a:lnRef idx="2">
            <a:schemeClr val="dk1"/>
          </a:lnRef>
          <a:fillRef idx="0">
            <a:schemeClr val="dk1"/>
          </a:fillRef>
          <a:effectRef idx="1">
            <a:schemeClr val="dk1"/>
          </a:effectRef>
          <a:fontRef idx="minor">
            <a:schemeClr val="tx1"/>
          </a:fontRef>
        </p:style>
      </p:cxnSp>
      <p:cxnSp>
        <p:nvCxnSpPr>
          <p:cNvPr id="81" name="Straight Connector 80">
            <a:extLst>
              <a:ext uri="{FF2B5EF4-FFF2-40B4-BE49-F238E27FC236}">
                <a16:creationId xmlns:a16="http://schemas.microsoft.com/office/drawing/2014/main" id="{93FE9845-B02D-40B4-8391-B81224FC2F57}"/>
              </a:ext>
            </a:extLst>
          </p:cNvPr>
          <p:cNvCxnSpPr/>
          <p:nvPr/>
        </p:nvCxnSpPr>
        <p:spPr>
          <a:xfrm>
            <a:off x="7531723" y="5089963"/>
            <a:ext cx="1648995" cy="0"/>
          </a:xfrm>
          <a:prstGeom prst="line">
            <a:avLst/>
          </a:prstGeom>
        </p:spPr>
        <p:style>
          <a:lnRef idx="2">
            <a:schemeClr val="dk1"/>
          </a:lnRef>
          <a:fillRef idx="0">
            <a:schemeClr val="dk1"/>
          </a:fillRef>
          <a:effectRef idx="1">
            <a:schemeClr val="dk1"/>
          </a:effectRef>
          <a:fontRef idx="minor">
            <a:schemeClr val="tx1"/>
          </a:fontRef>
        </p:style>
      </p:cxnSp>
      <p:grpSp>
        <p:nvGrpSpPr>
          <p:cNvPr id="76" name="Group 75">
            <a:extLst>
              <a:ext uri="{FF2B5EF4-FFF2-40B4-BE49-F238E27FC236}">
                <a16:creationId xmlns:a16="http://schemas.microsoft.com/office/drawing/2014/main" id="{4F6121EE-321D-4784-992D-135A060C599C}"/>
              </a:ext>
            </a:extLst>
          </p:cNvPr>
          <p:cNvGrpSpPr/>
          <p:nvPr/>
        </p:nvGrpSpPr>
        <p:grpSpPr>
          <a:xfrm>
            <a:off x="7385524" y="5527736"/>
            <a:ext cx="1960245" cy="570230"/>
            <a:chOff x="9619797" y="4820182"/>
            <a:chExt cx="1960245" cy="570230"/>
          </a:xfrm>
        </p:grpSpPr>
        <p:sp>
          <p:nvSpPr>
            <p:cNvPr id="32" name="object 25">
              <a:extLst>
                <a:ext uri="{FF2B5EF4-FFF2-40B4-BE49-F238E27FC236}">
                  <a16:creationId xmlns:a16="http://schemas.microsoft.com/office/drawing/2014/main" id="{8838BD16-3243-4CDF-B7EA-27D4B5356883}"/>
                </a:ext>
              </a:extLst>
            </p:cNvPr>
            <p:cNvSpPr txBox="1"/>
            <p:nvPr/>
          </p:nvSpPr>
          <p:spPr>
            <a:xfrm>
              <a:off x="9797162" y="4878762"/>
              <a:ext cx="1505266" cy="473848"/>
            </a:xfrm>
            <a:prstGeom prst="rect">
              <a:avLst/>
            </a:prstGeom>
          </p:spPr>
          <p:txBody>
            <a:bodyPr vert="horz" wrap="square" lIns="0" tIns="12065" rIns="0" bIns="0" rtlCol="0">
              <a:spAutoFit/>
            </a:bodyPr>
            <a:lstStyle/>
            <a:p>
              <a:pPr marL="12700" marR="5080" algn="ctr">
                <a:lnSpc>
                  <a:spcPct val="100000"/>
                </a:lnSpc>
                <a:spcBef>
                  <a:spcPts val="95"/>
                </a:spcBef>
              </a:pPr>
              <a:r>
                <a:rPr lang="en-AU" sz="1000" dirty="0">
                  <a:latin typeface="Arial"/>
                  <a:cs typeface="Arial"/>
                </a:rPr>
                <a:t>Is</a:t>
              </a:r>
              <a:r>
                <a:rPr lang="en-AU" sz="1000" spc="-35" dirty="0">
                  <a:latin typeface="Arial"/>
                  <a:cs typeface="Arial"/>
                </a:rPr>
                <a:t> </a:t>
              </a:r>
              <a:r>
                <a:rPr lang="en-AU" sz="1000" dirty="0">
                  <a:latin typeface="Arial"/>
                  <a:cs typeface="Arial"/>
                </a:rPr>
                <a:t>the engagement in scope of  </a:t>
              </a:r>
              <a:r>
                <a:rPr lang="en-AU" sz="1000" b="1" spc="-10" dirty="0">
                  <a:latin typeface="Arial"/>
                  <a:cs typeface="Arial"/>
                </a:rPr>
                <a:t>IA services? (see slide 7)</a:t>
              </a:r>
              <a:endParaRPr lang="en-AU" sz="1000" dirty="0">
                <a:latin typeface="Arial"/>
                <a:cs typeface="Arial"/>
              </a:endParaRPr>
            </a:p>
          </p:txBody>
        </p:sp>
        <p:sp>
          <p:nvSpPr>
            <p:cNvPr id="82" name="object 13">
              <a:extLst>
                <a:ext uri="{FF2B5EF4-FFF2-40B4-BE49-F238E27FC236}">
                  <a16:creationId xmlns:a16="http://schemas.microsoft.com/office/drawing/2014/main" id="{8FD00564-A6F7-42A9-A790-F21F30432FE4}"/>
                </a:ext>
              </a:extLst>
            </p:cNvPr>
            <p:cNvSpPr/>
            <p:nvPr/>
          </p:nvSpPr>
          <p:spPr>
            <a:xfrm>
              <a:off x="9619797" y="4820182"/>
              <a:ext cx="1960245" cy="570230"/>
            </a:xfrm>
            <a:custGeom>
              <a:avLst/>
              <a:gdLst/>
              <a:ahLst/>
              <a:cxnLst/>
              <a:rect l="l" t="t" r="r" b="b"/>
              <a:pathLst>
                <a:path w="1960245" h="570229">
                  <a:moveTo>
                    <a:pt x="1959861" y="565404"/>
                  </a:moveTo>
                  <a:lnTo>
                    <a:pt x="1959861" y="3048"/>
                  </a:lnTo>
                  <a:lnTo>
                    <a:pt x="1956813" y="0"/>
                  </a:lnTo>
                  <a:lnTo>
                    <a:pt x="3048" y="0"/>
                  </a:lnTo>
                  <a:lnTo>
                    <a:pt x="0" y="3048"/>
                  </a:lnTo>
                  <a:lnTo>
                    <a:pt x="0" y="565404"/>
                  </a:lnTo>
                  <a:lnTo>
                    <a:pt x="3048" y="569976"/>
                  </a:lnTo>
                  <a:lnTo>
                    <a:pt x="7620" y="569976"/>
                  </a:lnTo>
                  <a:lnTo>
                    <a:pt x="7620" y="15240"/>
                  </a:lnTo>
                  <a:lnTo>
                    <a:pt x="15240" y="7620"/>
                  </a:lnTo>
                  <a:lnTo>
                    <a:pt x="15240" y="15240"/>
                  </a:lnTo>
                  <a:lnTo>
                    <a:pt x="1944621" y="15240"/>
                  </a:lnTo>
                  <a:lnTo>
                    <a:pt x="1944621" y="7620"/>
                  </a:lnTo>
                  <a:lnTo>
                    <a:pt x="1952241" y="15240"/>
                  </a:lnTo>
                  <a:lnTo>
                    <a:pt x="1952241" y="569976"/>
                  </a:lnTo>
                  <a:lnTo>
                    <a:pt x="1956813" y="569976"/>
                  </a:lnTo>
                  <a:lnTo>
                    <a:pt x="1959861" y="565404"/>
                  </a:lnTo>
                  <a:close/>
                </a:path>
                <a:path w="1960245" h="570229">
                  <a:moveTo>
                    <a:pt x="15240" y="15240"/>
                  </a:moveTo>
                  <a:lnTo>
                    <a:pt x="15240" y="7620"/>
                  </a:lnTo>
                  <a:lnTo>
                    <a:pt x="7620" y="15240"/>
                  </a:lnTo>
                  <a:lnTo>
                    <a:pt x="15240" y="15240"/>
                  </a:lnTo>
                  <a:close/>
                </a:path>
                <a:path w="1960245" h="570229">
                  <a:moveTo>
                    <a:pt x="15240" y="553212"/>
                  </a:moveTo>
                  <a:lnTo>
                    <a:pt x="15240" y="15240"/>
                  </a:lnTo>
                  <a:lnTo>
                    <a:pt x="7620" y="15240"/>
                  </a:lnTo>
                  <a:lnTo>
                    <a:pt x="7620" y="553212"/>
                  </a:lnTo>
                  <a:lnTo>
                    <a:pt x="15240" y="553212"/>
                  </a:lnTo>
                  <a:close/>
                </a:path>
                <a:path w="1960245" h="570229">
                  <a:moveTo>
                    <a:pt x="1952241" y="553212"/>
                  </a:moveTo>
                  <a:lnTo>
                    <a:pt x="7620" y="553212"/>
                  </a:lnTo>
                  <a:lnTo>
                    <a:pt x="15240" y="560832"/>
                  </a:lnTo>
                  <a:lnTo>
                    <a:pt x="15240" y="569976"/>
                  </a:lnTo>
                  <a:lnTo>
                    <a:pt x="1944621" y="569976"/>
                  </a:lnTo>
                  <a:lnTo>
                    <a:pt x="1944621" y="560832"/>
                  </a:lnTo>
                  <a:lnTo>
                    <a:pt x="1952241" y="553212"/>
                  </a:lnTo>
                  <a:close/>
                </a:path>
                <a:path w="1960245" h="570229">
                  <a:moveTo>
                    <a:pt x="15240" y="569976"/>
                  </a:moveTo>
                  <a:lnTo>
                    <a:pt x="15240" y="560832"/>
                  </a:lnTo>
                  <a:lnTo>
                    <a:pt x="7620" y="553212"/>
                  </a:lnTo>
                  <a:lnTo>
                    <a:pt x="7620" y="569976"/>
                  </a:lnTo>
                  <a:lnTo>
                    <a:pt x="15240" y="569976"/>
                  </a:lnTo>
                  <a:close/>
                </a:path>
                <a:path w="1960245" h="570229">
                  <a:moveTo>
                    <a:pt x="1952241" y="15240"/>
                  </a:moveTo>
                  <a:lnTo>
                    <a:pt x="1944621" y="7620"/>
                  </a:lnTo>
                  <a:lnTo>
                    <a:pt x="1944621" y="15240"/>
                  </a:lnTo>
                  <a:lnTo>
                    <a:pt x="1952241" y="15240"/>
                  </a:lnTo>
                  <a:close/>
                </a:path>
                <a:path w="1960245" h="570229">
                  <a:moveTo>
                    <a:pt x="1952241" y="553212"/>
                  </a:moveTo>
                  <a:lnTo>
                    <a:pt x="1952241" y="15240"/>
                  </a:lnTo>
                  <a:lnTo>
                    <a:pt x="1944621" y="15240"/>
                  </a:lnTo>
                  <a:lnTo>
                    <a:pt x="1944621" y="553212"/>
                  </a:lnTo>
                  <a:lnTo>
                    <a:pt x="1952241" y="553212"/>
                  </a:lnTo>
                  <a:close/>
                </a:path>
                <a:path w="1960245" h="570229">
                  <a:moveTo>
                    <a:pt x="1952241" y="569976"/>
                  </a:moveTo>
                  <a:lnTo>
                    <a:pt x="1952241" y="553212"/>
                  </a:lnTo>
                  <a:lnTo>
                    <a:pt x="1944621" y="560832"/>
                  </a:lnTo>
                  <a:lnTo>
                    <a:pt x="1944621" y="569976"/>
                  </a:lnTo>
                  <a:lnTo>
                    <a:pt x="1952241" y="569976"/>
                  </a:lnTo>
                  <a:close/>
                </a:path>
              </a:pathLst>
            </a:custGeom>
            <a:solidFill>
              <a:srgbClr val="000000"/>
            </a:solidFill>
          </p:spPr>
          <p:txBody>
            <a:bodyPr wrap="square" lIns="0" tIns="0" rIns="0" bIns="0" rtlCol="0"/>
            <a:lstStyle/>
            <a:p>
              <a:endParaRPr/>
            </a:p>
          </p:txBody>
        </p:sp>
      </p:grpSp>
      <p:cxnSp>
        <p:nvCxnSpPr>
          <p:cNvPr id="85" name="Straight Arrow Connector 84">
            <a:extLst>
              <a:ext uri="{FF2B5EF4-FFF2-40B4-BE49-F238E27FC236}">
                <a16:creationId xmlns:a16="http://schemas.microsoft.com/office/drawing/2014/main" id="{BC4CFF61-7709-4A7F-B472-12FAB3805064}"/>
              </a:ext>
            </a:extLst>
          </p:cNvPr>
          <p:cNvCxnSpPr>
            <a:cxnSpLocks/>
          </p:cNvCxnSpPr>
          <p:nvPr/>
        </p:nvCxnSpPr>
        <p:spPr>
          <a:xfrm>
            <a:off x="8372358" y="5090361"/>
            <a:ext cx="0" cy="416529"/>
          </a:xfrm>
          <a:prstGeom prst="straightConnector1">
            <a:avLst/>
          </a:prstGeom>
          <a:ln w="28575">
            <a:solidFill>
              <a:schemeClr val="tx1"/>
            </a:solidFill>
            <a:tailEnd type="triangle"/>
          </a:ln>
        </p:spPr>
        <p:style>
          <a:lnRef idx="2">
            <a:schemeClr val="dk1"/>
          </a:lnRef>
          <a:fillRef idx="0">
            <a:schemeClr val="dk1"/>
          </a:fillRef>
          <a:effectRef idx="1">
            <a:schemeClr val="dk1"/>
          </a:effectRef>
          <a:fontRef idx="minor">
            <a:schemeClr val="tx1"/>
          </a:fontRef>
        </p:style>
      </p:cxnSp>
      <p:sp>
        <p:nvSpPr>
          <p:cNvPr id="88" name="object 29">
            <a:extLst>
              <a:ext uri="{FF2B5EF4-FFF2-40B4-BE49-F238E27FC236}">
                <a16:creationId xmlns:a16="http://schemas.microsoft.com/office/drawing/2014/main" id="{4B0B6491-AEAB-4E22-B3D2-278F91773C66}"/>
              </a:ext>
            </a:extLst>
          </p:cNvPr>
          <p:cNvSpPr txBox="1"/>
          <p:nvPr/>
        </p:nvSpPr>
        <p:spPr>
          <a:xfrm>
            <a:off x="10326511" y="5604517"/>
            <a:ext cx="1689035" cy="503984"/>
          </a:xfrm>
          <a:prstGeom prst="rect">
            <a:avLst/>
          </a:prstGeom>
          <a:solidFill>
            <a:schemeClr val="accent1"/>
          </a:solidFill>
        </p:spPr>
        <p:txBody>
          <a:bodyPr vert="horz" wrap="square" lIns="0" tIns="41910" rIns="0" bIns="0" rtlCol="0">
            <a:spAutoFit/>
          </a:bodyPr>
          <a:lstStyle/>
          <a:p>
            <a:pPr marL="121920" marR="114300" indent="1270" algn="ctr">
              <a:spcBef>
                <a:spcPts val="330"/>
              </a:spcBef>
            </a:pPr>
            <a:r>
              <a:rPr lang="en-AU" sz="1000" spc="-30" dirty="0">
                <a:solidFill>
                  <a:schemeClr val="bg1"/>
                </a:solidFill>
                <a:latin typeface="Arial"/>
                <a:cs typeface="Arial"/>
              </a:rPr>
              <a:t>Refer to the  recommended IA Standard </a:t>
            </a:r>
            <a:r>
              <a:rPr lang="en-AU" sz="1000" spc="-10" dirty="0">
                <a:solidFill>
                  <a:schemeClr val="bg1"/>
                </a:solidFill>
                <a:latin typeface="Arial"/>
                <a:cs typeface="Arial"/>
              </a:rPr>
              <a:t>Commercial Framework as a guidance </a:t>
            </a:r>
            <a:endParaRPr lang="en-AU" sz="1000" dirty="0">
              <a:solidFill>
                <a:schemeClr val="bg1"/>
              </a:solidFill>
              <a:latin typeface="Arial"/>
              <a:cs typeface="Arial"/>
            </a:endParaRPr>
          </a:p>
        </p:txBody>
      </p:sp>
      <p:sp>
        <p:nvSpPr>
          <p:cNvPr id="90" name="object 21">
            <a:extLst>
              <a:ext uri="{FF2B5EF4-FFF2-40B4-BE49-F238E27FC236}">
                <a16:creationId xmlns:a16="http://schemas.microsoft.com/office/drawing/2014/main" id="{52CE63D2-5E3E-4588-98BC-7B8B3D326705}"/>
              </a:ext>
            </a:extLst>
          </p:cNvPr>
          <p:cNvSpPr txBox="1"/>
          <p:nvPr/>
        </p:nvSpPr>
        <p:spPr>
          <a:xfrm>
            <a:off x="9661834" y="5597219"/>
            <a:ext cx="251460" cy="177800"/>
          </a:xfrm>
          <a:prstGeom prst="rect">
            <a:avLst/>
          </a:prstGeom>
        </p:spPr>
        <p:txBody>
          <a:bodyPr vert="horz" wrap="square" lIns="0" tIns="12065" rIns="0" bIns="0" rtlCol="0">
            <a:spAutoFit/>
          </a:bodyPr>
          <a:lstStyle/>
          <a:p>
            <a:pPr marL="12700">
              <a:lnSpc>
                <a:spcPct val="100000"/>
              </a:lnSpc>
              <a:spcBef>
                <a:spcPts val="95"/>
              </a:spcBef>
            </a:pPr>
            <a:r>
              <a:rPr sz="1000" b="1" spc="-25">
                <a:latin typeface="Arial"/>
                <a:cs typeface="Arial"/>
              </a:rPr>
              <a:t>Yes</a:t>
            </a:r>
            <a:endParaRPr sz="1000">
              <a:latin typeface="Arial"/>
              <a:cs typeface="Arial"/>
            </a:endParaRPr>
          </a:p>
        </p:txBody>
      </p:sp>
      <p:sp>
        <p:nvSpPr>
          <p:cNvPr id="91" name="object 22">
            <a:extLst>
              <a:ext uri="{FF2B5EF4-FFF2-40B4-BE49-F238E27FC236}">
                <a16:creationId xmlns:a16="http://schemas.microsoft.com/office/drawing/2014/main" id="{1AB4FB9F-F699-490E-B4DE-928CE41BA25D}"/>
              </a:ext>
            </a:extLst>
          </p:cNvPr>
          <p:cNvSpPr txBox="1"/>
          <p:nvPr/>
        </p:nvSpPr>
        <p:spPr>
          <a:xfrm>
            <a:off x="6395961" y="5546293"/>
            <a:ext cx="194310" cy="177800"/>
          </a:xfrm>
          <a:prstGeom prst="rect">
            <a:avLst/>
          </a:prstGeom>
        </p:spPr>
        <p:txBody>
          <a:bodyPr vert="horz" wrap="square" lIns="0" tIns="12065" rIns="0" bIns="0" rtlCol="0">
            <a:spAutoFit/>
          </a:bodyPr>
          <a:lstStyle/>
          <a:p>
            <a:pPr marL="12700">
              <a:lnSpc>
                <a:spcPct val="100000"/>
              </a:lnSpc>
              <a:spcBef>
                <a:spcPts val="95"/>
              </a:spcBef>
            </a:pPr>
            <a:r>
              <a:rPr sz="1000" b="1" spc="-25">
                <a:latin typeface="Arial"/>
                <a:cs typeface="Arial"/>
              </a:rPr>
              <a:t>No</a:t>
            </a:r>
            <a:endParaRPr sz="1000">
              <a:latin typeface="Arial"/>
              <a:cs typeface="Arial"/>
            </a:endParaRPr>
          </a:p>
        </p:txBody>
      </p:sp>
      <p:cxnSp>
        <p:nvCxnSpPr>
          <p:cNvPr id="95" name="Straight Arrow Connector 94">
            <a:extLst>
              <a:ext uri="{FF2B5EF4-FFF2-40B4-BE49-F238E27FC236}">
                <a16:creationId xmlns:a16="http://schemas.microsoft.com/office/drawing/2014/main" id="{5BA1AA4C-D08C-4227-A7EA-47B5D1677DB2}"/>
              </a:ext>
            </a:extLst>
          </p:cNvPr>
          <p:cNvCxnSpPr>
            <a:cxnSpLocks/>
          </p:cNvCxnSpPr>
          <p:nvPr/>
        </p:nvCxnSpPr>
        <p:spPr>
          <a:xfrm>
            <a:off x="9337693" y="5844501"/>
            <a:ext cx="936000" cy="0"/>
          </a:xfrm>
          <a:prstGeom prst="straightConnector1">
            <a:avLst/>
          </a:prstGeom>
          <a:ln w="28575">
            <a:solidFill>
              <a:schemeClr val="tx1"/>
            </a:solidFill>
            <a:tailEnd type="triangle"/>
          </a:ln>
        </p:spPr>
        <p:style>
          <a:lnRef idx="2">
            <a:schemeClr val="dk1"/>
          </a:lnRef>
          <a:fillRef idx="0">
            <a:schemeClr val="dk1"/>
          </a:fillRef>
          <a:effectRef idx="1">
            <a:schemeClr val="dk1"/>
          </a:effectRef>
          <a:fontRef idx="minor">
            <a:schemeClr val="tx1"/>
          </a:fontRef>
        </p:style>
      </p:cxnSp>
      <p:cxnSp>
        <p:nvCxnSpPr>
          <p:cNvPr id="97" name="Straight Arrow Connector 96">
            <a:extLst>
              <a:ext uri="{FF2B5EF4-FFF2-40B4-BE49-F238E27FC236}">
                <a16:creationId xmlns:a16="http://schemas.microsoft.com/office/drawing/2014/main" id="{C2DA4AA2-6B05-4AB9-BEB2-5FA1722034B5}"/>
              </a:ext>
            </a:extLst>
          </p:cNvPr>
          <p:cNvCxnSpPr>
            <a:cxnSpLocks/>
          </p:cNvCxnSpPr>
          <p:nvPr/>
        </p:nvCxnSpPr>
        <p:spPr>
          <a:xfrm flipH="1">
            <a:off x="5504822" y="5844501"/>
            <a:ext cx="1891621" cy="0"/>
          </a:xfrm>
          <a:prstGeom prst="straightConnector1">
            <a:avLst/>
          </a:prstGeom>
          <a:ln w="28575">
            <a:solidFill>
              <a:schemeClr val="tx1"/>
            </a:solidFill>
            <a:tailEnd type="triangle"/>
          </a:ln>
        </p:spPr>
        <p:style>
          <a:lnRef idx="2">
            <a:schemeClr val="dk1"/>
          </a:lnRef>
          <a:fillRef idx="0">
            <a:schemeClr val="dk1"/>
          </a:fillRef>
          <a:effectRef idx="1">
            <a:schemeClr val="dk1"/>
          </a:effectRef>
          <a:fontRef idx="minor">
            <a:schemeClr val="tx1"/>
          </a:fontRef>
        </p:style>
      </p:cxnSp>
      <p:sp>
        <p:nvSpPr>
          <p:cNvPr id="104" name="TextBox 103">
            <a:extLst>
              <a:ext uri="{FF2B5EF4-FFF2-40B4-BE49-F238E27FC236}">
                <a16:creationId xmlns:a16="http://schemas.microsoft.com/office/drawing/2014/main" id="{B4C025CD-7E8E-458A-B1A8-36375EC2CC72}"/>
              </a:ext>
            </a:extLst>
          </p:cNvPr>
          <p:cNvSpPr txBox="1"/>
          <p:nvPr/>
        </p:nvSpPr>
        <p:spPr>
          <a:xfrm>
            <a:off x="298732" y="2107621"/>
            <a:ext cx="2732672" cy="523220"/>
          </a:xfrm>
          <a:prstGeom prst="rect">
            <a:avLst/>
          </a:prstGeom>
          <a:noFill/>
        </p:spPr>
        <p:txBody>
          <a:bodyPr wrap="square" rtlCol="0">
            <a:spAutoFit/>
          </a:bodyPr>
          <a:lstStyle/>
          <a:p>
            <a:pPr algn="ctr"/>
            <a:r>
              <a:rPr lang="en-AU" sz="1400">
                <a:solidFill>
                  <a:schemeClr val="bg1"/>
                </a:solidFill>
                <a:latin typeface="Arial"/>
                <a:cs typeface="Arial"/>
              </a:rPr>
              <a:t>Do you have internal capability to deliver the services?</a:t>
            </a:r>
          </a:p>
        </p:txBody>
      </p:sp>
      <p:sp>
        <p:nvSpPr>
          <p:cNvPr id="66" name="TextBox 65">
            <a:extLst>
              <a:ext uri="{FF2B5EF4-FFF2-40B4-BE49-F238E27FC236}">
                <a16:creationId xmlns:a16="http://schemas.microsoft.com/office/drawing/2014/main" id="{348B20C7-4AD1-4454-BB5C-14299DA8F277}"/>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sp>
        <p:nvSpPr>
          <p:cNvPr id="64" name="Flowchart: Connector 63">
            <a:extLst>
              <a:ext uri="{FF2B5EF4-FFF2-40B4-BE49-F238E27FC236}">
                <a16:creationId xmlns:a16="http://schemas.microsoft.com/office/drawing/2014/main" id="{2B126670-09B2-4AA8-B75A-85B380A98DE9}"/>
              </a:ext>
            </a:extLst>
          </p:cNvPr>
          <p:cNvSpPr/>
          <p:nvPr/>
        </p:nvSpPr>
        <p:spPr>
          <a:xfrm rot="20490036">
            <a:off x="11096261" y="51838"/>
            <a:ext cx="1036502" cy="1087721"/>
          </a:xfrm>
          <a:prstGeom prst="flowChartConnector">
            <a:avLst/>
          </a:prstGeom>
          <a:solidFill>
            <a:schemeClr val="tx2"/>
          </a:solidFill>
          <a:ln>
            <a:noFill/>
          </a:ln>
          <a:effectLst>
            <a:outerShdw blurRad="50800" dist="38100" dir="2700000" algn="tl" rotWithShape="0">
              <a:prstClr val="black">
                <a:alpha val="40000"/>
              </a:prstClr>
            </a:outerShdw>
          </a:effectLst>
          <a:scene3d>
            <a:camera prst="perspectiveFront"/>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b="1"/>
              <a:t>When</a:t>
            </a:r>
            <a:r>
              <a:rPr lang="en-AU" sz="600" b="1"/>
              <a:t>  </a:t>
            </a:r>
          </a:p>
          <a:p>
            <a:pPr algn="ctr"/>
            <a:r>
              <a:rPr lang="en-AU" sz="600" b="1"/>
              <a:t>to use Infrastructure Advisory consultants?</a:t>
            </a:r>
          </a:p>
        </p:txBody>
      </p:sp>
    </p:spTree>
    <p:extLst>
      <p:ext uri="{BB962C8B-B14F-4D97-AF65-F5344CB8AC3E}">
        <p14:creationId xmlns:p14="http://schemas.microsoft.com/office/powerpoint/2010/main" val="5467775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DFAB6AF8-7805-474A-A4DF-15926C0C4B45}"/>
              </a:ext>
            </a:extLst>
          </p:cNvPr>
          <p:cNvGraphicFramePr>
            <a:graphicFrameLocks noChangeAspect="1"/>
          </p:cNvGraphicFramePr>
          <p:nvPr>
            <p:custDataLst>
              <p:tags r:id="rId1"/>
            </p:custDataLst>
            <p:extLst>
              <p:ext uri="{D42A27DB-BD31-4B8C-83A1-F6EECF244321}">
                <p14:modId xmlns:p14="http://schemas.microsoft.com/office/powerpoint/2010/main" val="222356048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5" name="Object 4" hidden="1">
                        <a:extLst>
                          <a:ext uri="{FF2B5EF4-FFF2-40B4-BE49-F238E27FC236}">
                            <a16:creationId xmlns:a16="http://schemas.microsoft.com/office/drawing/2014/main" id="{DFAB6AF8-7805-474A-A4DF-15926C0C4B4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76CEEA56-3EC0-4347-9C91-D1E8C14D85C3}"/>
              </a:ext>
            </a:extLst>
          </p:cNvPr>
          <p:cNvSpPr>
            <a:spLocks noGrp="1"/>
          </p:cNvSpPr>
          <p:nvPr>
            <p:ph type="ctrTitle"/>
          </p:nvPr>
        </p:nvSpPr>
        <p:spPr/>
        <p:txBody>
          <a:bodyPr vert="horz"/>
          <a:lstStyle/>
          <a:p>
            <a:r>
              <a:rPr lang="en-AU"/>
              <a:t>Where does Infrastructure Advisory fit in?</a:t>
            </a:r>
          </a:p>
        </p:txBody>
      </p:sp>
      <p:sp>
        <p:nvSpPr>
          <p:cNvPr id="6" name="TextBox 5">
            <a:extLst>
              <a:ext uri="{FF2B5EF4-FFF2-40B4-BE49-F238E27FC236}">
                <a16:creationId xmlns:a16="http://schemas.microsoft.com/office/drawing/2014/main" id="{46FD231A-9F7F-4EB3-BB62-1878BC1B690A}"/>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spTree>
    <p:extLst>
      <p:ext uri="{BB962C8B-B14F-4D97-AF65-F5344CB8AC3E}">
        <p14:creationId xmlns:p14="http://schemas.microsoft.com/office/powerpoint/2010/main" val="23005033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ct 9" hidden="1">
            <a:extLst>
              <a:ext uri="{FF2B5EF4-FFF2-40B4-BE49-F238E27FC236}">
                <a16:creationId xmlns:a16="http://schemas.microsoft.com/office/drawing/2014/main" id="{8F532A25-0392-43CA-BC1B-1A09A7F5A6C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415" imgH="416" progId="TCLayout.ActiveDocument.1">
                  <p:embed/>
                </p:oleObj>
              </mc:Choice>
              <mc:Fallback>
                <p:oleObj name="think-cell Slide" r:id="rId4" imgW="415" imgH="416" progId="TCLayout.ActiveDocument.1">
                  <p:embed/>
                  <p:pic>
                    <p:nvPicPr>
                      <p:cNvPr id="10" name="Object 9" hidden="1">
                        <a:extLst>
                          <a:ext uri="{FF2B5EF4-FFF2-40B4-BE49-F238E27FC236}">
                            <a16:creationId xmlns:a16="http://schemas.microsoft.com/office/drawing/2014/main" id="{8F532A25-0392-43CA-BC1B-1A09A7F5A6C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Rectangle 8" hidden="1">
            <a:extLst>
              <a:ext uri="{FF2B5EF4-FFF2-40B4-BE49-F238E27FC236}">
                <a16:creationId xmlns:a16="http://schemas.microsoft.com/office/drawing/2014/main" id="{C2EE57CD-8041-45A1-8740-10FF4D0B1BA6}"/>
              </a:ext>
            </a:extLst>
          </p:cNvPr>
          <p:cNvSpPr/>
          <p:nvPr>
            <p:custDataLst>
              <p:tags r:id="rId2"/>
            </p:custDataLst>
          </p:nvPr>
        </p:nvSpPr>
        <p:spPr>
          <a:xfrm>
            <a:off x="0" y="0"/>
            <a:ext cx="158750" cy="158750"/>
          </a:xfrm>
          <a:prstGeom prst="rect">
            <a:avLst/>
          </a:prstGeom>
          <a:solidFill>
            <a:schemeClr val="accent6">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wrap="none" lIns="0" tIns="0" rIns="0" bIns="0" numCol="1" spcCol="0" rtlCol="0" anchor="ctr" anchorCtr="0">
            <a:noAutofit/>
          </a:bodyPr>
          <a:lstStyle/>
          <a:p>
            <a:pPr algn="ctr" defTabSz="457200"/>
            <a:endParaRPr kumimoji="0" lang="en-AU" sz="3000" u="none" strike="noStrike" kern="1200" cap="none" spc="0" normalizeH="0" noProof="0">
              <a:ln>
                <a:noFill/>
              </a:ln>
              <a:solidFill>
                <a:prstClr val="white"/>
              </a:solidFill>
              <a:effectLst/>
              <a:uLnTx/>
              <a:uFillTx/>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a:extLst>
              <a:ext uri="{FF2B5EF4-FFF2-40B4-BE49-F238E27FC236}">
                <a16:creationId xmlns:a16="http://schemas.microsoft.com/office/drawing/2014/main" id="{504A5DDF-0ADB-444F-BCC9-3455E93B6F40}"/>
              </a:ext>
            </a:extLst>
          </p:cNvPr>
          <p:cNvSpPr>
            <a:spLocks noGrp="1"/>
          </p:cNvSpPr>
          <p:nvPr>
            <p:ph type="title"/>
          </p:nvPr>
        </p:nvSpPr>
        <p:spPr/>
        <p:txBody>
          <a:bodyPr vert="horz" anchor="t">
            <a:normAutofit/>
          </a:bodyPr>
          <a:lstStyle/>
          <a:p>
            <a:r>
              <a:rPr lang="en-AU" dirty="0"/>
              <a:t>Infrastructure Advisory Services</a:t>
            </a:r>
          </a:p>
        </p:txBody>
      </p:sp>
      <p:sp>
        <p:nvSpPr>
          <p:cNvPr id="4" name="Slide Number Placeholder 3">
            <a:extLst>
              <a:ext uri="{FF2B5EF4-FFF2-40B4-BE49-F238E27FC236}">
                <a16:creationId xmlns:a16="http://schemas.microsoft.com/office/drawing/2014/main" id="{4F403EF9-E276-480F-B1FB-81A2F7C38BA9}"/>
              </a:ext>
            </a:extLst>
          </p:cNvPr>
          <p:cNvSpPr>
            <a:spLocks noGrp="1"/>
          </p:cNvSpPr>
          <p:nvPr>
            <p:ph type="sldNum" sz="quarter" idx="12"/>
          </p:nvPr>
        </p:nvSpPr>
        <p:spPr>
          <a:xfrm>
            <a:off x="11302704" y="6295496"/>
            <a:ext cx="825500" cy="365125"/>
          </a:xfrm>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5AC0C722-A5E6-5E49-9B9F-A87F4B86BF73}"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white"/>
              </a:solidFill>
              <a:effectLst/>
              <a:uLnTx/>
              <a:uFillTx/>
              <a:latin typeface="Arial"/>
              <a:ea typeface="+mn-ea"/>
              <a:cs typeface="+mn-cs"/>
            </a:endParaRPr>
          </a:p>
        </p:txBody>
      </p:sp>
      <p:sp>
        <p:nvSpPr>
          <p:cNvPr id="5" name="Text Placeholder 4">
            <a:extLst>
              <a:ext uri="{FF2B5EF4-FFF2-40B4-BE49-F238E27FC236}">
                <a16:creationId xmlns:a16="http://schemas.microsoft.com/office/drawing/2014/main" id="{0AD0164C-B96B-4CFD-A0BF-276699998A17}"/>
              </a:ext>
            </a:extLst>
          </p:cNvPr>
          <p:cNvSpPr>
            <a:spLocks noGrp="1"/>
          </p:cNvSpPr>
          <p:nvPr>
            <p:ph type="body" sz="quarter" idx="14"/>
          </p:nvPr>
        </p:nvSpPr>
        <p:spPr>
          <a:xfrm>
            <a:off x="317500" y="862017"/>
            <a:ext cx="11531600" cy="557213"/>
          </a:xfrm>
        </p:spPr>
        <p:txBody>
          <a:bodyPr/>
          <a:lstStyle/>
          <a:p>
            <a:r>
              <a:rPr lang="en-AU" dirty="0"/>
              <a:t>The Infrastructure Advisory includes 55 unique service types within 7 different engagement types</a:t>
            </a:r>
          </a:p>
        </p:txBody>
      </p:sp>
      <p:sp>
        <p:nvSpPr>
          <p:cNvPr id="57" name="Arrow: Left-Right 56">
            <a:extLst>
              <a:ext uri="{FF2B5EF4-FFF2-40B4-BE49-F238E27FC236}">
                <a16:creationId xmlns:a16="http://schemas.microsoft.com/office/drawing/2014/main" id="{A570EA48-C0B2-47C9-A447-DDE226974154}"/>
              </a:ext>
            </a:extLst>
          </p:cNvPr>
          <p:cNvSpPr/>
          <p:nvPr/>
        </p:nvSpPr>
        <p:spPr>
          <a:xfrm>
            <a:off x="402428" y="1437838"/>
            <a:ext cx="11446672" cy="301637"/>
          </a:xfrm>
          <a:prstGeom prst="leftRightArrow">
            <a:avLst>
              <a:gd name="adj1" fmla="val 100000"/>
              <a:gd name="adj2" fmla="val 50000"/>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100" b="1" i="0" u="none" strike="noStrike" kern="1200" cap="none" spc="0" normalizeH="0" baseline="0" noProof="0">
                <a:ln>
                  <a:noFill/>
                </a:ln>
                <a:solidFill>
                  <a:prstClr val="white"/>
                </a:solidFill>
                <a:effectLst/>
                <a:uLnTx/>
                <a:uFillTx/>
                <a:latin typeface="Arial"/>
                <a:ea typeface="+mn-ea"/>
                <a:cs typeface="+mn-cs"/>
              </a:rPr>
              <a:t>Infrastructure Advisory category</a:t>
            </a:r>
          </a:p>
        </p:txBody>
      </p:sp>
      <p:grpSp>
        <p:nvGrpSpPr>
          <p:cNvPr id="60" name="Group 59">
            <a:extLst>
              <a:ext uri="{FF2B5EF4-FFF2-40B4-BE49-F238E27FC236}">
                <a16:creationId xmlns:a16="http://schemas.microsoft.com/office/drawing/2014/main" id="{AAA0D6D8-23CB-42E3-BA3D-86AAC844C0FB}"/>
              </a:ext>
            </a:extLst>
          </p:cNvPr>
          <p:cNvGrpSpPr/>
          <p:nvPr/>
        </p:nvGrpSpPr>
        <p:grpSpPr>
          <a:xfrm>
            <a:off x="402428" y="1799270"/>
            <a:ext cx="11446672" cy="566370"/>
            <a:chOff x="1911010" y="417639"/>
            <a:chExt cx="8819912" cy="480762"/>
          </a:xfrm>
        </p:grpSpPr>
        <p:sp>
          <p:nvSpPr>
            <p:cNvPr id="62" name="Freeform: Shape 61">
              <a:extLst>
                <a:ext uri="{FF2B5EF4-FFF2-40B4-BE49-F238E27FC236}">
                  <a16:creationId xmlns:a16="http://schemas.microsoft.com/office/drawing/2014/main" id="{A400F5C7-4166-4CC9-B4CF-CBFACE618982}"/>
                </a:ext>
              </a:extLst>
            </p:cNvPr>
            <p:cNvSpPr/>
            <p:nvPr/>
          </p:nvSpPr>
          <p:spPr>
            <a:xfrm>
              <a:off x="1911010" y="437095"/>
              <a:ext cx="1039301" cy="397472"/>
            </a:xfrm>
            <a:custGeom>
              <a:avLst/>
              <a:gdLst>
                <a:gd name="connsiteX0" fmla="*/ 0 w 1115624"/>
                <a:gd name="connsiteY0" fmla="*/ 0 h 3656225"/>
                <a:gd name="connsiteX1" fmla="*/ 1115624 w 1115624"/>
                <a:gd name="connsiteY1" fmla="*/ 0 h 3656225"/>
                <a:gd name="connsiteX2" fmla="*/ 1115624 w 1115624"/>
                <a:gd name="connsiteY2" fmla="*/ 3656225 h 3656225"/>
                <a:gd name="connsiteX3" fmla="*/ 0 w 1115624"/>
                <a:gd name="connsiteY3" fmla="*/ 3656225 h 3656225"/>
                <a:gd name="connsiteX4" fmla="*/ 0 w 1115624"/>
                <a:gd name="connsiteY4" fmla="*/ 0 h 3656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5624" h="3656225">
                  <a:moveTo>
                    <a:pt x="0" y="0"/>
                  </a:moveTo>
                  <a:lnTo>
                    <a:pt x="1115624" y="0"/>
                  </a:lnTo>
                  <a:lnTo>
                    <a:pt x="1115624" y="3656225"/>
                  </a:lnTo>
                  <a:lnTo>
                    <a:pt x="0" y="3656225"/>
                  </a:lnTo>
                  <a:lnTo>
                    <a:pt x="0" y="0"/>
                  </a:lnTo>
                  <a:close/>
                </a:path>
              </a:pathLst>
            </a:custGeom>
            <a:solidFill>
              <a:schemeClr val="accent2">
                <a:lumMod val="20000"/>
                <a:lumOff val="80000"/>
              </a:schemeClr>
            </a:solid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spcFirstLastPara="0" vert="horz" wrap="square" lIns="71120" tIns="78331" rIns="71120" bIns="71120" numCol="1" spcCol="1270" anchor="t"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57150" marR="0" lvl="1" indent="-57150" algn="r" defTabSz="444500" rtl="0" eaLnBrk="1" fontAlgn="auto" latinLnBrk="0" hangingPunct="1">
                <a:lnSpc>
                  <a:spcPct val="90000"/>
                </a:lnSpc>
                <a:spcBef>
                  <a:spcPct val="0"/>
                </a:spcBef>
                <a:spcAft>
                  <a:spcPct val="15000"/>
                </a:spcAft>
                <a:buClrTx/>
                <a:buSzTx/>
                <a:buFontTx/>
                <a:buNone/>
                <a:tabLst/>
                <a:defRPr/>
              </a:pPr>
              <a:r>
                <a:rPr kumimoji="0" lang="en-AU" sz="950" b="1" i="0" u="none" strike="noStrike" kern="1200" cap="none" spc="0" normalizeH="0" baseline="0" noProof="0" dirty="0">
                  <a:ln>
                    <a:noFill/>
                  </a:ln>
                  <a:solidFill>
                    <a:srgbClr val="4F4F4F"/>
                  </a:solidFill>
                  <a:effectLst/>
                  <a:uLnTx/>
                  <a:uFillTx/>
                  <a:latin typeface="Arial"/>
                  <a:ea typeface="+mn-ea"/>
                  <a:cs typeface="+mn-cs"/>
                </a:rPr>
                <a:t>         Management &amp;  	Governance</a:t>
              </a:r>
              <a:r>
                <a:rPr kumimoji="0" lang="en-AU" sz="950" b="1" i="0" u="none" strike="noStrike" kern="1200" cap="none" spc="0" normalizeH="0" baseline="30000" noProof="0" dirty="0">
                  <a:ln>
                    <a:noFill/>
                  </a:ln>
                  <a:solidFill>
                    <a:srgbClr val="4F4F4F"/>
                  </a:solidFill>
                  <a:effectLst/>
                  <a:uLnTx/>
                  <a:uFillTx/>
                  <a:latin typeface="Arial"/>
                  <a:ea typeface="+mn-ea"/>
                  <a:cs typeface="+mn-cs"/>
                </a:rPr>
                <a:t>1</a:t>
              </a:r>
              <a:endParaRPr kumimoji="0" lang="en-AU" sz="950" b="1" i="0" u="none" strike="noStrike" kern="1200" cap="none" spc="0" normalizeH="0" baseline="30000" noProof="0" dirty="0">
                <a:ln>
                  <a:noFill/>
                </a:ln>
                <a:solidFill>
                  <a:srgbClr val="000000"/>
                </a:solidFill>
                <a:effectLst/>
                <a:uLnTx/>
                <a:uFillTx/>
                <a:latin typeface="Arial"/>
                <a:ea typeface="+mn-ea"/>
                <a:cs typeface="+mn-cs"/>
              </a:endParaRPr>
            </a:p>
            <a:p>
              <a:pPr marL="57150" lvl="1" indent="-57150" defTabSz="400050">
                <a:spcBef>
                  <a:spcPct val="0"/>
                </a:spcBef>
                <a:spcAft>
                  <a:spcPct val="15000"/>
                </a:spcAft>
                <a:buFontTx/>
                <a:buChar char="•"/>
              </a:pPr>
              <a:endParaRPr lang="en-AU" sz="900" dirty="0">
                <a:solidFill>
                  <a:schemeClr val="tx2"/>
                </a:solidFill>
                <a:latin typeface="Arial" panose="020B0604020202020204" pitchFamily="34" charset="0"/>
                <a:cs typeface="Arial" panose="020B0604020202020204" pitchFamily="34" charset="0"/>
              </a:endParaRPr>
            </a:p>
            <a:p>
              <a:pPr marL="57150" lvl="1" indent="-57150" defTabSz="400050">
                <a:spcBef>
                  <a:spcPct val="0"/>
                </a:spcBef>
                <a:spcAft>
                  <a:spcPct val="15000"/>
                </a:spcAft>
                <a:buFontTx/>
                <a:buChar char="•"/>
              </a:pPr>
              <a:endParaRPr lang="en-AU" sz="900" dirty="0">
                <a:solidFill>
                  <a:schemeClr val="tx2"/>
                </a:solidFill>
                <a:latin typeface="Arial" panose="020B0604020202020204" pitchFamily="34" charset="0"/>
                <a:cs typeface="Arial" panose="020B0604020202020204" pitchFamily="34" charset="0"/>
              </a:endParaRPr>
            </a:p>
          </p:txBody>
        </p:sp>
        <p:sp>
          <p:nvSpPr>
            <p:cNvPr id="63" name="Rectangle 62">
              <a:extLst>
                <a:ext uri="{FF2B5EF4-FFF2-40B4-BE49-F238E27FC236}">
                  <a16:creationId xmlns:a16="http://schemas.microsoft.com/office/drawing/2014/main" id="{5106E1BB-8039-4AD7-8066-45FD12B7EE1A}"/>
                </a:ext>
              </a:extLst>
            </p:cNvPr>
            <p:cNvSpPr/>
            <p:nvPr/>
          </p:nvSpPr>
          <p:spPr>
            <a:xfrm>
              <a:off x="1921076" y="468577"/>
              <a:ext cx="263333" cy="269266"/>
            </a:xfrm>
            <a:prstGeom prst="rect">
              <a:avLst/>
            </a:prstGeom>
            <a:blipFill dpi="0" rotWithShape="1">
              <a:blip r:embed="rId6">
                <a:extLst>
                  <a:ext uri="{96DAC541-7B7A-43D3-8B79-37D633B846F1}">
                    <asvg:svgBlip xmlns:asvg="http://schemas.microsoft.com/office/drawing/2016/SVG/main" r:embed="rId7"/>
                  </a:ext>
                </a:extLst>
              </a:blip>
              <a:srcRect/>
              <a:stretch>
                <a:fillRect l="-1000" r="-1000"/>
              </a:stretch>
            </a:blipFill>
            <a:ln>
              <a:noFill/>
            </a:ln>
          </p:spPr>
          <p:style>
            <a:lnRef idx="2">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txBody>
            <a:bodyPr wrap="square"/>
            <a:lstStyle>
              <a:lvl1pPr marL="0" indent="0">
                <a:defRPr sz="1100">
                  <a:solidFill>
                    <a:schemeClr val="lt1">
                      <a:hueOff val="0"/>
                      <a:satOff val="0"/>
                      <a:lumOff val="0"/>
                      <a:alphaOff val="0"/>
                    </a:schemeClr>
                  </a:solidFill>
                  <a:latin typeface="+mn-lt"/>
                  <a:ea typeface="+mn-ea"/>
                  <a:cs typeface="+mn-cs"/>
                </a:defRPr>
              </a:lvl1pPr>
              <a:lvl2pPr marL="457200" indent="0">
                <a:defRPr sz="1100">
                  <a:solidFill>
                    <a:schemeClr val="lt1">
                      <a:hueOff val="0"/>
                      <a:satOff val="0"/>
                      <a:lumOff val="0"/>
                      <a:alphaOff val="0"/>
                    </a:schemeClr>
                  </a:solidFill>
                  <a:latin typeface="+mn-lt"/>
                  <a:ea typeface="+mn-ea"/>
                  <a:cs typeface="+mn-cs"/>
                </a:defRPr>
              </a:lvl2pPr>
              <a:lvl3pPr marL="914400" indent="0">
                <a:defRPr sz="1100">
                  <a:solidFill>
                    <a:schemeClr val="lt1">
                      <a:hueOff val="0"/>
                      <a:satOff val="0"/>
                      <a:lumOff val="0"/>
                      <a:alphaOff val="0"/>
                    </a:schemeClr>
                  </a:solidFill>
                  <a:latin typeface="+mn-lt"/>
                  <a:ea typeface="+mn-ea"/>
                  <a:cs typeface="+mn-cs"/>
                </a:defRPr>
              </a:lvl3pPr>
              <a:lvl4pPr marL="1371600" indent="0">
                <a:defRPr sz="1100">
                  <a:solidFill>
                    <a:schemeClr val="lt1">
                      <a:hueOff val="0"/>
                      <a:satOff val="0"/>
                      <a:lumOff val="0"/>
                      <a:alphaOff val="0"/>
                    </a:schemeClr>
                  </a:solidFill>
                  <a:latin typeface="+mn-lt"/>
                  <a:ea typeface="+mn-ea"/>
                  <a:cs typeface="+mn-cs"/>
                </a:defRPr>
              </a:lvl4pPr>
              <a:lvl5pPr marL="1828800" indent="0">
                <a:defRPr sz="1100">
                  <a:solidFill>
                    <a:schemeClr val="lt1">
                      <a:hueOff val="0"/>
                      <a:satOff val="0"/>
                      <a:lumOff val="0"/>
                      <a:alphaOff val="0"/>
                    </a:schemeClr>
                  </a:solidFill>
                  <a:latin typeface="+mn-lt"/>
                  <a:ea typeface="+mn-ea"/>
                  <a:cs typeface="+mn-cs"/>
                </a:defRPr>
              </a:lvl5pPr>
              <a:lvl6pPr marL="2286000" indent="0">
                <a:defRPr sz="1100">
                  <a:solidFill>
                    <a:schemeClr val="lt1">
                      <a:hueOff val="0"/>
                      <a:satOff val="0"/>
                      <a:lumOff val="0"/>
                      <a:alphaOff val="0"/>
                    </a:schemeClr>
                  </a:solidFill>
                  <a:latin typeface="+mn-lt"/>
                  <a:ea typeface="+mn-ea"/>
                  <a:cs typeface="+mn-cs"/>
                </a:defRPr>
              </a:lvl6pPr>
              <a:lvl7pPr marL="2743200" indent="0">
                <a:defRPr sz="1100">
                  <a:solidFill>
                    <a:schemeClr val="lt1">
                      <a:hueOff val="0"/>
                      <a:satOff val="0"/>
                      <a:lumOff val="0"/>
                      <a:alphaOff val="0"/>
                    </a:schemeClr>
                  </a:solidFill>
                  <a:latin typeface="+mn-lt"/>
                  <a:ea typeface="+mn-ea"/>
                  <a:cs typeface="+mn-cs"/>
                </a:defRPr>
              </a:lvl7pPr>
              <a:lvl8pPr marL="3200400" indent="0">
                <a:defRPr sz="1100">
                  <a:solidFill>
                    <a:schemeClr val="lt1">
                      <a:hueOff val="0"/>
                      <a:satOff val="0"/>
                      <a:lumOff val="0"/>
                      <a:alphaOff val="0"/>
                    </a:schemeClr>
                  </a:solidFill>
                  <a:latin typeface="+mn-lt"/>
                  <a:ea typeface="+mn-ea"/>
                  <a:cs typeface="+mn-cs"/>
                </a:defRPr>
              </a:lvl8pPr>
              <a:lvl9pPr marL="3657600" indent="0">
                <a:defRPr sz="1100">
                  <a:solidFill>
                    <a:schemeClr val="lt1">
                      <a:hueOff val="0"/>
                      <a:satOff val="0"/>
                      <a:lumOff val="0"/>
                      <a:alphaOff val="0"/>
                    </a:schemeClr>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hueOff val="0"/>
                    <a:satOff val="0"/>
                    <a:lumOff val="0"/>
                    <a:alphaOff val="0"/>
                  </a:prstClr>
                </a:solidFill>
                <a:effectLst/>
                <a:uLnTx/>
                <a:uFillTx/>
                <a:latin typeface="Arial"/>
                <a:ea typeface="+mn-ea"/>
                <a:cs typeface="+mn-cs"/>
              </a:endParaRPr>
            </a:p>
          </p:txBody>
        </p:sp>
        <p:sp>
          <p:nvSpPr>
            <p:cNvPr id="65" name="Freeform: Shape 64">
              <a:extLst>
                <a:ext uri="{FF2B5EF4-FFF2-40B4-BE49-F238E27FC236}">
                  <a16:creationId xmlns:a16="http://schemas.microsoft.com/office/drawing/2014/main" id="{7BB7C6DB-CFEE-4540-BE99-253DBA66F727}"/>
                </a:ext>
              </a:extLst>
            </p:cNvPr>
            <p:cNvSpPr/>
            <p:nvPr/>
          </p:nvSpPr>
          <p:spPr>
            <a:xfrm>
              <a:off x="3050466" y="423886"/>
              <a:ext cx="1014844" cy="428838"/>
            </a:xfrm>
            <a:custGeom>
              <a:avLst/>
              <a:gdLst>
                <a:gd name="connsiteX0" fmla="*/ 0 w 1140514"/>
                <a:gd name="connsiteY0" fmla="*/ 0 h 3656225"/>
                <a:gd name="connsiteX1" fmla="*/ 1140514 w 1140514"/>
                <a:gd name="connsiteY1" fmla="*/ 0 h 3656225"/>
                <a:gd name="connsiteX2" fmla="*/ 1140514 w 1140514"/>
                <a:gd name="connsiteY2" fmla="*/ 3656225 h 3656225"/>
                <a:gd name="connsiteX3" fmla="*/ 0 w 1140514"/>
                <a:gd name="connsiteY3" fmla="*/ 3656225 h 3656225"/>
                <a:gd name="connsiteX4" fmla="*/ 0 w 1140514"/>
                <a:gd name="connsiteY4" fmla="*/ 0 h 3656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0514" h="3656225">
                  <a:moveTo>
                    <a:pt x="0" y="0"/>
                  </a:moveTo>
                  <a:lnTo>
                    <a:pt x="1140514" y="0"/>
                  </a:lnTo>
                  <a:lnTo>
                    <a:pt x="1140514" y="3656225"/>
                  </a:lnTo>
                  <a:lnTo>
                    <a:pt x="0" y="3656225"/>
                  </a:lnTo>
                  <a:lnTo>
                    <a:pt x="0" y="0"/>
                  </a:lnTo>
                  <a:close/>
                </a:path>
              </a:pathLst>
            </a:custGeom>
            <a:solidFill>
              <a:schemeClr val="accent2">
                <a:lumMod val="20000"/>
                <a:lumOff val="80000"/>
              </a:schemeClr>
            </a:solid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spcFirstLastPara="0" vert="horz" wrap="square" lIns="71120" tIns="78331" rIns="71120" bIns="71120" numCol="1" spcCol="1270" anchor="t"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77800" marR="0" lvl="1" indent="31750" defTabSz="444500" rtl="0" eaLnBrk="1" fontAlgn="auto" latinLnBrk="0" hangingPunct="1">
                <a:lnSpc>
                  <a:spcPct val="90000"/>
                </a:lnSpc>
                <a:spcBef>
                  <a:spcPct val="0"/>
                </a:spcBef>
                <a:spcAft>
                  <a:spcPct val="15000"/>
                </a:spcAft>
                <a:buClrTx/>
                <a:buSzTx/>
                <a:buFontTx/>
                <a:buNone/>
                <a:tabLst/>
                <a:defRPr/>
              </a:pPr>
              <a:r>
                <a:rPr kumimoji="0" lang="en-AU" sz="950" b="1" i="0" u="none" strike="noStrike" kern="1200" cap="none" spc="0" normalizeH="0" baseline="0" noProof="0" dirty="0">
                  <a:ln>
                    <a:noFill/>
                  </a:ln>
                  <a:solidFill>
                    <a:srgbClr val="4F4F4F"/>
                  </a:solidFill>
                  <a:effectLst/>
                  <a:uLnTx/>
                  <a:uFillTx/>
                  <a:latin typeface="Arial"/>
                  <a:ea typeface="+mn-ea"/>
                  <a:cs typeface="+mn-cs"/>
                </a:rPr>
                <a:t>        Project      	Strategy &amp;      </a:t>
              </a:r>
              <a:r>
                <a:rPr lang="en-AU" sz="950" b="1" dirty="0">
                  <a:solidFill>
                    <a:srgbClr val="4F4F4F"/>
                  </a:solidFill>
                  <a:latin typeface="Arial"/>
                </a:rPr>
                <a:t>  </a:t>
              </a:r>
              <a:r>
                <a:rPr kumimoji="0" lang="en-AU" sz="950" b="1" i="0" u="none" strike="noStrike" kern="1200" cap="none" spc="0" normalizeH="0" baseline="0" noProof="0" dirty="0">
                  <a:ln>
                    <a:noFill/>
                  </a:ln>
                  <a:solidFill>
                    <a:srgbClr val="4F4F4F"/>
                  </a:solidFill>
                  <a:effectLst/>
                  <a:uLnTx/>
                  <a:uFillTx/>
                  <a:latin typeface="Arial"/>
                  <a:ea typeface="+mn-ea"/>
                  <a:cs typeface="+mn-cs"/>
                </a:rPr>
                <a:t>Project Planning</a:t>
              </a:r>
              <a:endParaRPr kumimoji="0" lang="en-AU" sz="950" b="1" i="0" u="none" strike="noStrike" kern="1200" cap="none" spc="0" normalizeH="0" baseline="0" noProof="0" dirty="0">
                <a:ln>
                  <a:noFill/>
                </a:ln>
                <a:solidFill>
                  <a:srgbClr val="000000"/>
                </a:solidFill>
                <a:effectLst/>
                <a:uLnTx/>
                <a:uFillTx/>
                <a:latin typeface="Arial"/>
                <a:ea typeface="+mn-ea"/>
                <a:cs typeface="+mn-cs"/>
              </a:endParaRPr>
            </a:p>
            <a:p>
              <a:pPr marL="0" marR="0" lvl="1" algn="ctr" defTabSz="400050" rtl="0" eaLnBrk="1" fontAlgn="auto" latinLnBrk="0" hangingPunct="1">
                <a:lnSpc>
                  <a:spcPct val="90000"/>
                </a:lnSpc>
                <a:spcBef>
                  <a:spcPct val="0"/>
                </a:spcBef>
                <a:spcAft>
                  <a:spcPct val="15000"/>
                </a:spcAft>
                <a:buClrTx/>
                <a:buSzTx/>
                <a:tabLst/>
                <a:defRPr/>
              </a:pPr>
              <a:endParaRPr kumimoji="0" lang="en-AU" sz="900" b="0" i="0" u="none" strike="noStrike" kern="1200" cap="none" spc="0" normalizeH="0" baseline="0" noProof="0" dirty="0">
                <a:ln>
                  <a:noFill/>
                </a:ln>
                <a:solidFill>
                  <a:srgbClr val="000000"/>
                </a:solidFill>
                <a:effectLst/>
                <a:uLnTx/>
                <a:uFillTx/>
                <a:latin typeface="Arial"/>
                <a:ea typeface="+mn-ea"/>
                <a:cs typeface="+mn-cs"/>
              </a:endParaRPr>
            </a:p>
            <a:p>
              <a:pPr marL="57150" lvl="1" indent="-57150" defTabSz="400050">
                <a:spcBef>
                  <a:spcPct val="0"/>
                </a:spcBef>
                <a:spcAft>
                  <a:spcPct val="15000"/>
                </a:spcAft>
                <a:buChar char="•"/>
              </a:pPr>
              <a:endParaRPr lang="en-AU" sz="900" dirty="0">
                <a:solidFill>
                  <a:schemeClr val="tx2"/>
                </a:solidFill>
                <a:latin typeface="Arial" panose="020B0604020202020204" pitchFamily="34" charset="0"/>
                <a:cs typeface="Arial" panose="020B0604020202020204" pitchFamily="34" charset="0"/>
              </a:endParaRPr>
            </a:p>
          </p:txBody>
        </p:sp>
        <p:sp>
          <p:nvSpPr>
            <p:cNvPr id="66" name="Rectangle 65">
              <a:extLst>
                <a:ext uri="{FF2B5EF4-FFF2-40B4-BE49-F238E27FC236}">
                  <a16:creationId xmlns:a16="http://schemas.microsoft.com/office/drawing/2014/main" id="{39045194-5303-4378-BB05-8427FAFF916C}"/>
                </a:ext>
              </a:extLst>
            </p:cNvPr>
            <p:cNvSpPr/>
            <p:nvPr/>
          </p:nvSpPr>
          <p:spPr>
            <a:xfrm>
              <a:off x="3011169" y="475108"/>
              <a:ext cx="263333" cy="269266"/>
            </a:xfrm>
            <a:prstGeom prst="rect">
              <a:avLst/>
            </a:prstGeom>
            <a:blipFill dpi="0" rotWithShape="1">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a:fillRect l="-1000" r="-1000"/>
              </a:stretch>
            </a:blipFill>
            <a:ln>
              <a:noFill/>
            </a:ln>
          </p:spPr>
          <p:style>
            <a:lnRef idx="2">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txBody>
            <a:bodyPr wrap="square"/>
            <a:lstStyle>
              <a:lvl1pPr marL="0" indent="0">
                <a:defRPr sz="1100">
                  <a:solidFill>
                    <a:schemeClr val="lt1">
                      <a:hueOff val="0"/>
                      <a:satOff val="0"/>
                      <a:lumOff val="0"/>
                      <a:alphaOff val="0"/>
                    </a:schemeClr>
                  </a:solidFill>
                  <a:latin typeface="+mn-lt"/>
                  <a:ea typeface="+mn-ea"/>
                  <a:cs typeface="+mn-cs"/>
                </a:defRPr>
              </a:lvl1pPr>
              <a:lvl2pPr marL="457200" indent="0">
                <a:defRPr sz="1100">
                  <a:solidFill>
                    <a:schemeClr val="lt1">
                      <a:hueOff val="0"/>
                      <a:satOff val="0"/>
                      <a:lumOff val="0"/>
                      <a:alphaOff val="0"/>
                    </a:schemeClr>
                  </a:solidFill>
                  <a:latin typeface="+mn-lt"/>
                  <a:ea typeface="+mn-ea"/>
                  <a:cs typeface="+mn-cs"/>
                </a:defRPr>
              </a:lvl2pPr>
              <a:lvl3pPr marL="914400" indent="0">
                <a:defRPr sz="1100">
                  <a:solidFill>
                    <a:schemeClr val="lt1">
                      <a:hueOff val="0"/>
                      <a:satOff val="0"/>
                      <a:lumOff val="0"/>
                      <a:alphaOff val="0"/>
                    </a:schemeClr>
                  </a:solidFill>
                  <a:latin typeface="+mn-lt"/>
                  <a:ea typeface="+mn-ea"/>
                  <a:cs typeface="+mn-cs"/>
                </a:defRPr>
              </a:lvl3pPr>
              <a:lvl4pPr marL="1371600" indent="0">
                <a:defRPr sz="1100">
                  <a:solidFill>
                    <a:schemeClr val="lt1">
                      <a:hueOff val="0"/>
                      <a:satOff val="0"/>
                      <a:lumOff val="0"/>
                      <a:alphaOff val="0"/>
                    </a:schemeClr>
                  </a:solidFill>
                  <a:latin typeface="+mn-lt"/>
                  <a:ea typeface="+mn-ea"/>
                  <a:cs typeface="+mn-cs"/>
                </a:defRPr>
              </a:lvl4pPr>
              <a:lvl5pPr marL="1828800" indent="0">
                <a:defRPr sz="1100">
                  <a:solidFill>
                    <a:schemeClr val="lt1">
                      <a:hueOff val="0"/>
                      <a:satOff val="0"/>
                      <a:lumOff val="0"/>
                      <a:alphaOff val="0"/>
                    </a:schemeClr>
                  </a:solidFill>
                  <a:latin typeface="+mn-lt"/>
                  <a:ea typeface="+mn-ea"/>
                  <a:cs typeface="+mn-cs"/>
                </a:defRPr>
              </a:lvl5pPr>
              <a:lvl6pPr marL="2286000" indent="0">
                <a:defRPr sz="1100">
                  <a:solidFill>
                    <a:schemeClr val="lt1">
                      <a:hueOff val="0"/>
                      <a:satOff val="0"/>
                      <a:lumOff val="0"/>
                      <a:alphaOff val="0"/>
                    </a:schemeClr>
                  </a:solidFill>
                  <a:latin typeface="+mn-lt"/>
                  <a:ea typeface="+mn-ea"/>
                  <a:cs typeface="+mn-cs"/>
                </a:defRPr>
              </a:lvl6pPr>
              <a:lvl7pPr marL="2743200" indent="0">
                <a:defRPr sz="1100">
                  <a:solidFill>
                    <a:schemeClr val="lt1">
                      <a:hueOff val="0"/>
                      <a:satOff val="0"/>
                      <a:lumOff val="0"/>
                      <a:alphaOff val="0"/>
                    </a:schemeClr>
                  </a:solidFill>
                  <a:latin typeface="+mn-lt"/>
                  <a:ea typeface="+mn-ea"/>
                  <a:cs typeface="+mn-cs"/>
                </a:defRPr>
              </a:lvl7pPr>
              <a:lvl8pPr marL="3200400" indent="0">
                <a:defRPr sz="1100">
                  <a:solidFill>
                    <a:schemeClr val="lt1">
                      <a:hueOff val="0"/>
                      <a:satOff val="0"/>
                      <a:lumOff val="0"/>
                      <a:alphaOff val="0"/>
                    </a:schemeClr>
                  </a:solidFill>
                  <a:latin typeface="+mn-lt"/>
                  <a:ea typeface="+mn-ea"/>
                  <a:cs typeface="+mn-cs"/>
                </a:defRPr>
              </a:lvl8pPr>
              <a:lvl9pPr marL="3657600" indent="0">
                <a:defRPr sz="1100">
                  <a:solidFill>
                    <a:schemeClr val="lt1">
                      <a:hueOff val="0"/>
                      <a:satOff val="0"/>
                      <a:lumOff val="0"/>
                      <a:alphaOff val="0"/>
                    </a:schemeClr>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hueOff val="0"/>
                    <a:satOff val="0"/>
                    <a:lumOff val="0"/>
                    <a:alphaOff val="0"/>
                  </a:prstClr>
                </a:solidFill>
                <a:effectLst/>
                <a:uLnTx/>
                <a:uFillTx/>
                <a:latin typeface="Arial"/>
                <a:ea typeface="+mn-ea"/>
                <a:cs typeface="+mn-cs"/>
              </a:endParaRPr>
            </a:p>
          </p:txBody>
        </p:sp>
        <p:sp>
          <p:nvSpPr>
            <p:cNvPr id="70" name="Freeform: Shape 69">
              <a:extLst>
                <a:ext uri="{FF2B5EF4-FFF2-40B4-BE49-F238E27FC236}">
                  <a16:creationId xmlns:a16="http://schemas.microsoft.com/office/drawing/2014/main" id="{DD9CF5C9-58FD-4C18-B0AB-1593B70DD34A}"/>
                </a:ext>
              </a:extLst>
            </p:cNvPr>
            <p:cNvSpPr/>
            <p:nvPr/>
          </p:nvSpPr>
          <p:spPr>
            <a:xfrm>
              <a:off x="4138670" y="437095"/>
              <a:ext cx="1907950" cy="415628"/>
            </a:xfrm>
            <a:custGeom>
              <a:avLst/>
              <a:gdLst>
                <a:gd name="connsiteX0" fmla="*/ 0 w 1347640"/>
                <a:gd name="connsiteY0" fmla="*/ 0 h 3656225"/>
                <a:gd name="connsiteX1" fmla="*/ 1347640 w 1347640"/>
                <a:gd name="connsiteY1" fmla="*/ 0 h 3656225"/>
                <a:gd name="connsiteX2" fmla="*/ 1347640 w 1347640"/>
                <a:gd name="connsiteY2" fmla="*/ 3656225 h 3656225"/>
                <a:gd name="connsiteX3" fmla="*/ 0 w 1347640"/>
                <a:gd name="connsiteY3" fmla="*/ 3656225 h 3656225"/>
                <a:gd name="connsiteX4" fmla="*/ 0 w 1347640"/>
                <a:gd name="connsiteY4" fmla="*/ 0 h 3656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47640" h="3656225">
                  <a:moveTo>
                    <a:pt x="0" y="0"/>
                  </a:moveTo>
                  <a:lnTo>
                    <a:pt x="1347640" y="0"/>
                  </a:lnTo>
                  <a:lnTo>
                    <a:pt x="1347640" y="3656225"/>
                  </a:lnTo>
                  <a:lnTo>
                    <a:pt x="0" y="3656225"/>
                  </a:lnTo>
                  <a:lnTo>
                    <a:pt x="0" y="0"/>
                  </a:lnTo>
                  <a:close/>
                </a:path>
              </a:pathLst>
            </a:custGeom>
            <a:solidFill>
              <a:schemeClr val="accent2">
                <a:lumMod val="20000"/>
                <a:lumOff val="80000"/>
              </a:schemeClr>
            </a:solid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spcFirstLastPara="0" vert="horz" wrap="square" lIns="71120" tIns="78331" rIns="0" bIns="71120" numCol="1" spcCol="1270" anchor="t"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57150" marR="0" lvl="1" indent="-57150" algn="ctr" defTabSz="444500" rtl="0" eaLnBrk="1" fontAlgn="auto" latinLnBrk="0" hangingPunct="1">
                <a:lnSpc>
                  <a:spcPct val="90000"/>
                </a:lnSpc>
                <a:spcBef>
                  <a:spcPct val="0"/>
                </a:spcBef>
                <a:spcAft>
                  <a:spcPct val="15000"/>
                </a:spcAft>
                <a:buClrTx/>
                <a:buSzTx/>
                <a:buFontTx/>
                <a:buNone/>
                <a:tabLst/>
                <a:defRPr/>
              </a:pPr>
              <a:r>
                <a:rPr kumimoji="0" lang="en-AU" sz="950" b="1" i="0" u="none" strike="noStrike" kern="1200" cap="none" spc="0" normalizeH="0" baseline="0" noProof="0" dirty="0">
                  <a:ln>
                    <a:noFill/>
                  </a:ln>
                  <a:solidFill>
                    <a:srgbClr val="4F4F4F"/>
                  </a:solidFill>
                  <a:effectLst/>
                  <a:uLnTx/>
                  <a:uFillTx/>
                  <a:latin typeface="Arial"/>
                  <a:ea typeface="+mn-ea"/>
                  <a:cs typeface="+mn-cs"/>
                </a:rPr>
                <a:t>Engineering Design </a:t>
              </a:r>
            </a:p>
            <a:p>
              <a:pPr marL="57150" marR="0" lvl="1" indent="-57150" algn="ctr" defTabSz="444500" rtl="0" eaLnBrk="1" fontAlgn="auto" latinLnBrk="0" hangingPunct="1">
                <a:lnSpc>
                  <a:spcPct val="90000"/>
                </a:lnSpc>
                <a:spcBef>
                  <a:spcPct val="0"/>
                </a:spcBef>
                <a:spcAft>
                  <a:spcPct val="15000"/>
                </a:spcAft>
                <a:buClrTx/>
                <a:buSzTx/>
                <a:buFontTx/>
                <a:buNone/>
                <a:tabLst/>
                <a:defRPr/>
              </a:pPr>
              <a:r>
                <a:rPr lang="en-AU" sz="950" b="1" dirty="0">
                  <a:solidFill>
                    <a:srgbClr val="4F4F4F"/>
                  </a:solidFill>
                  <a:latin typeface="Arial"/>
                </a:rPr>
                <a:t> </a:t>
              </a:r>
              <a:r>
                <a:rPr kumimoji="0" lang="en-AU" sz="950" b="1" i="0" u="none" strike="noStrike" kern="1200" cap="none" spc="0" normalizeH="0" baseline="0" noProof="0" dirty="0">
                  <a:ln>
                    <a:noFill/>
                  </a:ln>
                  <a:solidFill>
                    <a:srgbClr val="4F4F4F"/>
                  </a:solidFill>
                  <a:effectLst/>
                  <a:uLnTx/>
                  <a:uFillTx/>
                  <a:latin typeface="Arial"/>
                  <a:ea typeface="+mn-ea"/>
                  <a:cs typeface="+mn-cs"/>
                </a:rPr>
                <a:t>and Advisory</a:t>
              </a:r>
              <a:endParaRPr kumimoji="0" lang="en-AU" sz="950" b="1" i="0" u="none" strike="noStrike" kern="1200" cap="none" spc="0" normalizeH="0" baseline="0" noProof="0" dirty="0">
                <a:ln>
                  <a:noFill/>
                </a:ln>
                <a:solidFill>
                  <a:srgbClr val="000000"/>
                </a:solidFill>
                <a:effectLst/>
                <a:uLnTx/>
                <a:uFillTx/>
                <a:latin typeface="Arial"/>
                <a:ea typeface="+mn-ea"/>
                <a:cs typeface="+mn-cs"/>
              </a:endParaRPr>
            </a:p>
            <a:p>
              <a:pPr marL="57150" lvl="1" indent="-57150" defTabSz="400050">
                <a:spcBef>
                  <a:spcPct val="0"/>
                </a:spcBef>
                <a:spcAft>
                  <a:spcPct val="15000"/>
                </a:spcAft>
                <a:buChar char="•"/>
              </a:pPr>
              <a:endParaRPr lang="en-AU" sz="900" dirty="0">
                <a:solidFill>
                  <a:schemeClr val="tx2"/>
                </a:solidFill>
                <a:latin typeface="Arial" panose="020B0604020202020204" pitchFamily="34" charset="0"/>
                <a:cs typeface="Arial" panose="020B0604020202020204" pitchFamily="34" charset="0"/>
              </a:endParaRPr>
            </a:p>
            <a:p>
              <a:pPr marL="0" lvl="1" defTabSz="400050">
                <a:spcBef>
                  <a:spcPct val="0"/>
                </a:spcBef>
                <a:spcAft>
                  <a:spcPct val="15000"/>
                </a:spcAft>
              </a:pPr>
              <a:endParaRPr lang="en-AU" sz="900" dirty="0">
                <a:solidFill>
                  <a:schemeClr val="tx2"/>
                </a:solidFill>
                <a:latin typeface="Arial" panose="020B0604020202020204" pitchFamily="34" charset="0"/>
                <a:cs typeface="Arial" panose="020B0604020202020204" pitchFamily="34" charset="0"/>
              </a:endParaRPr>
            </a:p>
          </p:txBody>
        </p:sp>
        <p:sp>
          <p:nvSpPr>
            <p:cNvPr id="73" name="Rectangle 72">
              <a:extLst>
                <a:ext uri="{FF2B5EF4-FFF2-40B4-BE49-F238E27FC236}">
                  <a16:creationId xmlns:a16="http://schemas.microsoft.com/office/drawing/2014/main" id="{66D5F31A-8403-4F4F-A411-3F482C97E861}"/>
                </a:ext>
              </a:extLst>
            </p:cNvPr>
            <p:cNvSpPr/>
            <p:nvPr/>
          </p:nvSpPr>
          <p:spPr>
            <a:xfrm>
              <a:off x="4204742" y="499137"/>
              <a:ext cx="263333" cy="269266"/>
            </a:xfrm>
            <a:prstGeom prst="rect">
              <a:avLst/>
            </a:prstGeom>
            <a:blipFill dpi="0" rotWithShape="1">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a:fillRect l="-1000" r="-1000"/>
              </a:stretch>
            </a:blipFill>
            <a:ln>
              <a:noFill/>
            </a:ln>
          </p:spPr>
          <p:style>
            <a:lnRef idx="2">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txBody>
            <a:bodyPr wrap="square"/>
            <a:lstStyle>
              <a:lvl1pPr marL="0" indent="0">
                <a:defRPr sz="1100">
                  <a:solidFill>
                    <a:schemeClr val="lt1">
                      <a:hueOff val="0"/>
                      <a:satOff val="0"/>
                      <a:lumOff val="0"/>
                      <a:alphaOff val="0"/>
                    </a:schemeClr>
                  </a:solidFill>
                  <a:latin typeface="+mn-lt"/>
                  <a:ea typeface="+mn-ea"/>
                  <a:cs typeface="+mn-cs"/>
                </a:defRPr>
              </a:lvl1pPr>
              <a:lvl2pPr marL="457200" indent="0">
                <a:defRPr sz="1100">
                  <a:solidFill>
                    <a:schemeClr val="lt1">
                      <a:hueOff val="0"/>
                      <a:satOff val="0"/>
                      <a:lumOff val="0"/>
                      <a:alphaOff val="0"/>
                    </a:schemeClr>
                  </a:solidFill>
                  <a:latin typeface="+mn-lt"/>
                  <a:ea typeface="+mn-ea"/>
                  <a:cs typeface="+mn-cs"/>
                </a:defRPr>
              </a:lvl2pPr>
              <a:lvl3pPr marL="914400" indent="0">
                <a:defRPr sz="1100">
                  <a:solidFill>
                    <a:schemeClr val="lt1">
                      <a:hueOff val="0"/>
                      <a:satOff val="0"/>
                      <a:lumOff val="0"/>
                      <a:alphaOff val="0"/>
                    </a:schemeClr>
                  </a:solidFill>
                  <a:latin typeface="+mn-lt"/>
                  <a:ea typeface="+mn-ea"/>
                  <a:cs typeface="+mn-cs"/>
                </a:defRPr>
              </a:lvl3pPr>
              <a:lvl4pPr marL="1371600" indent="0">
                <a:defRPr sz="1100">
                  <a:solidFill>
                    <a:schemeClr val="lt1">
                      <a:hueOff val="0"/>
                      <a:satOff val="0"/>
                      <a:lumOff val="0"/>
                      <a:alphaOff val="0"/>
                    </a:schemeClr>
                  </a:solidFill>
                  <a:latin typeface="+mn-lt"/>
                  <a:ea typeface="+mn-ea"/>
                  <a:cs typeface="+mn-cs"/>
                </a:defRPr>
              </a:lvl4pPr>
              <a:lvl5pPr marL="1828800" indent="0">
                <a:defRPr sz="1100">
                  <a:solidFill>
                    <a:schemeClr val="lt1">
                      <a:hueOff val="0"/>
                      <a:satOff val="0"/>
                      <a:lumOff val="0"/>
                      <a:alphaOff val="0"/>
                    </a:schemeClr>
                  </a:solidFill>
                  <a:latin typeface="+mn-lt"/>
                  <a:ea typeface="+mn-ea"/>
                  <a:cs typeface="+mn-cs"/>
                </a:defRPr>
              </a:lvl5pPr>
              <a:lvl6pPr marL="2286000" indent="0">
                <a:defRPr sz="1100">
                  <a:solidFill>
                    <a:schemeClr val="lt1">
                      <a:hueOff val="0"/>
                      <a:satOff val="0"/>
                      <a:lumOff val="0"/>
                      <a:alphaOff val="0"/>
                    </a:schemeClr>
                  </a:solidFill>
                  <a:latin typeface="+mn-lt"/>
                  <a:ea typeface="+mn-ea"/>
                  <a:cs typeface="+mn-cs"/>
                </a:defRPr>
              </a:lvl6pPr>
              <a:lvl7pPr marL="2743200" indent="0">
                <a:defRPr sz="1100">
                  <a:solidFill>
                    <a:schemeClr val="lt1">
                      <a:hueOff val="0"/>
                      <a:satOff val="0"/>
                      <a:lumOff val="0"/>
                      <a:alphaOff val="0"/>
                    </a:schemeClr>
                  </a:solidFill>
                  <a:latin typeface="+mn-lt"/>
                  <a:ea typeface="+mn-ea"/>
                  <a:cs typeface="+mn-cs"/>
                </a:defRPr>
              </a:lvl7pPr>
              <a:lvl8pPr marL="3200400" indent="0">
                <a:defRPr sz="1100">
                  <a:solidFill>
                    <a:schemeClr val="lt1">
                      <a:hueOff val="0"/>
                      <a:satOff val="0"/>
                      <a:lumOff val="0"/>
                      <a:alphaOff val="0"/>
                    </a:schemeClr>
                  </a:solidFill>
                  <a:latin typeface="+mn-lt"/>
                  <a:ea typeface="+mn-ea"/>
                  <a:cs typeface="+mn-cs"/>
                </a:defRPr>
              </a:lvl8pPr>
              <a:lvl9pPr marL="3657600" indent="0">
                <a:defRPr sz="1100">
                  <a:solidFill>
                    <a:schemeClr val="lt1">
                      <a:hueOff val="0"/>
                      <a:satOff val="0"/>
                      <a:lumOff val="0"/>
                      <a:alphaOff val="0"/>
                    </a:schemeClr>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hueOff val="0"/>
                    <a:satOff val="0"/>
                    <a:lumOff val="0"/>
                    <a:alphaOff val="0"/>
                  </a:prstClr>
                </a:solidFill>
                <a:effectLst/>
                <a:uLnTx/>
                <a:uFillTx/>
                <a:latin typeface="Arial"/>
                <a:ea typeface="+mn-ea"/>
                <a:cs typeface="+mn-cs"/>
              </a:endParaRPr>
            </a:p>
          </p:txBody>
        </p:sp>
        <p:sp>
          <p:nvSpPr>
            <p:cNvPr id="74" name="Freeform: Shape 73">
              <a:extLst>
                <a:ext uri="{FF2B5EF4-FFF2-40B4-BE49-F238E27FC236}">
                  <a16:creationId xmlns:a16="http://schemas.microsoft.com/office/drawing/2014/main" id="{1A3933B8-2F15-4F15-A22C-473F7D6A0637}"/>
                </a:ext>
              </a:extLst>
            </p:cNvPr>
            <p:cNvSpPr/>
            <p:nvPr/>
          </p:nvSpPr>
          <p:spPr>
            <a:xfrm>
              <a:off x="6119979" y="437095"/>
              <a:ext cx="1143054" cy="397472"/>
            </a:xfrm>
            <a:custGeom>
              <a:avLst/>
              <a:gdLst>
                <a:gd name="connsiteX0" fmla="*/ 0 w 1005878"/>
                <a:gd name="connsiteY0" fmla="*/ 0 h 3656225"/>
                <a:gd name="connsiteX1" fmla="*/ 1005878 w 1005878"/>
                <a:gd name="connsiteY1" fmla="*/ 0 h 3656225"/>
                <a:gd name="connsiteX2" fmla="*/ 1005878 w 1005878"/>
                <a:gd name="connsiteY2" fmla="*/ 3656225 h 3656225"/>
                <a:gd name="connsiteX3" fmla="*/ 0 w 1005878"/>
                <a:gd name="connsiteY3" fmla="*/ 3656225 h 3656225"/>
                <a:gd name="connsiteX4" fmla="*/ 0 w 1005878"/>
                <a:gd name="connsiteY4" fmla="*/ 0 h 3656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78" h="3656225">
                  <a:moveTo>
                    <a:pt x="0" y="0"/>
                  </a:moveTo>
                  <a:lnTo>
                    <a:pt x="1005878" y="0"/>
                  </a:lnTo>
                  <a:lnTo>
                    <a:pt x="1005878" y="3656225"/>
                  </a:lnTo>
                  <a:lnTo>
                    <a:pt x="0" y="3656225"/>
                  </a:lnTo>
                  <a:lnTo>
                    <a:pt x="0" y="0"/>
                  </a:lnTo>
                  <a:close/>
                </a:path>
              </a:pathLst>
            </a:custGeom>
            <a:solidFill>
              <a:schemeClr val="accent2">
                <a:lumMod val="20000"/>
                <a:lumOff val="80000"/>
              </a:schemeClr>
            </a:solidFill>
            <a:ln>
              <a:solidFill>
                <a:srgbClr val="C5EFFF"/>
              </a:solid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spcFirstLastPara="0" vert="horz" wrap="square" lIns="71120" tIns="78331" rIns="71120" bIns="71120" numCol="1" spcCol="1270" anchor="t"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177800" marR="0" lvl="1" indent="-177800" algn="ctr" defTabSz="444500" rtl="0" eaLnBrk="1" fontAlgn="auto" latinLnBrk="0" hangingPunct="1">
                <a:lnSpc>
                  <a:spcPct val="90000"/>
                </a:lnSpc>
                <a:spcBef>
                  <a:spcPct val="0"/>
                </a:spcBef>
                <a:spcAft>
                  <a:spcPct val="15000"/>
                </a:spcAft>
                <a:buClrTx/>
                <a:buSzTx/>
                <a:buFontTx/>
                <a:buNone/>
                <a:tabLst/>
                <a:defRPr/>
              </a:pPr>
              <a:r>
                <a:rPr kumimoji="0" lang="en-AU" sz="950" b="1" i="0" u="none" strike="noStrike" kern="1200" cap="none" spc="0" normalizeH="0" baseline="0" noProof="0" dirty="0">
                  <a:ln>
                    <a:noFill/>
                  </a:ln>
                  <a:solidFill>
                    <a:srgbClr val="4F4F4F"/>
                  </a:solidFill>
                  <a:effectLst/>
                  <a:uLnTx/>
                  <a:uFillTx/>
                  <a:latin typeface="Arial"/>
                  <a:ea typeface="+mn-ea"/>
                  <a:cs typeface="+mn-cs"/>
                </a:rPr>
                <a:t>        Architecture &amp;                                                                                                                                                                                                                                                                                                                                                                                                                            </a:t>
              </a:r>
              <a:r>
                <a:rPr kumimoji="0" lang="en-AU" sz="950" b="1" i="0" u="none" strike="noStrike" kern="1200" cap="none" spc="0" normalizeH="0" baseline="0" noProof="0" dirty="0" err="1">
                  <a:ln>
                    <a:noFill/>
                  </a:ln>
                  <a:solidFill>
                    <a:srgbClr val="CFEDF9"/>
                  </a:solidFill>
                  <a:effectLst/>
                  <a:uLnTx/>
                  <a:uFillTx/>
                  <a:latin typeface="Arial"/>
                  <a:ea typeface="+mn-ea"/>
                  <a:cs typeface="+mn-cs"/>
                </a:rPr>
                <a:t>xx</a:t>
              </a:r>
              <a:r>
                <a:rPr kumimoji="0" lang="en-AU" sz="950" b="1" i="0" u="none" strike="noStrike" kern="1200" cap="none" spc="0" normalizeH="0" baseline="0" noProof="0" dirty="0" err="1">
                  <a:ln>
                    <a:noFill/>
                  </a:ln>
                  <a:solidFill>
                    <a:srgbClr val="4F4F4F"/>
                  </a:solidFill>
                  <a:effectLst/>
                  <a:uLnTx/>
                  <a:uFillTx/>
                  <a:latin typeface="Arial"/>
                  <a:ea typeface="+mn-ea"/>
                  <a:cs typeface="+mn-cs"/>
                </a:rPr>
                <a:t>Design</a:t>
              </a:r>
              <a:r>
                <a:rPr lang="en-AU" sz="950" b="1" dirty="0">
                  <a:solidFill>
                    <a:srgbClr val="4F4F4F"/>
                  </a:solidFill>
                  <a:latin typeface="Arial"/>
                </a:rPr>
                <a:t> </a:t>
              </a:r>
              <a:r>
                <a:rPr kumimoji="0" lang="en-AU" sz="950" b="1" i="0" u="none" strike="noStrike" kern="1200" cap="none" spc="0" normalizeH="0" baseline="0" noProof="0" dirty="0">
                  <a:ln>
                    <a:noFill/>
                  </a:ln>
                  <a:solidFill>
                    <a:srgbClr val="4F4F4F"/>
                  </a:solidFill>
                  <a:effectLst/>
                  <a:uLnTx/>
                  <a:uFillTx/>
                  <a:latin typeface="Arial"/>
                  <a:ea typeface="+mn-ea"/>
                  <a:cs typeface="+mn-cs"/>
                </a:rPr>
                <a:t>Advisory</a:t>
              </a:r>
              <a:endParaRPr kumimoji="0" lang="en-AU" sz="950" b="1" i="0" u="none" strike="noStrike" kern="1200" cap="none" spc="0" normalizeH="0" baseline="0" noProof="0" dirty="0">
                <a:ln>
                  <a:noFill/>
                </a:ln>
                <a:solidFill>
                  <a:srgbClr val="000000"/>
                </a:solidFill>
                <a:effectLst/>
                <a:uLnTx/>
                <a:uFillTx/>
                <a:latin typeface="Arial"/>
                <a:ea typeface="+mn-ea"/>
                <a:cs typeface="+mn-cs"/>
              </a:endParaRPr>
            </a:p>
            <a:p>
              <a:pPr marL="0" lvl="1" algn="ctr" defTabSz="400050">
                <a:lnSpc>
                  <a:spcPct val="90000"/>
                </a:lnSpc>
                <a:spcBef>
                  <a:spcPct val="0"/>
                </a:spcBef>
                <a:spcAft>
                  <a:spcPct val="15000"/>
                </a:spcAft>
              </a:pPr>
              <a:endParaRPr lang="en-AU" sz="900" dirty="0">
                <a:solidFill>
                  <a:schemeClr val="tx2"/>
                </a:solidFill>
                <a:latin typeface="Arial" panose="020B0604020202020204" pitchFamily="34" charset="0"/>
                <a:cs typeface="Arial" panose="020B0604020202020204" pitchFamily="34" charset="0"/>
              </a:endParaRPr>
            </a:p>
            <a:p>
              <a:pPr marL="0" lvl="1" algn="ctr" defTabSz="400050">
                <a:lnSpc>
                  <a:spcPct val="90000"/>
                </a:lnSpc>
                <a:spcBef>
                  <a:spcPct val="0"/>
                </a:spcBef>
                <a:spcAft>
                  <a:spcPct val="15000"/>
                </a:spcAft>
              </a:pPr>
              <a:endParaRPr lang="en-AU" sz="900" dirty="0">
                <a:solidFill>
                  <a:schemeClr val="tx2"/>
                </a:solidFill>
                <a:latin typeface="Arial" panose="020B0604020202020204" pitchFamily="34" charset="0"/>
                <a:cs typeface="Arial" panose="020B0604020202020204" pitchFamily="34" charset="0"/>
              </a:endParaRPr>
            </a:p>
            <a:p>
              <a:pPr marL="0" lvl="1" defTabSz="400050">
                <a:lnSpc>
                  <a:spcPct val="90000"/>
                </a:lnSpc>
                <a:spcBef>
                  <a:spcPct val="0"/>
                </a:spcBef>
                <a:spcAft>
                  <a:spcPct val="15000"/>
                </a:spcAft>
              </a:pPr>
              <a:endParaRPr lang="en-AU" sz="900" dirty="0">
                <a:solidFill>
                  <a:srgbClr val="FF0000"/>
                </a:solidFill>
                <a:latin typeface="Arial" panose="020B0604020202020204" pitchFamily="34" charset="0"/>
                <a:cs typeface="Arial" panose="020B0604020202020204" pitchFamily="34" charset="0"/>
              </a:endParaRPr>
            </a:p>
          </p:txBody>
        </p:sp>
        <p:sp>
          <p:nvSpPr>
            <p:cNvPr id="75" name="Rectangle 74">
              <a:extLst>
                <a:ext uri="{FF2B5EF4-FFF2-40B4-BE49-F238E27FC236}">
                  <a16:creationId xmlns:a16="http://schemas.microsoft.com/office/drawing/2014/main" id="{9C327107-93DA-4363-89DF-16AB77C5824F}"/>
                </a:ext>
              </a:extLst>
            </p:cNvPr>
            <p:cNvSpPr/>
            <p:nvPr/>
          </p:nvSpPr>
          <p:spPr>
            <a:xfrm>
              <a:off x="6153982" y="417639"/>
              <a:ext cx="263333" cy="269266"/>
            </a:xfrm>
            <a:prstGeom prst="rect">
              <a:avLst/>
            </a:prstGeom>
            <a:blipFill dpi="0" rotWithShape="1">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a:fillRect l="-1000" r="-1000"/>
              </a:stretch>
            </a:blipFill>
            <a:ln>
              <a:noFill/>
            </a:ln>
          </p:spPr>
          <p:style>
            <a:lnRef idx="2">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txBody>
            <a:bodyPr wrap="square"/>
            <a:lstStyle>
              <a:lvl1pPr marL="0" indent="0">
                <a:defRPr sz="1100">
                  <a:solidFill>
                    <a:schemeClr val="lt1">
                      <a:hueOff val="0"/>
                      <a:satOff val="0"/>
                      <a:lumOff val="0"/>
                      <a:alphaOff val="0"/>
                    </a:schemeClr>
                  </a:solidFill>
                  <a:latin typeface="+mn-lt"/>
                  <a:ea typeface="+mn-ea"/>
                  <a:cs typeface="+mn-cs"/>
                </a:defRPr>
              </a:lvl1pPr>
              <a:lvl2pPr marL="457200" indent="0">
                <a:defRPr sz="1100">
                  <a:solidFill>
                    <a:schemeClr val="lt1">
                      <a:hueOff val="0"/>
                      <a:satOff val="0"/>
                      <a:lumOff val="0"/>
                      <a:alphaOff val="0"/>
                    </a:schemeClr>
                  </a:solidFill>
                  <a:latin typeface="+mn-lt"/>
                  <a:ea typeface="+mn-ea"/>
                  <a:cs typeface="+mn-cs"/>
                </a:defRPr>
              </a:lvl2pPr>
              <a:lvl3pPr marL="914400" indent="0">
                <a:defRPr sz="1100">
                  <a:solidFill>
                    <a:schemeClr val="lt1">
                      <a:hueOff val="0"/>
                      <a:satOff val="0"/>
                      <a:lumOff val="0"/>
                      <a:alphaOff val="0"/>
                    </a:schemeClr>
                  </a:solidFill>
                  <a:latin typeface="+mn-lt"/>
                  <a:ea typeface="+mn-ea"/>
                  <a:cs typeface="+mn-cs"/>
                </a:defRPr>
              </a:lvl3pPr>
              <a:lvl4pPr marL="1371600" indent="0">
                <a:defRPr sz="1100">
                  <a:solidFill>
                    <a:schemeClr val="lt1">
                      <a:hueOff val="0"/>
                      <a:satOff val="0"/>
                      <a:lumOff val="0"/>
                      <a:alphaOff val="0"/>
                    </a:schemeClr>
                  </a:solidFill>
                  <a:latin typeface="+mn-lt"/>
                  <a:ea typeface="+mn-ea"/>
                  <a:cs typeface="+mn-cs"/>
                </a:defRPr>
              </a:lvl4pPr>
              <a:lvl5pPr marL="1828800" indent="0">
                <a:defRPr sz="1100">
                  <a:solidFill>
                    <a:schemeClr val="lt1">
                      <a:hueOff val="0"/>
                      <a:satOff val="0"/>
                      <a:lumOff val="0"/>
                      <a:alphaOff val="0"/>
                    </a:schemeClr>
                  </a:solidFill>
                  <a:latin typeface="+mn-lt"/>
                  <a:ea typeface="+mn-ea"/>
                  <a:cs typeface="+mn-cs"/>
                </a:defRPr>
              </a:lvl5pPr>
              <a:lvl6pPr marL="2286000" indent="0">
                <a:defRPr sz="1100">
                  <a:solidFill>
                    <a:schemeClr val="lt1">
                      <a:hueOff val="0"/>
                      <a:satOff val="0"/>
                      <a:lumOff val="0"/>
                      <a:alphaOff val="0"/>
                    </a:schemeClr>
                  </a:solidFill>
                  <a:latin typeface="+mn-lt"/>
                  <a:ea typeface="+mn-ea"/>
                  <a:cs typeface="+mn-cs"/>
                </a:defRPr>
              </a:lvl6pPr>
              <a:lvl7pPr marL="2743200" indent="0">
                <a:defRPr sz="1100">
                  <a:solidFill>
                    <a:schemeClr val="lt1">
                      <a:hueOff val="0"/>
                      <a:satOff val="0"/>
                      <a:lumOff val="0"/>
                      <a:alphaOff val="0"/>
                    </a:schemeClr>
                  </a:solidFill>
                  <a:latin typeface="+mn-lt"/>
                  <a:ea typeface="+mn-ea"/>
                  <a:cs typeface="+mn-cs"/>
                </a:defRPr>
              </a:lvl7pPr>
              <a:lvl8pPr marL="3200400" indent="0">
                <a:defRPr sz="1100">
                  <a:solidFill>
                    <a:schemeClr val="lt1">
                      <a:hueOff val="0"/>
                      <a:satOff val="0"/>
                      <a:lumOff val="0"/>
                      <a:alphaOff val="0"/>
                    </a:schemeClr>
                  </a:solidFill>
                  <a:latin typeface="+mn-lt"/>
                  <a:ea typeface="+mn-ea"/>
                  <a:cs typeface="+mn-cs"/>
                </a:defRPr>
              </a:lvl8pPr>
              <a:lvl9pPr marL="3657600" indent="0">
                <a:defRPr sz="1100">
                  <a:solidFill>
                    <a:schemeClr val="lt1">
                      <a:hueOff val="0"/>
                      <a:satOff val="0"/>
                      <a:lumOff val="0"/>
                      <a:alphaOff val="0"/>
                    </a:schemeClr>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hueOff val="0"/>
                    <a:satOff val="0"/>
                    <a:lumOff val="0"/>
                    <a:alphaOff val="0"/>
                  </a:prstClr>
                </a:solidFill>
                <a:effectLst/>
                <a:uLnTx/>
                <a:uFillTx/>
                <a:latin typeface="Arial"/>
                <a:ea typeface="+mn-ea"/>
                <a:cs typeface="+mn-cs"/>
              </a:endParaRPr>
            </a:p>
          </p:txBody>
        </p:sp>
        <p:sp>
          <p:nvSpPr>
            <p:cNvPr id="76" name="Freeform: Shape 75">
              <a:extLst>
                <a:ext uri="{FF2B5EF4-FFF2-40B4-BE49-F238E27FC236}">
                  <a16:creationId xmlns:a16="http://schemas.microsoft.com/office/drawing/2014/main" id="{749908DC-876C-4978-A913-19373D2D1DE9}"/>
                </a:ext>
              </a:extLst>
            </p:cNvPr>
            <p:cNvSpPr/>
            <p:nvPr/>
          </p:nvSpPr>
          <p:spPr>
            <a:xfrm>
              <a:off x="7336390" y="437095"/>
              <a:ext cx="1104257" cy="415628"/>
            </a:xfrm>
            <a:custGeom>
              <a:avLst/>
              <a:gdLst>
                <a:gd name="connsiteX0" fmla="*/ 0 w 1117544"/>
                <a:gd name="connsiteY0" fmla="*/ 0 h 3656225"/>
                <a:gd name="connsiteX1" fmla="*/ 1117544 w 1117544"/>
                <a:gd name="connsiteY1" fmla="*/ 0 h 3656225"/>
                <a:gd name="connsiteX2" fmla="*/ 1117544 w 1117544"/>
                <a:gd name="connsiteY2" fmla="*/ 3656225 h 3656225"/>
                <a:gd name="connsiteX3" fmla="*/ 0 w 1117544"/>
                <a:gd name="connsiteY3" fmla="*/ 3656225 h 3656225"/>
                <a:gd name="connsiteX4" fmla="*/ 0 w 1117544"/>
                <a:gd name="connsiteY4" fmla="*/ 0 h 3656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7544" h="3656225">
                  <a:moveTo>
                    <a:pt x="0" y="0"/>
                  </a:moveTo>
                  <a:lnTo>
                    <a:pt x="1117544" y="0"/>
                  </a:lnTo>
                  <a:lnTo>
                    <a:pt x="1117544" y="3656225"/>
                  </a:lnTo>
                  <a:lnTo>
                    <a:pt x="0" y="3656225"/>
                  </a:lnTo>
                  <a:lnTo>
                    <a:pt x="0" y="0"/>
                  </a:lnTo>
                  <a:close/>
                </a:path>
              </a:pathLst>
            </a:custGeom>
            <a:solidFill>
              <a:schemeClr val="accent2">
                <a:lumMod val="20000"/>
                <a:lumOff val="80000"/>
              </a:schemeClr>
            </a:solid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spcFirstLastPara="0" vert="horz" wrap="square" lIns="71120" tIns="78331" rIns="71120" bIns="71120" numCol="1" spcCol="1270" anchor="t"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1" algn="ctr" defTabSz="444500" rtl="0" eaLnBrk="1" fontAlgn="auto" latinLnBrk="0" hangingPunct="1">
                <a:lnSpc>
                  <a:spcPct val="90000"/>
                </a:lnSpc>
                <a:spcBef>
                  <a:spcPct val="0"/>
                </a:spcBef>
                <a:spcAft>
                  <a:spcPct val="15000"/>
                </a:spcAft>
                <a:buClrTx/>
                <a:buSzTx/>
                <a:buFontTx/>
                <a:buNone/>
                <a:tabLst/>
                <a:defRPr/>
              </a:pPr>
              <a:r>
                <a:rPr kumimoji="0" lang="en-AU" sz="950" b="1" i="0" u="none" strike="noStrike" kern="1200" cap="none" spc="0" normalizeH="0" baseline="0" noProof="0" dirty="0">
                  <a:ln>
                    <a:noFill/>
                  </a:ln>
                  <a:solidFill>
                    <a:srgbClr val="4F4F4F"/>
                  </a:solidFill>
                  <a:effectLst/>
                  <a:uLnTx/>
                  <a:uFillTx/>
                  <a:latin typeface="Arial"/>
                  <a:ea typeface="+mn-ea"/>
                  <a:cs typeface="+mn-cs"/>
                </a:rPr>
                <a:t>            Environmental,   	Health &amp; Safety</a:t>
              </a:r>
              <a:r>
                <a:rPr lang="en-AU" sz="950" b="1" dirty="0">
                  <a:solidFill>
                    <a:srgbClr val="4F4F4F"/>
                  </a:solidFill>
                  <a:latin typeface="Arial"/>
                </a:rPr>
                <a:t> </a:t>
              </a:r>
              <a:r>
                <a:rPr kumimoji="0" lang="en-AU" sz="950" b="1" i="0" u="none" strike="noStrike" kern="1200" cap="none" spc="0" normalizeH="0" baseline="0" noProof="0" dirty="0">
                  <a:ln>
                    <a:noFill/>
                  </a:ln>
                  <a:solidFill>
                    <a:srgbClr val="4F4F4F"/>
                  </a:solidFill>
                  <a:effectLst/>
                  <a:uLnTx/>
                  <a:uFillTx/>
                  <a:latin typeface="Arial"/>
                  <a:ea typeface="+mn-ea"/>
                  <a:cs typeface="+mn-cs"/>
                </a:rPr>
                <a:t>Services</a:t>
              </a:r>
            </a:p>
            <a:p>
              <a:pPr marL="57150" lvl="1" indent="-57150" defTabSz="400050">
                <a:spcBef>
                  <a:spcPct val="0"/>
                </a:spcBef>
                <a:spcAft>
                  <a:spcPct val="15000"/>
                </a:spcAft>
                <a:buChar char="•"/>
              </a:pPr>
              <a:endParaRPr lang="en-AU" sz="900" dirty="0">
                <a:solidFill>
                  <a:schemeClr val="tx2"/>
                </a:solidFill>
                <a:latin typeface="Arial" panose="020B0604020202020204" pitchFamily="34" charset="0"/>
                <a:cs typeface="Arial" panose="020B0604020202020204" pitchFamily="34" charset="0"/>
              </a:endParaRPr>
            </a:p>
          </p:txBody>
        </p:sp>
        <p:sp>
          <p:nvSpPr>
            <p:cNvPr id="77" name="Rectangle 76">
              <a:extLst>
                <a:ext uri="{FF2B5EF4-FFF2-40B4-BE49-F238E27FC236}">
                  <a16:creationId xmlns:a16="http://schemas.microsoft.com/office/drawing/2014/main" id="{BDFDBDE3-4F06-4478-82E6-A2021B1CE8F6}"/>
                </a:ext>
              </a:extLst>
            </p:cNvPr>
            <p:cNvSpPr/>
            <p:nvPr/>
          </p:nvSpPr>
          <p:spPr>
            <a:xfrm>
              <a:off x="7411833" y="468577"/>
              <a:ext cx="263333" cy="269266"/>
            </a:xfrm>
            <a:prstGeom prst="rect">
              <a:avLst/>
            </a:prstGeom>
            <a:blipFill dpi="0" rotWithShape="1">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rcRect/>
              <a:stretch>
                <a:fillRect l="-1000" r="-1000"/>
              </a:stretch>
            </a:blipFill>
            <a:ln>
              <a:noFill/>
            </a:ln>
          </p:spPr>
          <p:style>
            <a:lnRef idx="2">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txBody>
            <a:bodyPr wrap="square"/>
            <a:lstStyle>
              <a:lvl1pPr marL="0" indent="0">
                <a:defRPr sz="1100">
                  <a:solidFill>
                    <a:schemeClr val="lt1">
                      <a:hueOff val="0"/>
                      <a:satOff val="0"/>
                      <a:lumOff val="0"/>
                      <a:alphaOff val="0"/>
                    </a:schemeClr>
                  </a:solidFill>
                  <a:latin typeface="+mn-lt"/>
                  <a:ea typeface="+mn-ea"/>
                  <a:cs typeface="+mn-cs"/>
                </a:defRPr>
              </a:lvl1pPr>
              <a:lvl2pPr marL="457200" indent="0">
                <a:defRPr sz="1100">
                  <a:solidFill>
                    <a:schemeClr val="lt1">
                      <a:hueOff val="0"/>
                      <a:satOff val="0"/>
                      <a:lumOff val="0"/>
                      <a:alphaOff val="0"/>
                    </a:schemeClr>
                  </a:solidFill>
                  <a:latin typeface="+mn-lt"/>
                  <a:ea typeface="+mn-ea"/>
                  <a:cs typeface="+mn-cs"/>
                </a:defRPr>
              </a:lvl2pPr>
              <a:lvl3pPr marL="914400" indent="0">
                <a:defRPr sz="1100">
                  <a:solidFill>
                    <a:schemeClr val="lt1">
                      <a:hueOff val="0"/>
                      <a:satOff val="0"/>
                      <a:lumOff val="0"/>
                      <a:alphaOff val="0"/>
                    </a:schemeClr>
                  </a:solidFill>
                  <a:latin typeface="+mn-lt"/>
                  <a:ea typeface="+mn-ea"/>
                  <a:cs typeface="+mn-cs"/>
                </a:defRPr>
              </a:lvl3pPr>
              <a:lvl4pPr marL="1371600" indent="0">
                <a:defRPr sz="1100">
                  <a:solidFill>
                    <a:schemeClr val="lt1">
                      <a:hueOff val="0"/>
                      <a:satOff val="0"/>
                      <a:lumOff val="0"/>
                      <a:alphaOff val="0"/>
                    </a:schemeClr>
                  </a:solidFill>
                  <a:latin typeface="+mn-lt"/>
                  <a:ea typeface="+mn-ea"/>
                  <a:cs typeface="+mn-cs"/>
                </a:defRPr>
              </a:lvl4pPr>
              <a:lvl5pPr marL="1828800" indent="0">
                <a:defRPr sz="1100">
                  <a:solidFill>
                    <a:schemeClr val="lt1">
                      <a:hueOff val="0"/>
                      <a:satOff val="0"/>
                      <a:lumOff val="0"/>
                      <a:alphaOff val="0"/>
                    </a:schemeClr>
                  </a:solidFill>
                  <a:latin typeface="+mn-lt"/>
                  <a:ea typeface="+mn-ea"/>
                  <a:cs typeface="+mn-cs"/>
                </a:defRPr>
              </a:lvl5pPr>
              <a:lvl6pPr marL="2286000" indent="0">
                <a:defRPr sz="1100">
                  <a:solidFill>
                    <a:schemeClr val="lt1">
                      <a:hueOff val="0"/>
                      <a:satOff val="0"/>
                      <a:lumOff val="0"/>
                      <a:alphaOff val="0"/>
                    </a:schemeClr>
                  </a:solidFill>
                  <a:latin typeface="+mn-lt"/>
                  <a:ea typeface="+mn-ea"/>
                  <a:cs typeface="+mn-cs"/>
                </a:defRPr>
              </a:lvl6pPr>
              <a:lvl7pPr marL="2743200" indent="0">
                <a:defRPr sz="1100">
                  <a:solidFill>
                    <a:schemeClr val="lt1">
                      <a:hueOff val="0"/>
                      <a:satOff val="0"/>
                      <a:lumOff val="0"/>
                      <a:alphaOff val="0"/>
                    </a:schemeClr>
                  </a:solidFill>
                  <a:latin typeface="+mn-lt"/>
                  <a:ea typeface="+mn-ea"/>
                  <a:cs typeface="+mn-cs"/>
                </a:defRPr>
              </a:lvl7pPr>
              <a:lvl8pPr marL="3200400" indent="0">
                <a:defRPr sz="1100">
                  <a:solidFill>
                    <a:schemeClr val="lt1">
                      <a:hueOff val="0"/>
                      <a:satOff val="0"/>
                      <a:lumOff val="0"/>
                      <a:alphaOff val="0"/>
                    </a:schemeClr>
                  </a:solidFill>
                  <a:latin typeface="+mn-lt"/>
                  <a:ea typeface="+mn-ea"/>
                  <a:cs typeface="+mn-cs"/>
                </a:defRPr>
              </a:lvl8pPr>
              <a:lvl9pPr marL="3657600" indent="0">
                <a:defRPr sz="1100">
                  <a:solidFill>
                    <a:schemeClr val="lt1">
                      <a:hueOff val="0"/>
                      <a:satOff val="0"/>
                      <a:lumOff val="0"/>
                      <a:alphaOff val="0"/>
                    </a:schemeClr>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hueOff val="0"/>
                    <a:satOff val="0"/>
                    <a:lumOff val="0"/>
                    <a:alphaOff val="0"/>
                  </a:prstClr>
                </a:solidFill>
                <a:effectLst/>
                <a:uLnTx/>
                <a:uFillTx/>
                <a:latin typeface="Arial"/>
                <a:ea typeface="+mn-ea"/>
                <a:cs typeface="+mn-cs"/>
              </a:endParaRPr>
            </a:p>
          </p:txBody>
        </p:sp>
        <p:sp>
          <p:nvSpPr>
            <p:cNvPr id="78" name="Freeform: Shape 77">
              <a:extLst>
                <a:ext uri="{FF2B5EF4-FFF2-40B4-BE49-F238E27FC236}">
                  <a16:creationId xmlns:a16="http://schemas.microsoft.com/office/drawing/2014/main" id="{BA07906A-FCCC-4E94-B6D4-581FADBDFC62}"/>
                </a:ext>
              </a:extLst>
            </p:cNvPr>
            <p:cNvSpPr/>
            <p:nvPr/>
          </p:nvSpPr>
          <p:spPr>
            <a:xfrm>
              <a:off x="8514006" y="437095"/>
              <a:ext cx="1136735" cy="461306"/>
            </a:xfrm>
            <a:custGeom>
              <a:avLst/>
              <a:gdLst>
                <a:gd name="connsiteX0" fmla="*/ 0 w 1284957"/>
                <a:gd name="connsiteY0" fmla="*/ 0 h 3656225"/>
                <a:gd name="connsiteX1" fmla="*/ 1284957 w 1284957"/>
                <a:gd name="connsiteY1" fmla="*/ 0 h 3656225"/>
                <a:gd name="connsiteX2" fmla="*/ 1284957 w 1284957"/>
                <a:gd name="connsiteY2" fmla="*/ 3656225 h 3656225"/>
                <a:gd name="connsiteX3" fmla="*/ 0 w 1284957"/>
                <a:gd name="connsiteY3" fmla="*/ 3656225 h 3656225"/>
                <a:gd name="connsiteX4" fmla="*/ 0 w 1284957"/>
                <a:gd name="connsiteY4" fmla="*/ 0 h 3656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4957" h="3656225">
                  <a:moveTo>
                    <a:pt x="0" y="0"/>
                  </a:moveTo>
                  <a:lnTo>
                    <a:pt x="1284957" y="0"/>
                  </a:lnTo>
                  <a:lnTo>
                    <a:pt x="1284957" y="3656225"/>
                  </a:lnTo>
                  <a:lnTo>
                    <a:pt x="0" y="3656225"/>
                  </a:lnTo>
                  <a:lnTo>
                    <a:pt x="0" y="0"/>
                  </a:lnTo>
                  <a:close/>
                </a:path>
              </a:pathLst>
            </a:custGeom>
            <a:solidFill>
              <a:schemeClr val="accent2">
                <a:lumMod val="20000"/>
                <a:lumOff val="80000"/>
              </a:schemeClr>
            </a:solid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spcFirstLastPara="0" vert="horz" wrap="square" lIns="71120" tIns="78331" rIns="71120" bIns="71120" numCol="1" spcCol="1270" anchor="t"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57150" marR="0" lvl="1" indent="-57150" algn="ctr" defTabSz="444500" rtl="0" eaLnBrk="1" fontAlgn="auto" latinLnBrk="0" hangingPunct="1">
                <a:lnSpc>
                  <a:spcPct val="90000"/>
                </a:lnSpc>
                <a:spcBef>
                  <a:spcPct val="0"/>
                </a:spcBef>
                <a:spcAft>
                  <a:spcPct val="15000"/>
                </a:spcAft>
                <a:buClrTx/>
                <a:buSzTx/>
                <a:buFontTx/>
                <a:buNone/>
                <a:tabLst/>
                <a:defRPr/>
              </a:pPr>
              <a:r>
                <a:rPr kumimoji="0" lang="en-AU" sz="950" b="1" i="0" u="none" strike="noStrike" kern="1200" cap="none" spc="0" normalizeH="0" baseline="0" noProof="0" dirty="0">
                  <a:ln>
                    <a:noFill/>
                  </a:ln>
                  <a:solidFill>
                    <a:srgbClr val="4F4F4F"/>
                  </a:solidFill>
                  <a:effectLst/>
                  <a:uLnTx/>
                  <a:uFillTx/>
                  <a:latin typeface="Arial"/>
                  <a:ea typeface="+mn-ea"/>
                  <a:cs typeface="+mn-cs"/>
                </a:rPr>
                <a:t>    Stakeholder Relations</a:t>
              </a:r>
            </a:p>
            <a:p>
              <a:pPr marL="57150" marR="0" lvl="1" indent="-57150" algn="ctr" defTabSz="444500" rtl="0" eaLnBrk="1" fontAlgn="auto" latinLnBrk="0" hangingPunct="1">
                <a:lnSpc>
                  <a:spcPct val="90000"/>
                </a:lnSpc>
                <a:spcBef>
                  <a:spcPct val="0"/>
                </a:spcBef>
                <a:spcAft>
                  <a:spcPct val="15000"/>
                </a:spcAft>
                <a:buClrTx/>
                <a:buSzTx/>
                <a:buFontTx/>
                <a:buNone/>
                <a:tabLst/>
                <a:defRPr/>
              </a:pPr>
              <a:r>
                <a:rPr kumimoji="0" lang="en-AU" sz="950" b="1" i="0" u="none" strike="noStrike" kern="1200" cap="none" spc="0" normalizeH="0" baseline="0" noProof="0" dirty="0">
                  <a:ln>
                    <a:noFill/>
                  </a:ln>
                  <a:solidFill>
                    <a:srgbClr val="4F4F4F"/>
                  </a:solidFill>
                  <a:effectLst/>
                  <a:uLnTx/>
                  <a:uFillTx/>
                  <a:latin typeface="Arial"/>
                  <a:ea typeface="+mn-ea"/>
                  <a:cs typeface="+mn-cs"/>
                </a:rPr>
                <a:t>   </a:t>
              </a:r>
              <a:r>
                <a:rPr lang="en-AU" sz="950" b="1" dirty="0">
                  <a:solidFill>
                    <a:srgbClr val="4F4F4F"/>
                  </a:solidFill>
                  <a:latin typeface="Arial"/>
                </a:rPr>
                <a:t>&amp;</a:t>
              </a:r>
              <a:r>
                <a:rPr kumimoji="0" lang="en-AU" sz="950" b="1" i="0" u="none" strike="noStrike" kern="1200" cap="none" spc="0" normalizeH="0" baseline="0" noProof="0" dirty="0">
                  <a:ln>
                    <a:noFill/>
                  </a:ln>
                  <a:solidFill>
                    <a:srgbClr val="4F4F4F"/>
                  </a:solidFill>
                  <a:effectLst/>
                  <a:uLnTx/>
                  <a:uFillTx/>
                  <a:latin typeface="Arial"/>
                  <a:ea typeface="+mn-ea"/>
                  <a:cs typeface="+mn-cs"/>
                </a:rPr>
                <a:t> Communications</a:t>
              </a:r>
            </a:p>
            <a:p>
              <a:pPr marL="57150" marR="0" lvl="1" indent="-57150" algn="ctr" defTabSz="444500" rtl="0" eaLnBrk="1" fontAlgn="auto" latinLnBrk="0" hangingPunct="1">
                <a:lnSpc>
                  <a:spcPct val="90000"/>
                </a:lnSpc>
                <a:spcBef>
                  <a:spcPct val="0"/>
                </a:spcBef>
                <a:spcAft>
                  <a:spcPct val="15000"/>
                </a:spcAft>
                <a:buClrTx/>
                <a:buSzTx/>
                <a:buFontTx/>
                <a:buNone/>
                <a:tabLst/>
                <a:defRPr/>
              </a:pPr>
              <a:endParaRPr kumimoji="0" lang="en-AU" sz="1000" b="1" i="0" u="none" strike="noStrike" kern="1200" cap="none" spc="0" normalizeH="0" baseline="0" noProof="0" dirty="0">
                <a:ln>
                  <a:noFill/>
                </a:ln>
                <a:solidFill>
                  <a:srgbClr val="000000"/>
                </a:solidFill>
                <a:effectLst/>
                <a:uLnTx/>
                <a:uFillTx/>
                <a:latin typeface="Arial"/>
                <a:ea typeface="+mn-ea"/>
                <a:cs typeface="+mn-cs"/>
              </a:endParaRPr>
            </a:p>
          </p:txBody>
        </p:sp>
        <p:sp>
          <p:nvSpPr>
            <p:cNvPr id="79" name="Rectangle 78">
              <a:extLst>
                <a:ext uri="{FF2B5EF4-FFF2-40B4-BE49-F238E27FC236}">
                  <a16:creationId xmlns:a16="http://schemas.microsoft.com/office/drawing/2014/main" id="{0BA2A9EF-D0B7-4DB5-A9F4-3DF0F86ECEC0}"/>
                </a:ext>
              </a:extLst>
            </p:cNvPr>
            <p:cNvSpPr/>
            <p:nvPr/>
          </p:nvSpPr>
          <p:spPr>
            <a:xfrm>
              <a:off x="8530441" y="502651"/>
              <a:ext cx="263333" cy="269266"/>
            </a:xfrm>
            <a:prstGeom prst="rect">
              <a:avLst/>
            </a:prstGeom>
            <a:blipFill dpi="0" rotWithShape="1">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rcRect/>
              <a:stretch>
                <a:fillRect l="-1000" r="-1000"/>
              </a:stretch>
            </a:blipFill>
            <a:ln>
              <a:noFill/>
            </a:ln>
          </p:spPr>
          <p:style>
            <a:lnRef idx="2">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txBody>
            <a:bodyPr wrap="square"/>
            <a:lstStyle>
              <a:lvl1pPr marL="0" indent="0">
                <a:defRPr sz="1100">
                  <a:solidFill>
                    <a:schemeClr val="lt1">
                      <a:hueOff val="0"/>
                      <a:satOff val="0"/>
                      <a:lumOff val="0"/>
                      <a:alphaOff val="0"/>
                    </a:schemeClr>
                  </a:solidFill>
                  <a:latin typeface="+mn-lt"/>
                  <a:ea typeface="+mn-ea"/>
                  <a:cs typeface="+mn-cs"/>
                </a:defRPr>
              </a:lvl1pPr>
              <a:lvl2pPr marL="457200" indent="0">
                <a:defRPr sz="1100">
                  <a:solidFill>
                    <a:schemeClr val="lt1">
                      <a:hueOff val="0"/>
                      <a:satOff val="0"/>
                      <a:lumOff val="0"/>
                      <a:alphaOff val="0"/>
                    </a:schemeClr>
                  </a:solidFill>
                  <a:latin typeface="+mn-lt"/>
                  <a:ea typeface="+mn-ea"/>
                  <a:cs typeface="+mn-cs"/>
                </a:defRPr>
              </a:lvl2pPr>
              <a:lvl3pPr marL="914400" indent="0">
                <a:defRPr sz="1100">
                  <a:solidFill>
                    <a:schemeClr val="lt1">
                      <a:hueOff val="0"/>
                      <a:satOff val="0"/>
                      <a:lumOff val="0"/>
                      <a:alphaOff val="0"/>
                    </a:schemeClr>
                  </a:solidFill>
                  <a:latin typeface="+mn-lt"/>
                  <a:ea typeface="+mn-ea"/>
                  <a:cs typeface="+mn-cs"/>
                </a:defRPr>
              </a:lvl3pPr>
              <a:lvl4pPr marL="1371600" indent="0">
                <a:defRPr sz="1100">
                  <a:solidFill>
                    <a:schemeClr val="lt1">
                      <a:hueOff val="0"/>
                      <a:satOff val="0"/>
                      <a:lumOff val="0"/>
                      <a:alphaOff val="0"/>
                    </a:schemeClr>
                  </a:solidFill>
                  <a:latin typeface="+mn-lt"/>
                  <a:ea typeface="+mn-ea"/>
                  <a:cs typeface="+mn-cs"/>
                </a:defRPr>
              </a:lvl4pPr>
              <a:lvl5pPr marL="1828800" indent="0">
                <a:defRPr sz="1100">
                  <a:solidFill>
                    <a:schemeClr val="lt1">
                      <a:hueOff val="0"/>
                      <a:satOff val="0"/>
                      <a:lumOff val="0"/>
                      <a:alphaOff val="0"/>
                    </a:schemeClr>
                  </a:solidFill>
                  <a:latin typeface="+mn-lt"/>
                  <a:ea typeface="+mn-ea"/>
                  <a:cs typeface="+mn-cs"/>
                </a:defRPr>
              </a:lvl5pPr>
              <a:lvl6pPr marL="2286000" indent="0">
                <a:defRPr sz="1100">
                  <a:solidFill>
                    <a:schemeClr val="lt1">
                      <a:hueOff val="0"/>
                      <a:satOff val="0"/>
                      <a:lumOff val="0"/>
                      <a:alphaOff val="0"/>
                    </a:schemeClr>
                  </a:solidFill>
                  <a:latin typeface="+mn-lt"/>
                  <a:ea typeface="+mn-ea"/>
                  <a:cs typeface="+mn-cs"/>
                </a:defRPr>
              </a:lvl6pPr>
              <a:lvl7pPr marL="2743200" indent="0">
                <a:defRPr sz="1100">
                  <a:solidFill>
                    <a:schemeClr val="lt1">
                      <a:hueOff val="0"/>
                      <a:satOff val="0"/>
                      <a:lumOff val="0"/>
                      <a:alphaOff val="0"/>
                    </a:schemeClr>
                  </a:solidFill>
                  <a:latin typeface="+mn-lt"/>
                  <a:ea typeface="+mn-ea"/>
                  <a:cs typeface="+mn-cs"/>
                </a:defRPr>
              </a:lvl7pPr>
              <a:lvl8pPr marL="3200400" indent="0">
                <a:defRPr sz="1100">
                  <a:solidFill>
                    <a:schemeClr val="lt1">
                      <a:hueOff val="0"/>
                      <a:satOff val="0"/>
                      <a:lumOff val="0"/>
                      <a:alphaOff val="0"/>
                    </a:schemeClr>
                  </a:solidFill>
                  <a:latin typeface="+mn-lt"/>
                  <a:ea typeface="+mn-ea"/>
                  <a:cs typeface="+mn-cs"/>
                </a:defRPr>
              </a:lvl8pPr>
              <a:lvl9pPr marL="3657600" indent="0">
                <a:defRPr sz="1100">
                  <a:solidFill>
                    <a:schemeClr val="lt1">
                      <a:hueOff val="0"/>
                      <a:satOff val="0"/>
                      <a:lumOff val="0"/>
                      <a:alphaOff val="0"/>
                    </a:schemeClr>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hueOff val="0"/>
                    <a:satOff val="0"/>
                    <a:lumOff val="0"/>
                    <a:alphaOff val="0"/>
                  </a:prstClr>
                </a:solidFill>
                <a:effectLst/>
                <a:uLnTx/>
                <a:uFillTx/>
                <a:latin typeface="Arial"/>
                <a:ea typeface="+mn-ea"/>
                <a:cs typeface="+mn-cs"/>
              </a:endParaRPr>
            </a:p>
          </p:txBody>
        </p:sp>
        <p:sp>
          <p:nvSpPr>
            <p:cNvPr id="80" name="Freeform: Shape 79">
              <a:extLst>
                <a:ext uri="{FF2B5EF4-FFF2-40B4-BE49-F238E27FC236}">
                  <a16:creationId xmlns:a16="http://schemas.microsoft.com/office/drawing/2014/main" id="{062F82E9-2091-467B-AD67-CF429B29B9A4}"/>
                </a:ext>
              </a:extLst>
            </p:cNvPr>
            <p:cNvSpPr/>
            <p:nvPr/>
          </p:nvSpPr>
          <p:spPr>
            <a:xfrm>
              <a:off x="9724099" y="437095"/>
              <a:ext cx="1006823" cy="444130"/>
            </a:xfrm>
            <a:custGeom>
              <a:avLst/>
              <a:gdLst>
                <a:gd name="connsiteX0" fmla="*/ 0 w 928715"/>
                <a:gd name="connsiteY0" fmla="*/ 0 h 3656225"/>
                <a:gd name="connsiteX1" fmla="*/ 928715 w 928715"/>
                <a:gd name="connsiteY1" fmla="*/ 0 h 3656225"/>
                <a:gd name="connsiteX2" fmla="*/ 928715 w 928715"/>
                <a:gd name="connsiteY2" fmla="*/ 3656225 h 3656225"/>
                <a:gd name="connsiteX3" fmla="*/ 0 w 928715"/>
                <a:gd name="connsiteY3" fmla="*/ 3656225 h 3656225"/>
                <a:gd name="connsiteX4" fmla="*/ 0 w 928715"/>
                <a:gd name="connsiteY4" fmla="*/ 0 h 3656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8715" h="3656225">
                  <a:moveTo>
                    <a:pt x="0" y="0"/>
                  </a:moveTo>
                  <a:lnTo>
                    <a:pt x="928715" y="0"/>
                  </a:lnTo>
                  <a:lnTo>
                    <a:pt x="928715" y="3656225"/>
                  </a:lnTo>
                  <a:lnTo>
                    <a:pt x="0" y="3656225"/>
                  </a:lnTo>
                  <a:lnTo>
                    <a:pt x="0" y="0"/>
                  </a:lnTo>
                  <a:close/>
                </a:path>
              </a:pathLst>
            </a:custGeom>
            <a:solidFill>
              <a:schemeClr val="accent2">
                <a:lumMod val="20000"/>
                <a:lumOff val="80000"/>
              </a:schemeClr>
            </a:solid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txBody>
            <a:bodyPr spcFirstLastPara="0" vert="horz" wrap="square" lIns="71120" tIns="78331" rIns="71120" bIns="71120" numCol="1" spcCol="1270" anchor="t"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85725" marR="0" lvl="1" indent="-85725" algn="ctr" defTabSz="444500" rtl="0" eaLnBrk="1" fontAlgn="auto" latinLnBrk="0" hangingPunct="1">
                <a:lnSpc>
                  <a:spcPct val="90000"/>
                </a:lnSpc>
                <a:spcBef>
                  <a:spcPct val="0"/>
                </a:spcBef>
                <a:spcAft>
                  <a:spcPct val="15000"/>
                </a:spcAft>
                <a:buClrTx/>
                <a:buSzTx/>
                <a:buFontTx/>
                <a:buNone/>
                <a:tabLst/>
                <a:defRPr/>
              </a:pPr>
              <a:r>
                <a:rPr kumimoji="0" lang="en-AU" sz="950" b="1" i="0" u="none" strike="noStrike" kern="1200" cap="none" spc="0" normalizeH="0" baseline="0" noProof="0" dirty="0">
                  <a:ln>
                    <a:noFill/>
                  </a:ln>
                  <a:solidFill>
                    <a:srgbClr val="4F4F4F"/>
                  </a:solidFill>
                  <a:effectLst/>
                  <a:uLnTx/>
                  <a:uFillTx/>
                  <a:latin typeface="Arial"/>
                  <a:ea typeface="+mn-ea"/>
                  <a:cs typeface="+mn-cs"/>
                </a:rPr>
                <a:t>Quality </a:t>
              </a:r>
              <a:r>
                <a:rPr lang="en-AU" sz="950" b="1" dirty="0">
                  <a:solidFill>
                    <a:srgbClr val="4F4F4F"/>
                  </a:solidFill>
                  <a:latin typeface="Arial"/>
                </a:rPr>
                <a:t>&amp;</a:t>
              </a:r>
              <a:r>
                <a:rPr kumimoji="0" lang="en-AU" sz="950" b="1" i="0" u="none" strike="noStrike" kern="1200" cap="none" spc="0" normalizeH="0" baseline="0" noProof="0" dirty="0">
                  <a:ln>
                    <a:noFill/>
                  </a:ln>
                  <a:solidFill>
                    <a:srgbClr val="4F4F4F"/>
                  </a:solidFill>
                  <a:effectLst/>
                  <a:uLnTx/>
                  <a:uFillTx/>
                  <a:latin typeface="Arial"/>
                  <a:ea typeface="+mn-ea"/>
                  <a:cs typeface="+mn-cs"/>
                </a:rPr>
                <a:t>  Assurance Services</a:t>
              </a:r>
              <a:br>
                <a:rPr kumimoji="0" lang="en-AU" sz="950" b="1" i="0" u="none" strike="noStrike" kern="1200" cap="none" spc="0" normalizeH="0" baseline="0" noProof="0" dirty="0">
                  <a:ln>
                    <a:noFill/>
                  </a:ln>
                  <a:solidFill>
                    <a:srgbClr val="4F4F4F"/>
                  </a:solidFill>
                  <a:effectLst/>
                  <a:uLnTx/>
                  <a:uFillTx/>
                  <a:latin typeface="Arial"/>
                  <a:ea typeface="+mn-ea"/>
                  <a:cs typeface="+mn-cs"/>
                </a:rPr>
              </a:br>
              <a:endParaRPr kumimoji="0" lang="en-AU" sz="950" b="1" i="0" u="none" strike="noStrike" kern="1200" cap="none" spc="0" normalizeH="0" baseline="0" noProof="0" dirty="0">
                <a:ln>
                  <a:noFill/>
                </a:ln>
                <a:solidFill>
                  <a:srgbClr val="000000"/>
                </a:solidFill>
                <a:effectLst/>
                <a:uLnTx/>
                <a:uFillTx/>
                <a:latin typeface="Arial"/>
                <a:ea typeface="+mn-ea"/>
                <a:cs typeface="+mn-cs"/>
              </a:endParaRPr>
            </a:p>
          </p:txBody>
        </p:sp>
        <p:sp>
          <p:nvSpPr>
            <p:cNvPr id="81" name="Rectangle 80">
              <a:extLst>
                <a:ext uri="{FF2B5EF4-FFF2-40B4-BE49-F238E27FC236}">
                  <a16:creationId xmlns:a16="http://schemas.microsoft.com/office/drawing/2014/main" id="{3A5460DA-6F80-4904-BBD2-B6890B791035}"/>
                </a:ext>
              </a:extLst>
            </p:cNvPr>
            <p:cNvSpPr/>
            <p:nvPr/>
          </p:nvSpPr>
          <p:spPr>
            <a:xfrm>
              <a:off x="9724099" y="499137"/>
              <a:ext cx="263333" cy="269266"/>
            </a:xfrm>
            <a:prstGeom prst="rect">
              <a:avLst/>
            </a:prstGeom>
            <a:blipFill dpi="0" rotWithShape="1">
              <a:blip r:embed="rId18" cstate="print">
                <a:extLst>
                  <a:ext uri="{28A0092B-C50C-407E-A947-70E740481C1C}">
                    <a14:useLocalDpi xmlns:a14="http://schemas.microsoft.com/office/drawing/2010/main" val="0"/>
                  </a:ext>
                  <a:ext uri="{96DAC541-7B7A-43D3-8B79-37D633B846F1}">
                    <asvg:svgBlip xmlns:asvg="http://schemas.microsoft.com/office/drawing/2016/SVG/main" r:embed="rId19"/>
                  </a:ext>
                </a:extLst>
              </a:blip>
              <a:srcRect/>
              <a:stretch>
                <a:fillRect l="-1000" r="-1000"/>
              </a:stretch>
            </a:blipFill>
            <a:ln>
              <a:noFill/>
            </a:ln>
          </p:spPr>
          <p:style>
            <a:lnRef idx="2">
              <a:schemeClr val="lt1">
                <a:hueOff val="0"/>
                <a:satOff val="0"/>
                <a:lumOff val="0"/>
                <a:alphaOff val="0"/>
              </a:schemeClr>
            </a:lnRef>
            <a:fillRef idx="1">
              <a:scrgbClr r="0" g="0" b="0"/>
            </a:fillRef>
            <a:effectRef idx="0">
              <a:schemeClr val="accent3">
                <a:tint val="50000"/>
                <a:hueOff val="0"/>
                <a:satOff val="0"/>
                <a:lumOff val="0"/>
                <a:alphaOff val="0"/>
              </a:schemeClr>
            </a:effectRef>
            <a:fontRef idx="minor">
              <a:schemeClr val="lt1">
                <a:hueOff val="0"/>
                <a:satOff val="0"/>
                <a:lumOff val="0"/>
                <a:alphaOff val="0"/>
              </a:schemeClr>
            </a:fontRef>
          </p:style>
          <p:txBody>
            <a:bodyPr wrap="square"/>
            <a:lstStyle>
              <a:lvl1pPr marL="0" indent="0">
                <a:defRPr sz="1100">
                  <a:solidFill>
                    <a:schemeClr val="lt1">
                      <a:hueOff val="0"/>
                      <a:satOff val="0"/>
                      <a:lumOff val="0"/>
                      <a:alphaOff val="0"/>
                    </a:schemeClr>
                  </a:solidFill>
                  <a:latin typeface="+mn-lt"/>
                  <a:ea typeface="+mn-ea"/>
                  <a:cs typeface="+mn-cs"/>
                </a:defRPr>
              </a:lvl1pPr>
              <a:lvl2pPr marL="457200" indent="0">
                <a:defRPr sz="1100">
                  <a:solidFill>
                    <a:schemeClr val="lt1">
                      <a:hueOff val="0"/>
                      <a:satOff val="0"/>
                      <a:lumOff val="0"/>
                      <a:alphaOff val="0"/>
                    </a:schemeClr>
                  </a:solidFill>
                  <a:latin typeface="+mn-lt"/>
                  <a:ea typeface="+mn-ea"/>
                  <a:cs typeface="+mn-cs"/>
                </a:defRPr>
              </a:lvl2pPr>
              <a:lvl3pPr marL="914400" indent="0">
                <a:defRPr sz="1100">
                  <a:solidFill>
                    <a:schemeClr val="lt1">
                      <a:hueOff val="0"/>
                      <a:satOff val="0"/>
                      <a:lumOff val="0"/>
                      <a:alphaOff val="0"/>
                    </a:schemeClr>
                  </a:solidFill>
                  <a:latin typeface="+mn-lt"/>
                  <a:ea typeface="+mn-ea"/>
                  <a:cs typeface="+mn-cs"/>
                </a:defRPr>
              </a:lvl3pPr>
              <a:lvl4pPr marL="1371600" indent="0">
                <a:defRPr sz="1100">
                  <a:solidFill>
                    <a:schemeClr val="lt1">
                      <a:hueOff val="0"/>
                      <a:satOff val="0"/>
                      <a:lumOff val="0"/>
                      <a:alphaOff val="0"/>
                    </a:schemeClr>
                  </a:solidFill>
                  <a:latin typeface="+mn-lt"/>
                  <a:ea typeface="+mn-ea"/>
                  <a:cs typeface="+mn-cs"/>
                </a:defRPr>
              </a:lvl4pPr>
              <a:lvl5pPr marL="1828800" indent="0">
                <a:defRPr sz="1100">
                  <a:solidFill>
                    <a:schemeClr val="lt1">
                      <a:hueOff val="0"/>
                      <a:satOff val="0"/>
                      <a:lumOff val="0"/>
                      <a:alphaOff val="0"/>
                    </a:schemeClr>
                  </a:solidFill>
                  <a:latin typeface="+mn-lt"/>
                  <a:ea typeface="+mn-ea"/>
                  <a:cs typeface="+mn-cs"/>
                </a:defRPr>
              </a:lvl5pPr>
              <a:lvl6pPr marL="2286000" indent="0">
                <a:defRPr sz="1100">
                  <a:solidFill>
                    <a:schemeClr val="lt1">
                      <a:hueOff val="0"/>
                      <a:satOff val="0"/>
                      <a:lumOff val="0"/>
                      <a:alphaOff val="0"/>
                    </a:schemeClr>
                  </a:solidFill>
                  <a:latin typeface="+mn-lt"/>
                  <a:ea typeface="+mn-ea"/>
                  <a:cs typeface="+mn-cs"/>
                </a:defRPr>
              </a:lvl6pPr>
              <a:lvl7pPr marL="2743200" indent="0">
                <a:defRPr sz="1100">
                  <a:solidFill>
                    <a:schemeClr val="lt1">
                      <a:hueOff val="0"/>
                      <a:satOff val="0"/>
                      <a:lumOff val="0"/>
                      <a:alphaOff val="0"/>
                    </a:schemeClr>
                  </a:solidFill>
                  <a:latin typeface="+mn-lt"/>
                  <a:ea typeface="+mn-ea"/>
                  <a:cs typeface="+mn-cs"/>
                </a:defRPr>
              </a:lvl7pPr>
              <a:lvl8pPr marL="3200400" indent="0">
                <a:defRPr sz="1100">
                  <a:solidFill>
                    <a:schemeClr val="lt1">
                      <a:hueOff val="0"/>
                      <a:satOff val="0"/>
                      <a:lumOff val="0"/>
                      <a:alphaOff val="0"/>
                    </a:schemeClr>
                  </a:solidFill>
                  <a:latin typeface="+mn-lt"/>
                  <a:ea typeface="+mn-ea"/>
                  <a:cs typeface="+mn-cs"/>
                </a:defRPr>
              </a:lvl8pPr>
              <a:lvl9pPr marL="3657600" indent="0">
                <a:defRPr sz="1100">
                  <a:solidFill>
                    <a:schemeClr val="lt1">
                      <a:hueOff val="0"/>
                      <a:satOff val="0"/>
                      <a:lumOff val="0"/>
                      <a:alphaOff val="0"/>
                    </a:schemeClr>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1100" b="0" i="0" u="none" strike="noStrike" kern="1200" cap="none" spc="0" normalizeH="0" baseline="0" noProof="0">
                <a:ln>
                  <a:noFill/>
                </a:ln>
                <a:solidFill>
                  <a:prstClr val="white">
                    <a:hueOff val="0"/>
                    <a:satOff val="0"/>
                    <a:lumOff val="0"/>
                    <a:alphaOff val="0"/>
                  </a:prstClr>
                </a:solidFill>
                <a:effectLst/>
                <a:uLnTx/>
                <a:uFillTx/>
                <a:latin typeface="Arial"/>
                <a:ea typeface="+mn-ea"/>
                <a:cs typeface="+mn-cs"/>
              </a:endParaRPr>
            </a:p>
          </p:txBody>
        </p:sp>
      </p:grpSp>
      <p:sp>
        <p:nvSpPr>
          <p:cNvPr id="31" name="Text Placeholder 5">
            <a:extLst>
              <a:ext uri="{FF2B5EF4-FFF2-40B4-BE49-F238E27FC236}">
                <a16:creationId xmlns:a16="http://schemas.microsoft.com/office/drawing/2014/main" id="{F06A139B-F417-459C-B92B-430AD89369B7}"/>
              </a:ext>
            </a:extLst>
          </p:cNvPr>
          <p:cNvSpPr>
            <a:spLocks noGrp="1"/>
          </p:cNvSpPr>
          <p:nvPr>
            <p:ph type="body" sz="quarter" idx="15"/>
          </p:nvPr>
        </p:nvSpPr>
        <p:spPr>
          <a:xfrm>
            <a:off x="408959" y="6432858"/>
            <a:ext cx="8648700" cy="365751"/>
          </a:xfrm>
        </p:spPr>
        <p:txBody>
          <a:bodyPr/>
          <a:lstStyle/>
          <a:p>
            <a:r>
              <a:rPr lang="en-AU" sz="800" dirty="0"/>
              <a:t>Notes: </a:t>
            </a:r>
          </a:p>
          <a:p>
            <a:pPr>
              <a:buAutoNum type="arabicPeriod"/>
            </a:pPr>
            <a:r>
              <a:rPr lang="en-AU" sz="800" b="0" dirty="0"/>
              <a:t>There are </a:t>
            </a:r>
            <a:r>
              <a:rPr lang="en-AU" sz="800" dirty="0"/>
              <a:t>55 Service Types </a:t>
            </a:r>
            <a:r>
              <a:rPr lang="en-AU" sz="800" b="0" dirty="0"/>
              <a:t>across </a:t>
            </a:r>
            <a:r>
              <a:rPr lang="en-AU" sz="800" dirty="0"/>
              <a:t>7 Engagement Types </a:t>
            </a:r>
            <a:r>
              <a:rPr lang="en-AU" sz="800" b="0" dirty="0"/>
              <a:t>within the Infrastructure Advisory Services</a:t>
            </a:r>
          </a:p>
        </p:txBody>
      </p:sp>
      <p:pic>
        <p:nvPicPr>
          <p:cNvPr id="27" name="Picture 26">
            <a:extLst>
              <a:ext uri="{FF2B5EF4-FFF2-40B4-BE49-F238E27FC236}">
                <a16:creationId xmlns:a16="http://schemas.microsoft.com/office/drawing/2014/main" id="{E3E0BEF4-633F-4E6F-8D22-45198220FC80}"/>
              </a:ext>
            </a:extLst>
          </p:cNvPr>
          <p:cNvPicPr>
            <a:picLocks noChangeAspect="1"/>
          </p:cNvPicPr>
          <p:nvPr/>
        </p:nvPicPr>
        <p:blipFill>
          <a:blip r:embed="rId20"/>
          <a:stretch>
            <a:fillRect/>
          </a:stretch>
        </p:blipFill>
        <p:spPr>
          <a:xfrm rot="19179594">
            <a:off x="10940682" y="-28912"/>
            <a:ext cx="1255419" cy="1255419"/>
          </a:xfrm>
          <a:prstGeom prst="rect">
            <a:avLst/>
          </a:prstGeom>
        </p:spPr>
      </p:pic>
      <p:sp>
        <p:nvSpPr>
          <p:cNvPr id="6" name="Rectangle 5">
            <a:extLst>
              <a:ext uri="{FF2B5EF4-FFF2-40B4-BE49-F238E27FC236}">
                <a16:creationId xmlns:a16="http://schemas.microsoft.com/office/drawing/2014/main" id="{3154FDD9-0A4F-4147-AF42-EA320CA64028}"/>
              </a:ext>
            </a:extLst>
          </p:cNvPr>
          <p:cNvSpPr/>
          <p:nvPr/>
        </p:nvSpPr>
        <p:spPr>
          <a:xfrm>
            <a:off x="408959" y="2311828"/>
            <a:ext cx="1332000" cy="4095360"/>
          </a:xfrm>
          <a:prstGeom prst="rect">
            <a:avLst/>
          </a:prstGeom>
          <a:solidFill>
            <a:schemeClr val="tx1">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pPr marL="57150" lvl="1" indent="-57150" defTabSz="400050">
              <a:spcBef>
                <a:spcPct val="0"/>
              </a:spcBef>
              <a:spcAft>
                <a:spcPct val="15000"/>
              </a:spcAft>
              <a:buFontTx/>
              <a:buChar char="•"/>
            </a:pPr>
            <a:r>
              <a:rPr lang="en-AU" sz="900" dirty="0">
                <a:solidFill>
                  <a:schemeClr val="tx2"/>
                </a:solidFill>
                <a:latin typeface="Arial" panose="020B0604020202020204" pitchFamily="34" charset="0"/>
                <a:cs typeface="Arial" panose="020B0604020202020204" pitchFamily="34" charset="0"/>
              </a:rPr>
              <a:t>Program and Project Management</a:t>
            </a:r>
            <a:r>
              <a:rPr lang="en-AU" sz="900" b="1" baseline="30000" dirty="0">
                <a:solidFill>
                  <a:schemeClr val="tx2"/>
                </a:solidFill>
                <a:latin typeface="Arial" panose="020B0604020202020204" pitchFamily="34" charset="0"/>
                <a:cs typeface="Arial" panose="020B0604020202020204" pitchFamily="34" charset="0"/>
              </a:rPr>
              <a:t>2</a:t>
            </a:r>
            <a:r>
              <a:rPr lang="en-AU" sz="900" baseline="30000" dirty="0">
                <a:solidFill>
                  <a:schemeClr val="tx2"/>
                </a:solidFill>
                <a:latin typeface="Arial" panose="020B0604020202020204" pitchFamily="34" charset="0"/>
                <a:cs typeface="Arial" panose="020B0604020202020204" pitchFamily="34" charset="0"/>
              </a:rPr>
              <a:t> </a:t>
            </a:r>
          </a:p>
          <a:p>
            <a:pPr marL="57150" lvl="1" indent="-57150" defTabSz="400050">
              <a:spcBef>
                <a:spcPct val="0"/>
              </a:spcBef>
              <a:spcAft>
                <a:spcPct val="15000"/>
              </a:spcAft>
              <a:buFontTx/>
              <a:buChar char="•"/>
            </a:pPr>
            <a:r>
              <a:rPr lang="en-AU" sz="900" dirty="0">
                <a:solidFill>
                  <a:schemeClr val="tx2"/>
                </a:solidFill>
                <a:latin typeface="Arial" panose="020B0604020202020204" pitchFamily="34" charset="0"/>
                <a:cs typeface="Arial" panose="020B0604020202020204" pitchFamily="34" charset="0"/>
              </a:rPr>
              <a:t>Design Management  </a:t>
            </a:r>
          </a:p>
          <a:p>
            <a:pPr marL="57150" lvl="1" indent="-57150" defTabSz="400050">
              <a:spcBef>
                <a:spcPct val="0"/>
              </a:spcBef>
              <a:spcAft>
                <a:spcPct val="15000"/>
              </a:spcAft>
              <a:buFontTx/>
              <a:buChar char="•"/>
            </a:pPr>
            <a:r>
              <a:rPr lang="en-AU" sz="900" dirty="0">
                <a:solidFill>
                  <a:schemeClr val="tx2"/>
                </a:solidFill>
                <a:latin typeface="Arial" panose="020B0604020202020204" pitchFamily="34" charset="0"/>
                <a:cs typeface="Arial" panose="020B0604020202020204" pitchFamily="34" charset="0"/>
              </a:rPr>
              <a:t>Project Control and Scheduling </a:t>
            </a:r>
          </a:p>
          <a:p>
            <a:pPr marL="57150" lvl="1" indent="-57150" defTabSz="400050">
              <a:spcBef>
                <a:spcPct val="0"/>
              </a:spcBef>
              <a:spcAft>
                <a:spcPct val="15000"/>
              </a:spcAft>
              <a:buFontTx/>
              <a:buChar char="•"/>
            </a:pPr>
            <a:r>
              <a:rPr lang="en-AU" sz="900" dirty="0">
                <a:solidFill>
                  <a:schemeClr val="tx2"/>
                </a:solidFill>
                <a:latin typeface="Arial" panose="020B0604020202020204" pitchFamily="34" charset="0"/>
                <a:cs typeface="Arial" panose="020B0604020202020204" pitchFamily="34" charset="0"/>
              </a:rPr>
              <a:t>Project Governance </a:t>
            </a:r>
          </a:p>
          <a:p>
            <a:pPr marL="57150" lvl="1" indent="-57150" defTabSz="400050">
              <a:spcBef>
                <a:spcPct val="0"/>
              </a:spcBef>
              <a:spcAft>
                <a:spcPct val="15000"/>
              </a:spcAft>
              <a:buFontTx/>
              <a:buChar char="•"/>
            </a:pPr>
            <a:r>
              <a:rPr lang="en-AU" sz="900" dirty="0">
                <a:solidFill>
                  <a:schemeClr val="tx2"/>
                </a:solidFill>
                <a:latin typeface="Arial" panose="020B0604020202020204" pitchFamily="34" charset="0"/>
                <a:cs typeface="Arial" panose="020B0604020202020204" pitchFamily="34" charset="0"/>
              </a:rPr>
              <a:t>Contract and Financial Management </a:t>
            </a:r>
          </a:p>
          <a:p>
            <a:pPr marL="57150" lvl="1" indent="-57150" defTabSz="400050">
              <a:spcBef>
                <a:spcPct val="0"/>
              </a:spcBef>
              <a:spcAft>
                <a:spcPct val="15000"/>
              </a:spcAft>
              <a:buFontTx/>
              <a:buChar char="•"/>
            </a:pPr>
            <a:r>
              <a:rPr lang="en-AU" sz="900" dirty="0">
                <a:solidFill>
                  <a:schemeClr val="tx2"/>
                </a:solidFill>
                <a:latin typeface="Arial" panose="020B0604020202020204" pitchFamily="34" charset="0"/>
                <a:cs typeface="Arial" panose="020B0604020202020204" pitchFamily="34" charset="0"/>
              </a:rPr>
              <a:t>Risk Management </a:t>
            </a:r>
          </a:p>
          <a:p>
            <a:pPr marL="57150" lvl="1" indent="-57150" defTabSz="400050">
              <a:spcBef>
                <a:spcPct val="0"/>
              </a:spcBef>
              <a:spcAft>
                <a:spcPct val="15000"/>
              </a:spcAft>
              <a:buFontTx/>
              <a:buChar char="•"/>
            </a:pPr>
            <a:r>
              <a:rPr lang="en-AU" sz="900" dirty="0">
                <a:solidFill>
                  <a:schemeClr val="tx2"/>
                </a:solidFill>
                <a:latin typeface="Arial" panose="020B0604020202020204" pitchFamily="34" charset="0"/>
                <a:cs typeface="Arial" panose="020B0604020202020204" pitchFamily="34" charset="0"/>
              </a:rPr>
              <a:t>Transaction Management </a:t>
            </a:r>
          </a:p>
          <a:p>
            <a:pPr marL="57150" lvl="1" indent="-57150" defTabSz="400050">
              <a:spcBef>
                <a:spcPct val="0"/>
              </a:spcBef>
              <a:spcAft>
                <a:spcPct val="15000"/>
              </a:spcAft>
              <a:buFontTx/>
              <a:buChar char="•"/>
            </a:pPr>
            <a:r>
              <a:rPr lang="en-AU" sz="900" dirty="0">
                <a:solidFill>
                  <a:schemeClr val="tx2"/>
                </a:solidFill>
                <a:latin typeface="Arial" panose="020B0604020202020204" pitchFamily="34" charset="0"/>
                <a:cs typeface="Arial" panose="020B0604020202020204" pitchFamily="34" charset="0"/>
              </a:rPr>
              <a:t>Asset &amp; Facilities Management </a:t>
            </a:r>
          </a:p>
          <a:p>
            <a:pPr marL="57150" lvl="1" indent="-57150" defTabSz="400050">
              <a:spcBef>
                <a:spcPct val="0"/>
              </a:spcBef>
              <a:spcAft>
                <a:spcPct val="15000"/>
              </a:spcAft>
              <a:buFontTx/>
              <a:buChar char="•"/>
            </a:pPr>
            <a:r>
              <a:rPr lang="en-AU" sz="900" dirty="0">
                <a:solidFill>
                  <a:schemeClr val="tx2"/>
                </a:solidFill>
                <a:latin typeface="Arial" panose="020B0604020202020204" pitchFamily="34" charset="0"/>
                <a:cs typeface="Arial" panose="020B0604020202020204" pitchFamily="34" charset="0"/>
              </a:rPr>
              <a:t>Property Acquisition and Valuation </a:t>
            </a:r>
          </a:p>
          <a:p>
            <a:pPr marL="57150" lvl="1" indent="-57150" defTabSz="400050">
              <a:spcBef>
                <a:spcPct val="0"/>
              </a:spcBef>
              <a:spcAft>
                <a:spcPct val="15000"/>
              </a:spcAft>
              <a:buFontTx/>
              <a:buChar char="•"/>
            </a:pPr>
            <a:r>
              <a:rPr lang="en-AU" sz="900" dirty="0">
                <a:solidFill>
                  <a:schemeClr val="tx2"/>
                </a:solidFill>
                <a:latin typeface="Arial" panose="020B0604020202020204" pitchFamily="34" charset="0"/>
                <a:cs typeface="Arial" panose="020B0604020202020204" pitchFamily="34" charset="0"/>
              </a:rPr>
              <a:t>Dispute Management </a:t>
            </a:r>
          </a:p>
          <a:p>
            <a:pPr algn="ctr"/>
            <a:endParaRPr lang="en-AU" sz="900" dirty="0"/>
          </a:p>
        </p:txBody>
      </p:sp>
      <p:sp>
        <p:nvSpPr>
          <p:cNvPr id="29" name="Rectangle 28">
            <a:extLst>
              <a:ext uri="{FF2B5EF4-FFF2-40B4-BE49-F238E27FC236}">
                <a16:creationId xmlns:a16="http://schemas.microsoft.com/office/drawing/2014/main" id="{FD91EDB0-B66F-4E6D-A297-D9A953DB01CB}"/>
              </a:ext>
            </a:extLst>
          </p:cNvPr>
          <p:cNvSpPr/>
          <p:nvPr/>
        </p:nvSpPr>
        <p:spPr>
          <a:xfrm>
            <a:off x="1868577" y="2334709"/>
            <a:ext cx="1332000" cy="4072479"/>
          </a:xfrm>
          <a:prstGeom prst="rect">
            <a:avLst/>
          </a:prstGeom>
          <a:solidFill>
            <a:schemeClr val="tx1">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pPr marL="57150" lvl="1" indent="-57150" defTabSz="400050">
              <a:spcBef>
                <a:spcPct val="0"/>
              </a:spcBef>
              <a:spcAft>
                <a:spcPct val="15000"/>
              </a:spcAft>
              <a:buFontTx/>
              <a:buChar char="•"/>
            </a:pPr>
            <a:r>
              <a:rPr lang="en-AU" sz="900" dirty="0">
                <a:solidFill>
                  <a:schemeClr val="tx2"/>
                </a:solidFill>
                <a:latin typeface="Arial" panose="020B0604020202020204" pitchFamily="34" charset="0"/>
                <a:cs typeface="Arial" panose="020B0604020202020204" pitchFamily="34" charset="0"/>
              </a:rPr>
              <a:t>Service Strategy and Planning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Business Case and Economics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Cost Modelling and Planning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Traffic Modelling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Packaging and Delivery Strategy </a:t>
            </a:r>
            <a:r>
              <a:rPr kumimoji="0" lang="en-AU" sz="900" b="0" i="0" u="none" strike="noStrike" kern="1200" cap="none" spc="0" normalizeH="0" baseline="0" noProof="0" dirty="0">
                <a:ln>
                  <a:noFill/>
                </a:ln>
                <a:solidFill>
                  <a:srgbClr val="000000"/>
                </a:solidFill>
                <a:effectLst/>
                <a:uLnTx/>
                <a:uFillTx/>
                <a:latin typeface="Arial"/>
                <a:ea typeface="+mn-ea"/>
                <a:cs typeface="+mn-cs"/>
              </a:rPr>
              <a:t> </a:t>
            </a:r>
          </a:p>
          <a:p>
            <a:pPr algn="ctr"/>
            <a:endParaRPr lang="en-AU" sz="900" dirty="0"/>
          </a:p>
        </p:txBody>
      </p:sp>
      <p:sp>
        <p:nvSpPr>
          <p:cNvPr id="33" name="Rectangle 32">
            <a:extLst>
              <a:ext uri="{FF2B5EF4-FFF2-40B4-BE49-F238E27FC236}">
                <a16:creationId xmlns:a16="http://schemas.microsoft.com/office/drawing/2014/main" id="{532BCDDA-05CD-4D4A-955E-F5CFBD2B8A72}"/>
              </a:ext>
            </a:extLst>
          </p:cNvPr>
          <p:cNvSpPr/>
          <p:nvPr/>
        </p:nvSpPr>
        <p:spPr>
          <a:xfrm>
            <a:off x="3289338" y="2345405"/>
            <a:ext cx="2476178" cy="4061784"/>
          </a:xfrm>
          <a:prstGeom prst="rect">
            <a:avLst/>
          </a:prstGeom>
          <a:solidFill>
            <a:schemeClr val="tx1">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Geotechnical Engineering &amp; Hydrology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Civil Engineering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Structural Engineering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Electrical Engineering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Mechanical Engineering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Hydraulics Services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Traffic and Transport Engineering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Drafting, Visualisation and Digital Engineering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Electronic and Communication Systems Engineering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Constructability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Security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Acoustics and Vibration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Fire Services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Land Surveying / Spatial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Manufacturing Processes Engineering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Utilities Engineering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Track and Alignment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Rolling Stock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Tunnel Ventilation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Systems Assurance / Reliability, Availability, Maintainability and Safety (RAMS)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Sustainability</a:t>
            </a:r>
          </a:p>
          <a:p>
            <a:pPr marL="57150" lvl="1" indent="-57150" defTabSz="400050">
              <a:lnSpc>
                <a:spcPct val="90000"/>
              </a:lnSpc>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Customer Experience </a:t>
            </a:r>
          </a:p>
          <a:p>
            <a:pPr marL="57150" lvl="1" indent="-57150" defTabSz="400050">
              <a:lnSpc>
                <a:spcPct val="90000"/>
              </a:lnSpc>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Human Factors</a:t>
            </a:r>
          </a:p>
          <a:p>
            <a:pPr algn="ctr"/>
            <a:r>
              <a:rPr lang="en-AU" sz="900" dirty="0"/>
              <a:t>x</a:t>
            </a:r>
          </a:p>
        </p:txBody>
      </p:sp>
      <p:sp>
        <p:nvSpPr>
          <p:cNvPr id="34" name="Rectangle 33">
            <a:extLst>
              <a:ext uri="{FF2B5EF4-FFF2-40B4-BE49-F238E27FC236}">
                <a16:creationId xmlns:a16="http://schemas.microsoft.com/office/drawing/2014/main" id="{AC401258-DCD8-4872-93BC-347EEC9ECF7E}"/>
              </a:ext>
            </a:extLst>
          </p:cNvPr>
          <p:cNvSpPr/>
          <p:nvPr/>
        </p:nvSpPr>
        <p:spPr>
          <a:xfrm>
            <a:off x="5860720" y="2365638"/>
            <a:ext cx="1483480" cy="4061783"/>
          </a:xfrm>
          <a:prstGeom prst="rect">
            <a:avLst/>
          </a:prstGeom>
          <a:solidFill>
            <a:schemeClr val="tx1">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pPr marL="57150" lvl="1" indent="-57150" defTabSz="400050">
              <a:lnSpc>
                <a:spcPct val="90000"/>
              </a:lnSpc>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Architecture</a:t>
            </a:r>
          </a:p>
          <a:p>
            <a:pPr marL="57150" lvl="1" indent="-57150" defTabSz="400050">
              <a:lnSpc>
                <a:spcPct val="90000"/>
              </a:lnSpc>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Landscape Architecture </a:t>
            </a:r>
          </a:p>
          <a:p>
            <a:pPr marL="57150" lvl="1" indent="-57150" defTabSz="400050">
              <a:lnSpc>
                <a:spcPct val="90000"/>
              </a:lnSpc>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Urban Design </a:t>
            </a:r>
          </a:p>
          <a:p>
            <a:pPr marL="57150" lvl="1" indent="-57150" defTabSz="400050">
              <a:lnSpc>
                <a:spcPct val="90000"/>
              </a:lnSpc>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Interior Design </a:t>
            </a:r>
          </a:p>
          <a:p>
            <a:pPr marL="57150" lvl="1" indent="-57150" defTabSz="400050">
              <a:lnSpc>
                <a:spcPct val="90000"/>
              </a:lnSpc>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Design Specialist </a:t>
            </a:r>
          </a:p>
          <a:p>
            <a:pPr algn="ctr"/>
            <a:endParaRPr lang="en-AU" sz="900" dirty="0"/>
          </a:p>
        </p:txBody>
      </p:sp>
      <p:sp>
        <p:nvSpPr>
          <p:cNvPr id="35" name="Rectangle 34">
            <a:extLst>
              <a:ext uri="{FF2B5EF4-FFF2-40B4-BE49-F238E27FC236}">
                <a16:creationId xmlns:a16="http://schemas.microsoft.com/office/drawing/2014/main" id="{1EF028D4-9FB2-4649-B851-3705A238EA3A}"/>
              </a:ext>
            </a:extLst>
          </p:cNvPr>
          <p:cNvSpPr/>
          <p:nvPr/>
        </p:nvSpPr>
        <p:spPr>
          <a:xfrm>
            <a:off x="7439404" y="2372309"/>
            <a:ext cx="1433128" cy="4081937"/>
          </a:xfrm>
          <a:prstGeom prst="rect">
            <a:avLst/>
          </a:prstGeom>
          <a:solidFill>
            <a:schemeClr val="tx1">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Environmental Impact Assessment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Environmental Advisory, Sustainability and Resilience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Environmental Compliance, Audit and Due Diligence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Archaeology and Heritage </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Health and Safety Advisory and Compliance </a:t>
            </a:r>
          </a:p>
          <a:p>
            <a:pPr algn="ctr"/>
            <a:endParaRPr lang="en-AU" sz="900" dirty="0"/>
          </a:p>
        </p:txBody>
      </p:sp>
      <p:sp>
        <p:nvSpPr>
          <p:cNvPr id="36" name="Rectangle 35">
            <a:extLst>
              <a:ext uri="{FF2B5EF4-FFF2-40B4-BE49-F238E27FC236}">
                <a16:creationId xmlns:a16="http://schemas.microsoft.com/office/drawing/2014/main" id="{AD5B30B5-1C29-4F4F-B36A-300F276C0915}"/>
              </a:ext>
            </a:extLst>
          </p:cNvPr>
          <p:cNvSpPr/>
          <p:nvPr/>
        </p:nvSpPr>
        <p:spPr>
          <a:xfrm>
            <a:off x="8993014" y="2391310"/>
            <a:ext cx="1433128" cy="4062936"/>
          </a:xfrm>
          <a:prstGeom prst="rect">
            <a:avLst/>
          </a:prstGeom>
          <a:solidFill>
            <a:schemeClr val="tx1">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Communication and Stakeholder Engagement</a:t>
            </a:r>
          </a:p>
          <a:p>
            <a:pPr marL="57150" lvl="1" indent="-57150" defTabSz="400050">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Marketing and Campaign Management</a:t>
            </a:r>
          </a:p>
          <a:p>
            <a:pPr algn="ctr"/>
            <a:endParaRPr lang="en-AU" sz="900" dirty="0"/>
          </a:p>
        </p:txBody>
      </p:sp>
      <p:sp>
        <p:nvSpPr>
          <p:cNvPr id="37" name="Rectangle 36">
            <a:extLst>
              <a:ext uri="{FF2B5EF4-FFF2-40B4-BE49-F238E27FC236}">
                <a16:creationId xmlns:a16="http://schemas.microsoft.com/office/drawing/2014/main" id="{D2BE70A8-1917-4A2F-8B34-B016C7AA99DF}"/>
              </a:ext>
            </a:extLst>
          </p:cNvPr>
          <p:cNvSpPr/>
          <p:nvPr/>
        </p:nvSpPr>
        <p:spPr>
          <a:xfrm>
            <a:off x="10542423" y="2391310"/>
            <a:ext cx="1306677" cy="4035616"/>
          </a:xfrm>
          <a:prstGeom prst="rect">
            <a:avLst/>
          </a:prstGeom>
          <a:solidFill>
            <a:schemeClr val="tx1">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t"/>
          <a:lstStyle/>
          <a:p>
            <a:pPr marL="57150" lvl="1" indent="-57150" defTabSz="400050">
              <a:lnSpc>
                <a:spcPct val="90000"/>
              </a:lnSpc>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Commissioning </a:t>
            </a:r>
          </a:p>
          <a:p>
            <a:pPr marL="57150" lvl="1" indent="-57150" defTabSz="400050">
              <a:lnSpc>
                <a:spcPct val="90000"/>
              </a:lnSpc>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Compliance and Assurance </a:t>
            </a:r>
          </a:p>
          <a:p>
            <a:pPr marL="57150" lvl="1" indent="-57150" defTabSz="400050">
              <a:lnSpc>
                <a:spcPct val="90000"/>
              </a:lnSpc>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Planning Advisory Consulting </a:t>
            </a:r>
          </a:p>
          <a:p>
            <a:pPr marL="57150" lvl="1" indent="-57150" defTabSz="400050">
              <a:lnSpc>
                <a:spcPct val="90000"/>
              </a:lnSpc>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Asset Inspection </a:t>
            </a:r>
          </a:p>
          <a:p>
            <a:pPr marL="57150" lvl="1" indent="-57150" defTabSz="400050">
              <a:lnSpc>
                <a:spcPct val="90000"/>
              </a:lnSpc>
              <a:spcBef>
                <a:spcPct val="0"/>
              </a:spcBef>
              <a:spcAft>
                <a:spcPct val="15000"/>
              </a:spcAft>
              <a:buChar char="•"/>
            </a:pPr>
            <a:r>
              <a:rPr lang="en-AU" sz="900" dirty="0">
                <a:solidFill>
                  <a:schemeClr val="tx2"/>
                </a:solidFill>
                <a:latin typeface="Arial" panose="020B0604020202020204" pitchFamily="34" charset="0"/>
                <a:cs typeface="Arial" panose="020B0604020202020204" pitchFamily="34" charset="0"/>
              </a:rPr>
              <a:t>Independent Certification and Site Surveillance </a:t>
            </a:r>
          </a:p>
          <a:p>
            <a:pPr algn="ctr"/>
            <a:endParaRPr lang="en-AU" sz="900" dirty="0"/>
          </a:p>
        </p:txBody>
      </p:sp>
      <p:sp>
        <p:nvSpPr>
          <p:cNvPr id="38" name="TextBox 37">
            <a:extLst>
              <a:ext uri="{FF2B5EF4-FFF2-40B4-BE49-F238E27FC236}">
                <a16:creationId xmlns:a16="http://schemas.microsoft.com/office/drawing/2014/main" id="{29CFC815-3094-4BFE-A79F-5CFB361B8263}"/>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spTree>
    <p:extLst>
      <p:ext uri="{BB962C8B-B14F-4D97-AF65-F5344CB8AC3E}">
        <p14:creationId xmlns:p14="http://schemas.microsoft.com/office/powerpoint/2010/main" val="42424035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a:extLst>
              <a:ext uri="{FF2B5EF4-FFF2-40B4-BE49-F238E27FC236}">
                <a16:creationId xmlns:a16="http://schemas.microsoft.com/office/drawing/2014/main" id="{1199096C-54F3-4E04-82E3-99A8FE4A82E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a:extLst>
                          <a:ext uri="{FF2B5EF4-FFF2-40B4-BE49-F238E27FC236}">
                            <a16:creationId xmlns:a16="http://schemas.microsoft.com/office/drawing/2014/main" id="{1199096C-54F3-4E04-82E3-99A8FE4A82E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EF8BFF11-EA77-4C20-8864-F5C0E6CC3C6F}"/>
              </a:ext>
            </a:extLst>
          </p:cNvPr>
          <p:cNvSpPr>
            <a:spLocks noGrp="1"/>
          </p:cNvSpPr>
          <p:nvPr>
            <p:ph type="title"/>
          </p:nvPr>
        </p:nvSpPr>
        <p:spPr/>
        <p:txBody>
          <a:bodyPr vert="horz"/>
          <a:lstStyle/>
          <a:p>
            <a:r>
              <a:rPr lang="en-AU"/>
              <a:t>In Scope – </a:t>
            </a:r>
            <a:r>
              <a:rPr lang="en-AU" err="1"/>
              <a:t>WofG</a:t>
            </a:r>
            <a:r>
              <a:rPr lang="en-AU"/>
              <a:t> Schemes and beyond</a:t>
            </a:r>
          </a:p>
        </p:txBody>
      </p:sp>
      <p:sp>
        <p:nvSpPr>
          <p:cNvPr id="4" name="Slide Number Placeholder 3">
            <a:extLst>
              <a:ext uri="{FF2B5EF4-FFF2-40B4-BE49-F238E27FC236}">
                <a16:creationId xmlns:a16="http://schemas.microsoft.com/office/drawing/2014/main" id="{F488F539-C6F0-4C21-BA5C-919CCF199208}"/>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AC0C722-A5E6-5E49-9B9F-A87F4B86BF73}"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white"/>
              </a:solidFill>
              <a:effectLst/>
              <a:uLnTx/>
              <a:uFillTx/>
              <a:latin typeface="Arial"/>
              <a:ea typeface="+mn-ea"/>
              <a:cs typeface="+mn-cs"/>
            </a:endParaRPr>
          </a:p>
        </p:txBody>
      </p:sp>
      <p:sp>
        <p:nvSpPr>
          <p:cNvPr id="5" name="Text Placeholder 4">
            <a:extLst>
              <a:ext uri="{FF2B5EF4-FFF2-40B4-BE49-F238E27FC236}">
                <a16:creationId xmlns:a16="http://schemas.microsoft.com/office/drawing/2014/main" id="{55FD37F5-6A30-4B6D-86ED-4BD2D0FC189A}"/>
              </a:ext>
            </a:extLst>
          </p:cNvPr>
          <p:cNvSpPr>
            <a:spLocks noGrp="1"/>
          </p:cNvSpPr>
          <p:nvPr>
            <p:ph type="body" sz="quarter" idx="14"/>
          </p:nvPr>
        </p:nvSpPr>
        <p:spPr/>
        <p:txBody>
          <a:bodyPr vert="horz" lIns="91440" tIns="45720" rIns="91440" bIns="45720" anchor="ctr"/>
          <a:lstStyle/>
          <a:p>
            <a:r>
              <a:rPr lang="en-AU" dirty="0">
                <a:cs typeface="Arial"/>
              </a:rPr>
              <a:t>The IA Services applies to WofG Schemes SCM0801, SCM1191, SCM10611, and Scheme SCM005                      (engagement type 15 only) and all other Infrastructure Advisory engagements outside of these listed schemes</a:t>
            </a:r>
          </a:p>
        </p:txBody>
      </p:sp>
      <p:sp>
        <p:nvSpPr>
          <p:cNvPr id="13" name="Oval 12">
            <a:extLst>
              <a:ext uri="{FF2B5EF4-FFF2-40B4-BE49-F238E27FC236}">
                <a16:creationId xmlns:a16="http://schemas.microsoft.com/office/drawing/2014/main" id="{6F7A2305-0F79-488A-B51A-8C486D61669A}"/>
              </a:ext>
            </a:extLst>
          </p:cNvPr>
          <p:cNvSpPr>
            <a:spLocks/>
          </p:cNvSpPr>
          <p:nvPr/>
        </p:nvSpPr>
        <p:spPr>
          <a:xfrm>
            <a:off x="1910046" y="1659754"/>
            <a:ext cx="1440000" cy="1440000"/>
          </a:xfrm>
          <a:prstGeom prst="ellipse">
            <a:avLst/>
          </a:prstGeom>
          <a:solidFill>
            <a:schemeClr val="accent4">
              <a:lumMod val="60000"/>
              <a:lumOff val="40000"/>
              <a:alpha val="19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600" b="1" i="0" u="none" strike="noStrike" kern="1200" cap="none" spc="0" normalizeH="0" baseline="0" noProof="0">
                <a:ln>
                  <a:noFill/>
                </a:ln>
                <a:solidFill>
                  <a:srgbClr val="002664"/>
                </a:solidFill>
                <a:effectLst/>
                <a:uLnTx/>
                <a:uFillTx/>
                <a:latin typeface="Arial"/>
                <a:ea typeface="+mn-ea"/>
                <a:cs typeface="+mn-cs"/>
              </a:rPr>
              <a:t>PMS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200" b="1" i="0" u="none" strike="noStrike" kern="1200" cap="none" spc="0" normalizeH="0" baseline="0" noProof="0">
                <a:ln>
                  <a:noFill/>
                </a:ln>
                <a:solidFill>
                  <a:srgbClr val="002664"/>
                </a:solidFill>
                <a:effectLst/>
                <a:uLnTx/>
                <a:uFillTx/>
                <a:latin typeface="Arial"/>
                <a:ea typeface="+mn-ea"/>
                <a:cs typeface="+mn-cs"/>
              </a:rPr>
              <a:t>Scheme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200" b="1" i="0" u="none" strike="noStrike" kern="1200" cap="none" spc="0" normalizeH="0" baseline="0" noProof="0">
                <a:ln>
                  <a:noFill/>
                </a:ln>
                <a:solidFill>
                  <a:srgbClr val="002664"/>
                </a:solidFill>
                <a:effectLst/>
                <a:uLnTx/>
                <a:uFillTx/>
                <a:latin typeface="Arial"/>
                <a:ea typeface="+mn-ea"/>
                <a:cs typeface="+mn-cs"/>
              </a:rPr>
              <a:t>SCM005</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400" b="1" i="0" u="none" strike="noStrike" kern="1200" cap="none" spc="0" normalizeH="0" baseline="0" noProof="0">
              <a:ln>
                <a:noFill/>
              </a:ln>
              <a:solidFill>
                <a:srgbClr val="002664"/>
              </a:solidFill>
              <a:effectLst/>
              <a:uLnTx/>
              <a:uFillTx/>
              <a:latin typeface="Arial"/>
              <a:ea typeface="+mn-ea"/>
              <a:cs typeface="+mn-cs"/>
            </a:endParaRPr>
          </a:p>
        </p:txBody>
      </p:sp>
      <p:sp>
        <p:nvSpPr>
          <p:cNvPr id="15" name="Oval 14">
            <a:extLst>
              <a:ext uri="{FF2B5EF4-FFF2-40B4-BE49-F238E27FC236}">
                <a16:creationId xmlns:a16="http://schemas.microsoft.com/office/drawing/2014/main" id="{26B621A8-81C5-42BB-A740-31CEF036429B}"/>
              </a:ext>
            </a:extLst>
          </p:cNvPr>
          <p:cNvSpPr>
            <a:spLocks noChangeAspect="1"/>
          </p:cNvSpPr>
          <p:nvPr/>
        </p:nvSpPr>
        <p:spPr>
          <a:xfrm>
            <a:off x="654629" y="4683194"/>
            <a:ext cx="1440000" cy="1440000"/>
          </a:xfrm>
          <a:prstGeom prst="ellipse">
            <a:avLst/>
          </a:prstGeom>
          <a:solidFill>
            <a:srgbClr val="D9D9D9"/>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600" b="1" i="0" u="none" strike="noStrike" kern="1200" cap="none" spc="0" normalizeH="0" baseline="0" noProof="0">
              <a:ln>
                <a:noFill/>
              </a:ln>
              <a:solidFill>
                <a:srgbClr val="002664"/>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200" b="1" i="0" u="none" strike="noStrike" kern="1200" cap="none" spc="0" normalizeH="0" baseline="0" noProof="0">
              <a:ln>
                <a:noFill/>
              </a:ln>
              <a:solidFill>
                <a:srgbClr val="002664"/>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200" b="1" i="0" u="none" strike="noStrike" kern="1200" cap="none" spc="0" normalizeH="0" baseline="0" noProof="0">
              <a:ln>
                <a:noFill/>
              </a:ln>
              <a:solidFill>
                <a:srgbClr val="002664"/>
              </a:solidFill>
              <a:effectLst/>
              <a:uLnTx/>
              <a:uFillTx/>
              <a:latin typeface="Arial"/>
              <a:ea typeface="+mn-ea"/>
              <a:cs typeface="+mn-cs"/>
            </a:endParaRPr>
          </a:p>
        </p:txBody>
      </p:sp>
      <p:sp>
        <p:nvSpPr>
          <p:cNvPr id="16" name="Oval 15">
            <a:extLst>
              <a:ext uri="{FF2B5EF4-FFF2-40B4-BE49-F238E27FC236}">
                <a16:creationId xmlns:a16="http://schemas.microsoft.com/office/drawing/2014/main" id="{31AFCF8B-312D-4A45-8162-5178964A8A9A}"/>
              </a:ext>
            </a:extLst>
          </p:cNvPr>
          <p:cNvSpPr/>
          <p:nvPr/>
        </p:nvSpPr>
        <p:spPr>
          <a:xfrm>
            <a:off x="3135499" y="4631011"/>
            <a:ext cx="1440000" cy="1440000"/>
          </a:xfrm>
          <a:prstGeom prst="ellipse">
            <a:avLst/>
          </a:prstGeom>
          <a:solidFill>
            <a:schemeClr val="bg1">
              <a:lumMod val="8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200" b="1" i="0" u="none" strike="noStrike" kern="1200" cap="none" spc="0" normalizeH="0" baseline="0" noProof="0">
              <a:ln>
                <a:noFill/>
              </a:ln>
              <a:solidFill>
                <a:srgbClr val="002664"/>
              </a:solidFill>
              <a:effectLst/>
              <a:uLnTx/>
              <a:uFillTx/>
              <a:latin typeface="Arial"/>
              <a:ea typeface="+mn-ea"/>
              <a:cs typeface="+mn-cs"/>
            </a:endParaRPr>
          </a:p>
        </p:txBody>
      </p:sp>
      <p:graphicFrame>
        <p:nvGraphicFramePr>
          <p:cNvPr id="17" name="Table 17">
            <a:extLst>
              <a:ext uri="{FF2B5EF4-FFF2-40B4-BE49-F238E27FC236}">
                <a16:creationId xmlns:a16="http://schemas.microsoft.com/office/drawing/2014/main" id="{1BA24E3B-0922-4B90-9A18-CE225B6383B7}"/>
              </a:ext>
            </a:extLst>
          </p:cNvPr>
          <p:cNvGraphicFramePr>
            <a:graphicFrameLocks noGrp="1"/>
          </p:cNvGraphicFramePr>
          <p:nvPr>
            <p:extLst>
              <p:ext uri="{D42A27DB-BD31-4B8C-83A1-F6EECF244321}">
                <p14:modId xmlns:p14="http://schemas.microsoft.com/office/powerpoint/2010/main" val="1801563536"/>
              </p:ext>
            </p:extLst>
          </p:nvPr>
        </p:nvGraphicFramePr>
        <p:xfrm>
          <a:off x="5388274" y="1571810"/>
          <a:ext cx="6702190" cy="4725725"/>
        </p:xfrm>
        <a:graphic>
          <a:graphicData uri="http://schemas.openxmlformats.org/drawingml/2006/table">
            <a:tbl>
              <a:tblPr firstRow="1" bandRow="1">
                <a:tableStyleId>{5940675A-B579-460E-94D1-54222C63F5DA}</a:tableStyleId>
              </a:tblPr>
              <a:tblGrid>
                <a:gridCol w="6702190">
                  <a:extLst>
                    <a:ext uri="{9D8B030D-6E8A-4147-A177-3AD203B41FA5}">
                      <a16:colId xmlns:a16="http://schemas.microsoft.com/office/drawing/2014/main" val="1739426403"/>
                    </a:ext>
                  </a:extLst>
                </a:gridCol>
              </a:tblGrid>
              <a:tr h="385141">
                <a:tc>
                  <a:txBody>
                    <a:bodyPr/>
                    <a:lstStyle/>
                    <a:p>
                      <a:r>
                        <a:rPr lang="en-AU" sz="1100">
                          <a:solidFill>
                            <a:schemeClr val="accent1">
                              <a:lumMod val="90000"/>
                              <a:lumOff val="10000"/>
                            </a:schemeClr>
                          </a:solidFill>
                        </a:rPr>
                        <a:t>IA - Infrastructure Advisory Category</a:t>
                      </a:r>
                    </a:p>
                  </a:txBody>
                  <a:tcPr>
                    <a:solidFill>
                      <a:srgbClr val="CFEDF9"/>
                    </a:solidFill>
                  </a:tcPr>
                </a:tc>
                <a:extLst>
                  <a:ext uri="{0D108BD9-81ED-4DB2-BD59-A6C34878D82A}">
                    <a16:rowId xmlns:a16="http://schemas.microsoft.com/office/drawing/2014/main" val="4229534761"/>
                  </a:ext>
                </a:extLst>
              </a:tr>
              <a:tr h="926007">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b="0" kern="1200">
                          <a:solidFill>
                            <a:schemeClr val="tx1"/>
                          </a:solidFill>
                          <a:latin typeface="+mn-lt"/>
                          <a:ea typeface="+mn-ea"/>
                          <a:cs typeface="+mn-cs"/>
                        </a:rPr>
                        <a:t>This is not a scheme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b="0" kern="1200">
                          <a:solidFill>
                            <a:schemeClr val="tx1"/>
                          </a:solidFill>
                          <a:latin typeface="+mn-lt"/>
                          <a:ea typeface="+mn-ea"/>
                          <a:cs typeface="+mn-cs"/>
                        </a:rPr>
                        <a:t>Consists of list of 55 standard services across 7 engagement types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b="0" kern="1200">
                          <a:solidFill>
                            <a:schemeClr val="tx1"/>
                          </a:solidFill>
                          <a:latin typeface="+mn-lt"/>
                          <a:ea typeface="+mn-ea"/>
                          <a:cs typeface="+mn-cs"/>
                        </a:rPr>
                        <a:t>Standard commercial framework (recommended only) applies as guidance to procurement of IA services for buyers.  Details of SCF can be downloaded by registered agency buyers via the </a:t>
                      </a:r>
                      <a:r>
                        <a:rPr lang="en-AU" sz="1100">
                          <a:solidFill>
                            <a:schemeClr val="accent2">
                              <a:lumMod val="75000"/>
                            </a:schemeClr>
                          </a:solidFill>
                          <a:hlinkClick r:id="rId5">
                            <a:extLst>
                              <a:ext uri="{A12FA001-AC4F-418D-AE19-62706E023703}">
                                <ahyp:hlinkClr xmlns:ahyp="http://schemas.microsoft.com/office/drawing/2018/hyperlinkcolor" val="tx"/>
                              </a:ext>
                            </a:extLst>
                          </a:hlinkClick>
                        </a:rPr>
                        <a:t>Supplier Hub</a:t>
                      </a:r>
                      <a:r>
                        <a:rPr lang="en-AU" sz="1100">
                          <a:solidFill>
                            <a:schemeClr val="accent2">
                              <a:lumMod val="75000"/>
                            </a:schemeClr>
                          </a:solidFill>
                        </a:rPr>
                        <a:t> </a:t>
                      </a:r>
                      <a:r>
                        <a:rPr lang="en-AU" sz="1100">
                          <a:solidFill>
                            <a:schemeClr val="tx2"/>
                          </a:solidFill>
                        </a:rPr>
                        <a:t>in </a:t>
                      </a:r>
                      <a:r>
                        <a:rPr lang="en-AU" sz="1100">
                          <a:solidFill>
                            <a:schemeClr val="accent2">
                              <a:lumMod val="75000"/>
                            </a:schemeClr>
                          </a:solidFill>
                          <a:hlinkClick r:id="rId6">
                            <a:extLst>
                              <a:ext uri="{A12FA001-AC4F-418D-AE19-62706E023703}">
                                <ahyp:hlinkClr xmlns:ahyp="http://schemas.microsoft.com/office/drawing/2018/hyperlinkcolor" val="tx"/>
                              </a:ext>
                            </a:extLst>
                          </a:hlinkClick>
                        </a:rPr>
                        <a:t>buy.nsw</a:t>
                      </a:r>
                      <a:endParaRPr lang="en-AU" sz="1100" b="0" kern="1200">
                        <a:solidFill>
                          <a:schemeClr val="accent2">
                            <a:lumMod val="75000"/>
                          </a:schemeClr>
                        </a:solidFill>
                        <a:latin typeface="+mn-lt"/>
                        <a:ea typeface="+mn-ea"/>
                        <a:cs typeface="+mn-cs"/>
                      </a:endParaRPr>
                    </a:p>
                  </a:txBody>
                  <a:tcPr>
                    <a:solidFill>
                      <a:schemeClr val="bg1"/>
                    </a:solidFill>
                  </a:tcPr>
                </a:tc>
                <a:extLst>
                  <a:ext uri="{0D108BD9-81ED-4DB2-BD59-A6C34878D82A}">
                    <a16:rowId xmlns:a16="http://schemas.microsoft.com/office/drawing/2014/main" val="1241078545"/>
                  </a:ext>
                </a:extLst>
              </a:tr>
              <a:tr h="36236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1100" dirty="0">
                          <a:solidFill>
                            <a:schemeClr val="accent1">
                              <a:lumMod val="90000"/>
                              <a:lumOff val="10000"/>
                            </a:schemeClr>
                          </a:solidFill>
                        </a:rPr>
                        <a:t>PMS – Performance and Management Scheme SCM0005</a:t>
                      </a:r>
                    </a:p>
                  </a:txBody>
                  <a:tcPr>
                    <a:solidFill>
                      <a:srgbClr val="D9D9D9"/>
                    </a:solidFill>
                  </a:tcPr>
                </a:tc>
                <a:extLst>
                  <a:ext uri="{0D108BD9-81ED-4DB2-BD59-A6C34878D82A}">
                    <a16:rowId xmlns:a16="http://schemas.microsoft.com/office/drawing/2014/main" val="2792295522"/>
                  </a:ext>
                </a:extLst>
              </a:tr>
              <a:tr h="794430">
                <a:tc>
                  <a:txBody>
                    <a:bodyPr/>
                    <a:lstStyle/>
                    <a:p>
                      <a:pPr marL="171450" indent="-171450">
                        <a:buFont typeface="Arial" panose="020B0604020202020204" pitchFamily="34" charset="0"/>
                        <a:buChar char="•"/>
                      </a:pPr>
                      <a:r>
                        <a:rPr lang="en-AU" sz="1100" dirty="0"/>
                        <a:t>IA SCF is applicable to only PMS engagement type 15 only. </a:t>
                      </a:r>
                    </a:p>
                    <a:p>
                      <a:pPr marL="171450" indent="-171450">
                        <a:buFont typeface="Arial" panose="020B0604020202020204" pitchFamily="34" charset="0"/>
                        <a:buChar char="•"/>
                      </a:pPr>
                      <a:r>
                        <a:rPr lang="en-AU" sz="1100" kern="1200" dirty="0">
                          <a:solidFill>
                            <a:schemeClr val="tx1"/>
                          </a:solidFill>
                          <a:latin typeface="+mn-lt"/>
                          <a:ea typeface="+mn-ea"/>
                          <a:cs typeface="+mn-cs"/>
                        </a:rPr>
                        <a:t>There is no change to the Engagement types 1 to 12 which are covered by the mandated </a:t>
                      </a:r>
                      <a:r>
                        <a:rPr lang="en-AU" sz="1100" kern="1200" dirty="0">
                          <a:solidFill>
                            <a:schemeClr val="accent2">
                              <a:lumMod val="75000"/>
                            </a:schemeClr>
                          </a:solidFill>
                          <a:latin typeface="+mn-lt"/>
                          <a:ea typeface="+mn-ea"/>
                          <a:cs typeface="+mn-cs"/>
                          <a:hlinkClick r:id="rId7">
                            <a:extLst>
                              <a:ext uri="{A12FA001-AC4F-418D-AE19-62706E023703}">
                                <ahyp:hlinkClr xmlns:ahyp="http://schemas.microsoft.com/office/drawing/2018/hyperlinkcolor" val="tx"/>
                              </a:ext>
                            </a:extLst>
                          </a:hlinkClick>
                        </a:rPr>
                        <a:t>standard commercial framework</a:t>
                      </a:r>
                      <a:r>
                        <a:rPr lang="en-AU" sz="1100" kern="1200" dirty="0">
                          <a:solidFill>
                            <a:schemeClr val="accent2">
                              <a:lumMod val="75000"/>
                            </a:schemeClr>
                          </a:solidFill>
                          <a:latin typeface="+mn-lt"/>
                          <a:ea typeface="+mn-ea"/>
                          <a:cs typeface="+mn-cs"/>
                        </a:rPr>
                        <a:t> </a:t>
                      </a:r>
                      <a:r>
                        <a:rPr lang="en-AU" sz="1100" kern="1200" dirty="0">
                          <a:solidFill>
                            <a:schemeClr val="tx1"/>
                          </a:solidFill>
                          <a:latin typeface="+mn-lt"/>
                          <a:ea typeface="+mn-ea"/>
                          <a:cs typeface="+mn-cs"/>
                        </a:rPr>
                        <a:t>for the PMS Scheme</a:t>
                      </a:r>
                    </a:p>
                    <a:p>
                      <a:pPr marL="171450" indent="-171450">
                        <a:buFont typeface="Arial" panose="020B0604020202020204" pitchFamily="34" charset="0"/>
                        <a:buChar char="•"/>
                      </a:pPr>
                      <a:r>
                        <a:rPr lang="en-AU" sz="1100" dirty="0"/>
                        <a:t>Sub engagements within engagement type 15 is mapped to IA services</a:t>
                      </a:r>
                    </a:p>
                  </a:txBody>
                  <a:tcPr/>
                </a:tc>
                <a:extLst>
                  <a:ext uri="{0D108BD9-81ED-4DB2-BD59-A6C34878D82A}">
                    <a16:rowId xmlns:a16="http://schemas.microsoft.com/office/drawing/2014/main" val="319867647"/>
                  </a:ext>
                </a:extLst>
              </a:tr>
              <a:tr h="358252">
                <a:tc>
                  <a:txBody>
                    <a:bodyPr/>
                    <a:lstStyle/>
                    <a:p>
                      <a:r>
                        <a:rPr lang="en-AU" sz="1100">
                          <a:solidFill>
                            <a:schemeClr val="accent1">
                              <a:lumMod val="90000"/>
                              <a:lumOff val="10000"/>
                            </a:schemeClr>
                          </a:solidFill>
                        </a:rPr>
                        <a:t>CiC - Consultants in Construction Scheme SCM1191 &amp; Procurement List SCM10611</a:t>
                      </a:r>
                    </a:p>
                  </a:txBody>
                  <a:tcPr>
                    <a:solidFill>
                      <a:srgbClr val="D9D9D9"/>
                    </a:solidFill>
                  </a:tcPr>
                </a:tc>
                <a:extLst>
                  <a:ext uri="{0D108BD9-81ED-4DB2-BD59-A6C34878D82A}">
                    <a16:rowId xmlns:a16="http://schemas.microsoft.com/office/drawing/2014/main" val="3870024210"/>
                  </a:ext>
                </a:extLst>
              </a:tr>
              <a:tr h="833383">
                <a:tc>
                  <a:txBody>
                    <a:bodyPr/>
                    <a:lstStyle/>
                    <a:p>
                      <a:pPr marL="171450" indent="-171450">
                        <a:buFont typeface="Arial" panose="020B0604020202020204" pitchFamily="34" charset="0"/>
                        <a:buChar char="•"/>
                      </a:pPr>
                      <a:r>
                        <a:rPr lang="en-AU" sz="1100" dirty="0"/>
                        <a:t>Consists of a total of 39 work types</a:t>
                      </a:r>
                    </a:p>
                    <a:p>
                      <a:pPr marL="171450" indent="-171450">
                        <a:buFont typeface="Arial" panose="020B0604020202020204" pitchFamily="34" charset="0"/>
                        <a:buChar char="•"/>
                      </a:pPr>
                      <a:r>
                        <a:rPr lang="en-AU" sz="1100" dirty="0"/>
                        <a:t>IA SCF will apply to 38 work types, with all mapped against IA services</a:t>
                      </a:r>
                    </a:p>
                    <a:p>
                      <a:pPr marL="171450" indent="-171450">
                        <a:buFont typeface="Arial" panose="020B0604020202020204" pitchFamily="34" charset="0"/>
                        <a:buChar char="•"/>
                      </a:pPr>
                      <a:r>
                        <a:rPr lang="en-AU" sz="1100" dirty="0"/>
                        <a:t>Scheme SCM1191 caters to engagements up to $9M, and Procurement List SCM10611 caters for engagements above $9m</a:t>
                      </a:r>
                    </a:p>
                  </a:txBody>
                  <a:tcPr/>
                </a:tc>
                <a:extLst>
                  <a:ext uri="{0D108BD9-81ED-4DB2-BD59-A6C34878D82A}">
                    <a16:rowId xmlns:a16="http://schemas.microsoft.com/office/drawing/2014/main" val="2694651533"/>
                  </a:ext>
                </a:extLst>
              </a:tr>
              <a:tr h="361785">
                <a:tc>
                  <a:txBody>
                    <a:bodyPr/>
                    <a:lstStyle/>
                    <a:p>
                      <a:r>
                        <a:rPr lang="en-AU" sz="1100">
                          <a:solidFill>
                            <a:schemeClr val="accent1">
                              <a:lumMod val="90000"/>
                              <a:lumOff val="10000"/>
                            </a:schemeClr>
                          </a:solidFill>
                        </a:rPr>
                        <a:t>GANSW - Government Architect’s Strategy and Design Scheme SCM0801</a:t>
                      </a:r>
                    </a:p>
                  </a:txBody>
                  <a:tcPr>
                    <a:solidFill>
                      <a:srgbClr val="D9D9D9"/>
                    </a:solidFill>
                  </a:tcPr>
                </a:tc>
                <a:extLst>
                  <a:ext uri="{0D108BD9-81ED-4DB2-BD59-A6C34878D82A}">
                    <a16:rowId xmlns:a16="http://schemas.microsoft.com/office/drawing/2014/main" val="3429122252"/>
                  </a:ext>
                </a:extLst>
              </a:tr>
              <a:tr h="700728">
                <a:tc>
                  <a:txBody>
                    <a:bodyPr/>
                    <a:lstStyle/>
                    <a:p>
                      <a:pPr marL="171450" indent="-171450">
                        <a:buFont typeface="Arial" panose="020B0604020202020204" pitchFamily="34" charset="0"/>
                        <a:buChar char="•"/>
                      </a:pPr>
                      <a:r>
                        <a:rPr lang="en-AU" sz="1100" dirty="0"/>
                        <a:t>Consists of a total of 11 engagement types</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100" dirty="0"/>
                        <a:t>This scheme exclusively caters to architecture related services</a:t>
                      </a:r>
                    </a:p>
                    <a:p>
                      <a:pPr marL="171450" indent="-171450">
                        <a:buFont typeface="Arial" panose="020B0604020202020204" pitchFamily="34" charset="0"/>
                        <a:buChar char="•"/>
                      </a:pPr>
                      <a:r>
                        <a:rPr lang="en-AU" sz="1100" dirty="0"/>
                        <a:t>IA SCF will be applicable to 9 engagement types mapped against IA services</a:t>
                      </a:r>
                    </a:p>
                  </a:txBody>
                  <a:tcPr/>
                </a:tc>
                <a:extLst>
                  <a:ext uri="{0D108BD9-81ED-4DB2-BD59-A6C34878D82A}">
                    <a16:rowId xmlns:a16="http://schemas.microsoft.com/office/drawing/2014/main" val="2247664152"/>
                  </a:ext>
                </a:extLst>
              </a:tr>
            </a:tbl>
          </a:graphicData>
        </a:graphic>
      </p:graphicFrame>
      <p:sp>
        <p:nvSpPr>
          <p:cNvPr id="3" name="Rectangle: Rounded Corners 2">
            <a:extLst>
              <a:ext uri="{FF2B5EF4-FFF2-40B4-BE49-F238E27FC236}">
                <a16:creationId xmlns:a16="http://schemas.microsoft.com/office/drawing/2014/main" id="{90CF6D45-96B5-47CE-96C2-F8538E9A80BF}"/>
              </a:ext>
            </a:extLst>
          </p:cNvPr>
          <p:cNvSpPr/>
          <p:nvPr/>
        </p:nvSpPr>
        <p:spPr>
          <a:xfrm>
            <a:off x="101536" y="1506989"/>
            <a:ext cx="5194170" cy="5122412"/>
          </a:xfrm>
          <a:prstGeom prst="roundRect">
            <a:avLst/>
          </a:prstGeom>
          <a:noFill/>
          <a:ln w="1270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0" i="0" u="none" strike="noStrike" kern="1200" cap="none" spc="0" normalizeH="0" baseline="0" noProof="0">
              <a:ln>
                <a:noFill/>
              </a:ln>
              <a:solidFill>
                <a:prstClr val="white"/>
              </a:solidFill>
              <a:effectLst/>
              <a:uLnTx/>
              <a:uFillTx/>
              <a:latin typeface="Arial"/>
              <a:ea typeface="+mn-ea"/>
              <a:cs typeface="+mn-cs"/>
            </a:endParaRPr>
          </a:p>
        </p:txBody>
      </p:sp>
      <p:sp>
        <p:nvSpPr>
          <p:cNvPr id="21" name="TextBox 20">
            <a:extLst>
              <a:ext uri="{FF2B5EF4-FFF2-40B4-BE49-F238E27FC236}">
                <a16:creationId xmlns:a16="http://schemas.microsoft.com/office/drawing/2014/main" id="{07353652-4069-4651-96A9-AC4B787C3DE7}"/>
              </a:ext>
            </a:extLst>
          </p:cNvPr>
          <p:cNvSpPr txBox="1"/>
          <p:nvPr/>
        </p:nvSpPr>
        <p:spPr>
          <a:xfrm>
            <a:off x="2000053" y="2676755"/>
            <a:ext cx="1254859" cy="33855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800" b="1" i="0" u="none" strike="noStrike" kern="1200" cap="none" spc="0" normalizeH="0" baseline="0" noProof="0">
                <a:ln>
                  <a:noFill/>
                </a:ln>
                <a:solidFill>
                  <a:srgbClr val="002664"/>
                </a:solidFill>
                <a:effectLst/>
                <a:uLnTx/>
                <a:uFillTx/>
                <a:latin typeface="Arial"/>
                <a:ea typeface="+mn-ea"/>
                <a:cs typeface="+mn-cs"/>
              </a:rPr>
              <a:t>Engagement Type 15 only</a:t>
            </a:r>
          </a:p>
        </p:txBody>
      </p:sp>
      <p:sp>
        <p:nvSpPr>
          <p:cNvPr id="22" name="TextBox 21">
            <a:extLst>
              <a:ext uri="{FF2B5EF4-FFF2-40B4-BE49-F238E27FC236}">
                <a16:creationId xmlns:a16="http://schemas.microsoft.com/office/drawing/2014/main" id="{ADD5B290-6C94-4457-A7BE-DDE2935F893C}"/>
              </a:ext>
            </a:extLst>
          </p:cNvPr>
          <p:cNvSpPr txBox="1"/>
          <p:nvPr/>
        </p:nvSpPr>
        <p:spPr>
          <a:xfrm rot="18664292">
            <a:off x="2946202" y="4936498"/>
            <a:ext cx="1235144"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800" b="1" i="0" u="none" strike="noStrike" kern="1200" cap="none" spc="0" normalizeH="0" baseline="0" noProof="0">
                <a:ln>
                  <a:noFill/>
                </a:ln>
                <a:solidFill>
                  <a:srgbClr val="002664"/>
                </a:solidFill>
                <a:effectLst/>
                <a:uLnTx/>
                <a:uFillTx/>
                <a:latin typeface="Arial"/>
                <a:ea typeface="+mn-ea"/>
                <a:cs typeface="+mn-cs"/>
              </a:rPr>
              <a:t>9 engagement types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800" b="0" i="0" u="none" strike="noStrike" kern="1200" cap="none" spc="0" normalizeH="0" baseline="0" noProof="0">
              <a:ln>
                <a:noFill/>
              </a:ln>
              <a:solidFill>
                <a:srgbClr val="000000"/>
              </a:solidFill>
              <a:effectLst/>
              <a:uLnTx/>
              <a:uFillTx/>
              <a:latin typeface="Arial"/>
              <a:ea typeface="+mn-ea"/>
              <a:cs typeface="+mn-cs"/>
            </a:endParaRPr>
          </a:p>
        </p:txBody>
      </p:sp>
      <p:sp>
        <p:nvSpPr>
          <p:cNvPr id="24" name="TextBox 23">
            <a:extLst>
              <a:ext uri="{FF2B5EF4-FFF2-40B4-BE49-F238E27FC236}">
                <a16:creationId xmlns:a16="http://schemas.microsoft.com/office/drawing/2014/main" id="{8A3BA7DD-0E02-49E7-BAA1-7072C979A129}"/>
              </a:ext>
            </a:extLst>
          </p:cNvPr>
          <p:cNvSpPr txBox="1"/>
          <p:nvPr/>
        </p:nvSpPr>
        <p:spPr>
          <a:xfrm>
            <a:off x="721608" y="5664756"/>
            <a:ext cx="1235144"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800" b="1" i="0" u="none" strike="noStrike" kern="1200" cap="none" spc="0" normalizeH="0" baseline="0" noProof="0">
                <a:ln>
                  <a:noFill/>
                </a:ln>
                <a:solidFill>
                  <a:srgbClr val="002664"/>
                </a:solidFill>
                <a:effectLst/>
                <a:uLnTx/>
                <a:uFillTx/>
                <a:latin typeface="Arial"/>
                <a:ea typeface="+mn-ea"/>
                <a:cs typeface="+mn-cs"/>
              </a:rPr>
              <a:t>(38 work types)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AU" sz="800" b="0" i="0" u="none" strike="noStrike" kern="1200" cap="none" spc="0" normalizeH="0" baseline="0" noProof="0">
              <a:ln>
                <a:noFill/>
              </a:ln>
              <a:solidFill>
                <a:srgbClr val="000000"/>
              </a:solidFill>
              <a:effectLst/>
              <a:uLnTx/>
              <a:uFillTx/>
              <a:latin typeface="Arial"/>
              <a:ea typeface="+mn-ea"/>
              <a:cs typeface="+mn-cs"/>
            </a:endParaRPr>
          </a:p>
        </p:txBody>
      </p:sp>
      <p:sp>
        <p:nvSpPr>
          <p:cNvPr id="25" name="TextBox 24">
            <a:extLst>
              <a:ext uri="{FF2B5EF4-FFF2-40B4-BE49-F238E27FC236}">
                <a16:creationId xmlns:a16="http://schemas.microsoft.com/office/drawing/2014/main" id="{4D1CF6E1-143C-4D9D-BFAD-CE936DDB015C}"/>
              </a:ext>
            </a:extLst>
          </p:cNvPr>
          <p:cNvSpPr txBox="1"/>
          <p:nvPr/>
        </p:nvSpPr>
        <p:spPr>
          <a:xfrm>
            <a:off x="674902" y="4836270"/>
            <a:ext cx="1235144" cy="8925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600" b="1" i="0" u="none" strike="noStrike" kern="1200" cap="none" spc="0" normalizeH="0" baseline="0" noProof="0" err="1">
                <a:ln>
                  <a:noFill/>
                </a:ln>
                <a:solidFill>
                  <a:srgbClr val="002664"/>
                </a:solidFill>
                <a:effectLst/>
                <a:uLnTx/>
                <a:uFillTx/>
                <a:latin typeface="Arial"/>
                <a:ea typeface="+mn-ea"/>
                <a:cs typeface="+mn-cs"/>
              </a:rPr>
              <a:t>CiC</a:t>
            </a:r>
            <a:endParaRPr kumimoji="0" lang="en-AU" sz="1600" b="1" i="0" u="none" strike="noStrike" kern="1200" cap="none" spc="0" normalizeH="0" baseline="0" noProof="0">
              <a:ln>
                <a:noFill/>
              </a:ln>
              <a:solidFill>
                <a:srgbClr val="002664"/>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200" b="1" i="0" u="none" strike="noStrike" kern="1200" cap="none" spc="0" normalizeH="0" baseline="0" noProof="0">
                <a:ln>
                  <a:noFill/>
                </a:ln>
                <a:solidFill>
                  <a:srgbClr val="002664"/>
                </a:solidFill>
                <a:effectLst/>
                <a:uLnTx/>
                <a:uFillTx/>
                <a:latin typeface="Arial"/>
                <a:ea typeface="+mn-ea"/>
                <a:cs typeface="+mn-cs"/>
              </a:rPr>
              <a:t>Scheme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200" b="1" i="0" u="none" strike="noStrike" kern="1200" cap="none" spc="0" normalizeH="0" baseline="0" noProof="0">
                <a:ln>
                  <a:noFill/>
                </a:ln>
                <a:solidFill>
                  <a:srgbClr val="002664"/>
                </a:solidFill>
                <a:effectLst/>
                <a:uLnTx/>
                <a:uFillTx/>
                <a:latin typeface="Arial"/>
                <a:ea typeface="+mn-ea"/>
                <a:cs typeface="+mn-cs"/>
              </a:rPr>
              <a:t>SCM1191 &amp; SCM10611</a:t>
            </a:r>
          </a:p>
        </p:txBody>
      </p:sp>
      <p:sp>
        <p:nvSpPr>
          <p:cNvPr id="26" name="TextBox 25">
            <a:extLst>
              <a:ext uri="{FF2B5EF4-FFF2-40B4-BE49-F238E27FC236}">
                <a16:creationId xmlns:a16="http://schemas.microsoft.com/office/drawing/2014/main" id="{5E1F1295-E9C9-4833-A059-43F982FED6C1}"/>
              </a:ext>
            </a:extLst>
          </p:cNvPr>
          <p:cNvSpPr txBox="1"/>
          <p:nvPr/>
        </p:nvSpPr>
        <p:spPr>
          <a:xfrm>
            <a:off x="3322499" y="5091786"/>
            <a:ext cx="1235144"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600" b="1" i="0" u="none" strike="noStrike" kern="1200" cap="none" spc="0" normalizeH="0" baseline="0" noProof="0">
                <a:ln>
                  <a:noFill/>
                </a:ln>
                <a:solidFill>
                  <a:srgbClr val="002664"/>
                </a:solidFill>
                <a:effectLst/>
                <a:uLnTx/>
                <a:uFillTx/>
                <a:latin typeface="Arial"/>
                <a:ea typeface="+mn-ea"/>
                <a:cs typeface="+mn-cs"/>
              </a:rPr>
              <a:t>GANSW</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200" b="1" i="0" u="none" strike="noStrike" kern="1200" cap="none" spc="0" normalizeH="0" baseline="0" noProof="0">
                <a:ln>
                  <a:noFill/>
                </a:ln>
                <a:solidFill>
                  <a:srgbClr val="002664"/>
                </a:solidFill>
                <a:effectLst/>
                <a:uLnTx/>
                <a:uFillTx/>
                <a:latin typeface="Arial"/>
                <a:ea typeface="+mn-ea"/>
                <a:cs typeface="+mn-cs"/>
              </a:rPr>
              <a:t>Scheme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200" b="1" i="0" u="none" strike="noStrike" kern="1200" cap="none" spc="0" normalizeH="0" baseline="0" noProof="0">
                <a:ln>
                  <a:noFill/>
                </a:ln>
                <a:solidFill>
                  <a:srgbClr val="002664"/>
                </a:solidFill>
                <a:effectLst/>
                <a:uLnTx/>
                <a:uFillTx/>
                <a:latin typeface="Arial"/>
                <a:ea typeface="+mn-ea"/>
                <a:cs typeface="+mn-cs"/>
              </a:rPr>
              <a:t>SCM0801</a:t>
            </a:r>
            <a:endParaRPr kumimoji="0" lang="en-AU" sz="1600" b="1" i="0" u="none" strike="noStrike" kern="1200" cap="none" spc="0" normalizeH="0" baseline="0" noProof="0">
              <a:ln>
                <a:noFill/>
              </a:ln>
              <a:solidFill>
                <a:srgbClr val="002664"/>
              </a:solidFill>
              <a:effectLst/>
              <a:uLnTx/>
              <a:uFillTx/>
              <a:latin typeface="Arial"/>
              <a:ea typeface="+mn-ea"/>
              <a:cs typeface="+mn-cs"/>
            </a:endParaRPr>
          </a:p>
        </p:txBody>
      </p:sp>
      <p:sp>
        <p:nvSpPr>
          <p:cNvPr id="28" name="Oval 27">
            <a:extLst>
              <a:ext uri="{FF2B5EF4-FFF2-40B4-BE49-F238E27FC236}">
                <a16:creationId xmlns:a16="http://schemas.microsoft.com/office/drawing/2014/main" id="{675412C6-679A-4161-B69E-265F1E11559B}"/>
              </a:ext>
            </a:extLst>
          </p:cNvPr>
          <p:cNvSpPr>
            <a:spLocks/>
          </p:cNvSpPr>
          <p:nvPr/>
        </p:nvSpPr>
        <p:spPr>
          <a:xfrm>
            <a:off x="1910046" y="1677034"/>
            <a:ext cx="1440000" cy="1440000"/>
          </a:xfrm>
          <a:prstGeom prst="ellipse">
            <a:avLst/>
          </a:prstGeom>
          <a:solidFill>
            <a:schemeClr val="bg1">
              <a:lumMod val="8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600" b="1" i="0" u="none" strike="noStrike" kern="1200" cap="none" spc="0" normalizeH="0" baseline="0" noProof="0">
                <a:ln>
                  <a:noFill/>
                </a:ln>
                <a:solidFill>
                  <a:srgbClr val="002664"/>
                </a:solidFill>
                <a:effectLst/>
                <a:uLnTx/>
                <a:uFillTx/>
                <a:latin typeface="Arial"/>
                <a:ea typeface="+mn-ea"/>
                <a:cs typeface="+mn-cs"/>
              </a:rPr>
              <a:t>PMS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200" b="1" i="0" u="none" strike="noStrike" kern="1200" cap="none" spc="0" normalizeH="0" baseline="0" noProof="0">
                <a:ln>
                  <a:noFill/>
                </a:ln>
                <a:solidFill>
                  <a:srgbClr val="002664"/>
                </a:solidFill>
                <a:effectLst/>
                <a:uLnTx/>
                <a:uFillTx/>
                <a:latin typeface="Arial"/>
                <a:ea typeface="+mn-ea"/>
                <a:cs typeface="+mn-cs"/>
              </a:rPr>
              <a:t>Scheme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200" b="1" i="0" u="none" strike="noStrike" kern="1200" cap="none" spc="0" normalizeH="0" baseline="0" noProof="0">
                <a:ln>
                  <a:noFill/>
                </a:ln>
                <a:solidFill>
                  <a:srgbClr val="002664"/>
                </a:solidFill>
                <a:effectLst/>
                <a:uLnTx/>
                <a:uFillTx/>
                <a:latin typeface="Arial"/>
                <a:ea typeface="+mn-ea"/>
                <a:cs typeface="+mn-cs"/>
              </a:rPr>
              <a:t>SCM0005</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400" b="1" i="0" u="none" strike="noStrike" kern="1200" cap="none" spc="0" normalizeH="0" baseline="0" noProof="0">
              <a:ln>
                <a:noFill/>
              </a:ln>
              <a:solidFill>
                <a:srgbClr val="002664"/>
              </a:solidFill>
              <a:effectLst/>
              <a:uLnTx/>
              <a:uFillTx/>
              <a:latin typeface="Arial"/>
              <a:ea typeface="+mn-ea"/>
              <a:cs typeface="+mn-cs"/>
            </a:endParaRPr>
          </a:p>
        </p:txBody>
      </p:sp>
      <p:sp>
        <p:nvSpPr>
          <p:cNvPr id="14" name="Oval 13">
            <a:extLst>
              <a:ext uri="{FF2B5EF4-FFF2-40B4-BE49-F238E27FC236}">
                <a16:creationId xmlns:a16="http://schemas.microsoft.com/office/drawing/2014/main" id="{487D245F-6BDB-47E7-B652-53CDCD5EC6CC}"/>
              </a:ext>
            </a:extLst>
          </p:cNvPr>
          <p:cNvSpPr>
            <a:spLocks noChangeAspect="1"/>
          </p:cNvSpPr>
          <p:nvPr/>
        </p:nvSpPr>
        <p:spPr>
          <a:xfrm>
            <a:off x="654629" y="2334170"/>
            <a:ext cx="3780000" cy="3780000"/>
          </a:xfrm>
          <a:prstGeom prst="ellipse">
            <a:avLst/>
          </a:prstGeom>
          <a:solidFill>
            <a:schemeClr val="accent2">
              <a:alpha val="19000"/>
            </a:schemeClr>
          </a:solidFill>
          <a:ln>
            <a:noFill/>
          </a:ln>
        </p:spPr>
        <p:style>
          <a:lnRef idx="0">
            <a:scrgbClr r="0" g="0" b="0"/>
          </a:lnRef>
          <a:fillRef idx="0">
            <a:scrgbClr r="0" g="0" b="0"/>
          </a:fillRef>
          <a:effectRef idx="0">
            <a:scrgbClr r="0" g="0" b="0"/>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1" i="0" u="none" strike="noStrike" kern="1200" cap="none" spc="0" normalizeH="0" baseline="0" noProof="0">
              <a:ln>
                <a:noFill/>
              </a:ln>
              <a:solidFill>
                <a:srgbClr val="002664"/>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1800" b="1" i="0" u="none" strike="noStrike" kern="1200" cap="none" spc="0" normalizeH="0" baseline="0" noProof="0">
              <a:ln>
                <a:noFill/>
              </a:ln>
              <a:solidFill>
                <a:srgbClr val="002664"/>
              </a:solidFill>
              <a:effectLst/>
              <a:uLnTx/>
              <a:uFillTx/>
              <a:latin typeface="Arial"/>
              <a:ea typeface="+mn-ea"/>
              <a:cs typeface="+mn-cs"/>
            </a:endParaRPr>
          </a:p>
        </p:txBody>
      </p:sp>
      <p:sp>
        <p:nvSpPr>
          <p:cNvPr id="7" name="Rectangle: Rounded Corners 6">
            <a:extLst>
              <a:ext uri="{FF2B5EF4-FFF2-40B4-BE49-F238E27FC236}">
                <a16:creationId xmlns:a16="http://schemas.microsoft.com/office/drawing/2014/main" id="{11219220-A146-47FD-928D-DEEC5B447896}"/>
              </a:ext>
            </a:extLst>
          </p:cNvPr>
          <p:cNvSpPr/>
          <p:nvPr/>
        </p:nvSpPr>
        <p:spPr>
          <a:xfrm>
            <a:off x="1468491" y="3292138"/>
            <a:ext cx="2471580" cy="716109"/>
          </a:xfrm>
          <a:prstGeom prst="roundRect">
            <a:avLst/>
          </a:prstGeom>
          <a:noFill/>
          <a:ln w="12700"/>
        </p:spPr>
        <p:style>
          <a:lnRef idx="2">
            <a:schemeClr val="accent1"/>
          </a:lnRef>
          <a:fillRef idx="1">
            <a:schemeClr val="lt1"/>
          </a:fillRef>
          <a:effectRef idx="0">
            <a:schemeClr val="accent1"/>
          </a:effectRef>
          <a:fontRef idx="minor">
            <a:schemeClr val="dk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900" b="0" i="0" u="none" strike="noStrike" kern="1200" cap="none" spc="0" normalizeH="0" baseline="0" noProof="0">
                <a:ln>
                  <a:noFill/>
                </a:ln>
                <a:solidFill>
                  <a:srgbClr val="4F4F4F"/>
                </a:solidFill>
                <a:effectLst/>
                <a:uLnTx/>
                <a:uFillTx/>
                <a:latin typeface="Arial"/>
                <a:ea typeface="+mn-ea"/>
                <a:cs typeface="+mn-cs"/>
              </a:rPr>
              <a:t>In addition to the mentioned </a:t>
            </a:r>
            <a:r>
              <a:rPr kumimoji="0" lang="en-AU" sz="900" b="0" i="0" u="none" strike="noStrike" kern="1200" cap="none" spc="0" normalizeH="0" baseline="0" noProof="0" err="1">
                <a:ln>
                  <a:noFill/>
                </a:ln>
                <a:solidFill>
                  <a:srgbClr val="4F4F4F"/>
                </a:solidFill>
                <a:effectLst/>
                <a:uLnTx/>
                <a:uFillTx/>
                <a:latin typeface="Arial"/>
                <a:ea typeface="+mn-ea"/>
                <a:cs typeface="+mn-cs"/>
              </a:rPr>
              <a:t>WofG</a:t>
            </a:r>
            <a:r>
              <a:rPr kumimoji="0" lang="en-AU" sz="900" b="0" i="0" u="none" strike="noStrike" kern="1200" cap="none" spc="0" normalizeH="0" baseline="0" noProof="0">
                <a:ln>
                  <a:noFill/>
                </a:ln>
                <a:solidFill>
                  <a:srgbClr val="4F4F4F"/>
                </a:solidFill>
                <a:effectLst/>
                <a:uLnTx/>
                <a:uFillTx/>
                <a:latin typeface="Arial"/>
                <a:ea typeface="+mn-ea"/>
                <a:cs typeface="+mn-cs"/>
              </a:rPr>
              <a:t> schemes, IA SCF applies to all services within Agency specific Schemes and arrangements that meets the definition of IA</a:t>
            </a:r>
          </a:p>
        </p:txBody>
      </p:sp>
      <p:sp>
        <p:nvSpPr>
          <p:cNvPr id="20" name="TextBox 19">
            <a:extLst>
              <a:ext uri="{FF2B5EF4-FFF2-40B4-BE49-F238E27FC236}">
                <a16:creationId xmlns:a16="http://schemas.microsoft.com/office/drawing/2014/main" id="{62D69480-D1C5-42F2-9C22-923B87C7D887}"/>
              </a:ext>
            </a:extLst>
          </p:cNvPr>
          <p:cNvSpPr txBox="1"/>
          <p:nvPr/>
        </p:nvSpPr>
        <p:spPr>
          <a:xfrm>
            <a:off x="1774996" y="4035422"/>
            <a:ext cx="1704975"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2800" b="1" i="0" u="none" strike="noStrike" kern="1200" cap="none" spc="0" normalizeH="0" baseline="0" noProof="0">
                <a:ln>
                  <a:noFill/>
                </a:ln>
                <a:solidFill>
                  <a:srgbClr val="002664"/>
                </a:solidFill>
                <a:effectLst/>
                <a:uLnTx/>
                <a:uFillTx/>
                <a:latin typeface="Arial"/>
                <a:ea typeface="+mn-ea"/>
                <a:cs typeface="+mn-cs"/>
              </a:rPr>
              <a:t>IA SCF</a:t>
            </a:r>
          </a:p>
        </p:txBody>
      </p:sp>
      <p:pic>
        <p:nvPicPr>
          <p:cNvPr id="23" name="Picture 22">
            <a:extLst>
              <a:ext uri="{FF2B5EF4-FFF2-40B4-BE49-F238E27FC236}">
                <a16:creationId xmlns:a16="http://schemas.microsoft.com/office/drawing/2014/main" id="{7F96A598-B4D6-4F09-B6C2-A3C851449ABF}"/>
              </a:ext>
            </a:extLst>
          </p:cNvPr>
          <p:cNvPicPr>
            <a:picLocks noChangeAspect="1"/>
          </p:cNvPicPr>
          <p:nvPr/>
        </p:nvPicPr>
        <p:blipFill>
          <a:blip r:embed="rId8"/>
          <a:stretch>
            <a:fillRect/>
          </a:stretch>
        </p:blipFill>
        <p:spPr>
          <a:xfrm rot="19179594">
            <a:off x="10940682" y="-28912"/>
            <a:ext cx="1255419" cy="1255419"/>
          </a:xfrm>
          <a:prstGeom prst="rect">
            <a:avLst/>
          </a:prstGeom>
        </p:spPr>
      </p:pic>
    </p:spTree>
    <p:extLst>
      <p:ext uri="{BB962C8B-B14F-4D97-AF65-F5344CB8AC3E}">
        <p14:creationId xmlns:p14="http://schemas.microsoft.com/office/powerpoint/2010/main" val="669877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A3CD6-A2B6-43A6-9236-E76A1FCB7A60}"/>
              </a:ext>
            </a:extLst>
          </p:cNvPr>
          <p:cNvSpPr>
            <a:spLocks noGrp="1"/>
          </p:cNvSpPr>
          <p:nvPr>
            <p:ph type="title"/>
          </p:nvPr>
        </p:nvSpPr>
        <p:spPr>
          <a:xfrm>
            <a:off x="247652" y="632460"/>
            <a:ext cx="11531600" cy="1143000"/>
          </a:xfrm>
        </p:spPr>
        <p:txBody>
          <a:bodyPr/>
          <a:lstStyle/>
          <a:p>
            <a:r>
              <a:rPr lang="en-AU" dirty="0"/>
              <a:t>Table of content</a:t>
            </a:r>
          </a:p>
        </p:txBody>
      </p:sp>
      <p:sp>
        <p:nvSpPr>
          <p:cNvPr id="4" name="Slide Number Placeholder 3">
            <a:extLst>
              <a:ext uri="{FF2B5EF4-FFF2-40B4-BE49-F238E27FC236}">
                <a16:creationId xmlns:a16="http://schemas.microsoft.com/office/drawing/2014/main" id="{835DE8CA-5640-4B12-A052-89F2F0EFE2DF}"/>
              </a:ext>
            </a:extLst>
          </p:cNvPr>
          <p:cNvSpPr>
            <a:spLocks noGrp="1"/>
          </p:cNvSpPr>
          <p:nvPr>
            <p:ph type="sldNum" sz="quarter" idx="12"/>
          </p:nvPr>
        </p:nvSpPr>
        <p:spPr/>
        <p:txBody>
          <a:bodyPr/>
          <a:lstStyle/>
          <a:p>
            <a:fld id="{5AC0C722-A5E6-5E49-9B9F-A87F4B86BF73}" type="slidenum">
              <a:rPr lang="en-US" smtClean="0"/>
              <a:pPr/>
              <a:t>3</a:t>
            </a:fld>
            <a:endParaRPr lang="en-US"/>
          </a:p>
        </p:txBody>
      </p:sp>
      <p:sp>
        <p:nvSpPr>
          <p:cNvPr id="6" name="Text Placeholder 5">
            <a:extLst>
              <a:ext uri="{FF2B5EF4-FFF2-40B4-BE49-F238E27FC236}">
                <a16:creationId xmlns:a16="http://schemas.microsoft.com/office/drawing/2014/main" id="{1F3112CC-B24A-4611-9336-FBCCCA144D6A}"/>
              </a:ext>
            </a:extLst>
          </p:cNvPr>
          <p:cNvSpPr>
            <a:spLocks noGrp="1"/>
          </p:cNvSpPr>
          <p:nvPr>
            <p:ph type="body" sz="quarter" idx="15"/>
          </p:nvPr>
        </p:nvSpPr>
        <p:spPr/>
        <p:txBody>
          <a:bodyPr/>
          <a:lstStyle/>
          <a:p>
            <a:endParaRPr lang="en-AU"/>
          </a:p>
        </p:txBody>
      </p:sp>
      <p:graphicFrame>
        <p:nvGraphicFramePr>
          <p:cNvPr id="7" name="Table 7">
            <a:extLst>
              <a:ext uri="{FF2B5EF4-FFF2-40B4-BE49-F238E27FC236}">
                <a16:creationId xmlns:a16="http://schemas.microsoft.com/office/drawing/2014/main" id="{98552A8F-8DA2-405B-B9FD-89A3A227B172}"/>
              </a:ext>
            </a:extLst>
          </p:cNvPr>
          <p:cNvGraphicFramePr>
            <a:graphicFrameLocks noGrp="1"/>
          </p:cNvGraphicFramePr>
          <p:nvPr>
            <p:extLst>
              <p:ext uri="{D42A27DB-BD31-4B8C-83A1-F6EECF244321}">
                <p14:modId xmlns:p14="http://schemas.microsoft.com/office/powerpoint/2010/main" val="2610735276"/>
              </p:ext>
            </p:extLst>
          </p:nvPr>
        </p:nvGraphicFramePr>
        <p:xfrm>
          <a:off x="412748" y="1744086"/>
          <a:ext cx="11366504" cy="3169920"/>
        </p:xfrm>
        <a:graphic>
          <a:graphicData uri="http://schemas.openxmlformats.org/drawingml/2006/table">
            <a:tbl>
              <a:tblPr firstRow="1" bandRow="1">
                <a:tableStyleId>{69012ECD-51FC-41F1-AA8D-1B2483CD663E}</a:tableStyleId>
              </a:tblPr>
              <a:tblGrid>
                <a:gridCol w="491492">
                  <a:extLst>
                    <a:ext uri="{9D8B030D-6E8A-4147-A177-3AD203B41FA5}">
                      <a16:colId xmlns:a16="http://schemas.microsoft.com/office/drawing/2014/main" val="3848518498"/>
                    </a:ext>
                  </a:extLst>
                </a:gridCol>
                <a:gridCol w="9248962">
                  <a:extLst>
                    <a:ext uri="{9D8B030D-6E8A-4147-A177-3AD203B41FA5}">
                      <a16:colId xmlns:a16="http://schemas.microsoft.com/office/drawing/2014/main" val="1803833249"/>
                    </a:ext>
                  </a:extLst>
                </a:gridCol>
                <a:gridCol w="1626050">
                  <a:extLst>
                    <a:ext uri="{9D8B030D-6E8A-4147-A177-3AD203B41FA5}">
                      <a16:colId xmlns:a16="http://schemas.microsoft.com/office/drawing/2014/main" val="2674837513"/>
                    </a:ext>
                  </a:extLst>
                </a:gridCol>
              </a:tblGrid>
              <a:tr h="370840">
                <a:tc>
                  <a:txBody>
                    <a:bodyPr/>
                    <a:lstStyle/>
                    <a:p>
                      <a:pPr algn="ctr"/>
                      <a:r>
                        <a:rPr lang="en-AU" sz="2000" dirty="0"/>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AU" sz="2000" dirty="0"/>
                        <a:t>Section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AU" sz="2000" dirty="0"/>
                        <a:t>Slide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5090093"/>
                  </a:ext>
                </a:extLst>
              </a:tr>
              <a:tr h="370840">
                <a:tc>
                  <a:txBody>
                    <a:bodyPr/>
                    <a:lstStyle/>
                    <a:p>
                      <a:pPr algn="ctr"/>
                      <a:r>
                        <a:rPr lang="en-AU" sz="20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2000" b="0" dirty="0">
                          <a:solidFill>
                            <a:schemeClr val="tx1"/>
                          </a:solidFill>
                        </a:rPr>
                        <a:t>What do I need to know?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AU" sz="2000" dirty="0">
                          <a:hlinkClick r:id="rId2" action="ppaction://hlinksldjump"/>
                        </a:rPr>
                        <a:t>6-9</a:t>
                      </a:r>
                      <a:endParaRPr lang="en-AU"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6006894"/>
                  </a:ext>
                </a:extLst>
              </a:tr>
              <a:tr h="370840">
                <a:tc>
                  <a:txBody>
                    <a:bodyPr/>
                    <a:lstStyle/>
                    <a:p>
                      <a:pPr algn="ctr"/>
                      <a:r>
                        <a:rPr lang="en-AU" sz="2000" dirty="0"/>
                        <a:t>1a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2000" b="0" dirty="0">
                          <a:solidFill>
                            <a:schemeClr val="tx1"/>
                          </a:solidFill>
                        </a:rPr>
                        <a:t>IA Standard Commercial Framework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AU" sz="2000" dirty="0">
                          <a:hlinkClick r:id="rId3" action="ppaction://hlinksldjump"/>
                        </a:rPr>
                        <a:t>10-23</a:t>
                      </a:r>
                      <a:endParaRPr lang="en-AU"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4228572"/>
                  </a:ext>
                </a:extLst>
              </a:tr>
              <a:tr h="370840">
                <a:tc>
                  <a:txBody>
                    <a:bodyPr/>
                    <a:lstStyle/>
                    <a:p>
                      <a:pPr algn="ctr"/>
                      <a:r>
                        <a:rPr lang="en-AU" sz="20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2000" b="0" dirty="0">
                          <a:solidFill>
                            <a:schemeClr val="tx1"/>
                          </a:solidFill>
                        </a:rPr>
                        <a:t>When to use Infrastructure Advisory consultants?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AU" sz="2000" dirty="0">
                          <a:hlinkClick r:id="rId4" action="ppaction://hlinksldjump"/>
                        </a:rPr>
                        <a:t>24-27</a:t>
                      </a:r>
                      <a:endParaRPr lang="en-AU"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7290812"/>
                  </a:ext>
                </a:extLst>
              </a:tr>
              <a:tr h="379354">
                <a:tc>
                  <a:txBody>
                    <a:bodyPr/>
                    <a:lstStyle/>
                    <a:p>
                      <a:pPr algn="ctr"/>
                      <a:r>
                        <a:rPr lang="en-AU" sz="20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2000" b="0" dirty="0">
                          <a:solidFill>
                            <a:schemeClr val="tx1"/>
                          </a:solidFill>
                        </a:rPr>
                        <a:t>Where does it fit 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AU" sz="2000" dirty="0">
                          <a:hlinkClick r:id="rId5" action="ppaction://hlinksldjump"/>
                        </a:rPr>
                        <a:t>28-30</a:t>
                      </a:r>
                      <a:endParaRPr lang="en-AU"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2300157"/>
                  </a:ext>
                </a:extLst>
              </a:tr>
              <a:tr h="370840">
                <a:tc>
                  <a:txBody>
                    <a:bodyPr/>
                    <a:lstStyle/>
                    <a:p>
                      <a:pPr algn="ctr"/>
                      <a:r>
                        <a:rPr lang="en-AU" sz="20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2000" b="0" dirty="0">
                          <a:solidFill>
                            <a:schemeClr val="tx1"/>
                          </a:solidFill>
                        </a:rPr>
                        <a:t>How to engage an IA supplier?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AU" sz="2000" dirty="0">
                          <a:hlinkClick r:id="rId6" action="ppaction://hlinksldjump"/>
                        </a:rPr>
                        <a:t>31-38</a:t>
                      </a:r>
                      <a:endParaRPr lang="en-AU"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4009954"/>
                  </a:ext>
                </a:extLst>
              </a:tr>
              <a:tr h="370840">
                <a:tc>
                  <a:txBody>
                    <a:bodyPr/>
                    <a:lstStyle/>
                    <a:p>
                      <a:pPr algn="ctr"/>
                      <a:r>
                        <a:rPr lang="en-AU" sz="20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2000" b="0" dirty="0">
                          <a:solidFill>
                            <a:schemeClr val="tx1"/>
                          </a:solidFill>
                        </a:rPr>
                        <a:t>Who is responsible for what?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AU" sz="2000" dirty="0">
                          <a:hlinkClick r:id="rId7" action="ppaction://hlinksldjump"/>
                        </a:rPr>
                        <a:t>39-40</a:t>
                      </a:r>
                      <a:endParaRPr lang="en-AU"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1352580"/>
                  </a:ext>
                </a:extLst>
              </a:tr>
              <a:tr h="370840">
                <a:tc>
                  <a:txBody>
                    <a:bodyPr/>
                    <a:lstStyle/>
                    <a:p>
                      <a:pPr algn="ctr"/>
                      <a:r>
                        <a:rPr lang="en-AU" sz="20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sz="2000" b="0" dirty="0">
                          <a:solidFill>
                            <a:schemeClr val="tx1"/>
                          </a:solidFill>
                        </a:rPr>
                        <a:t>Contact 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AU" sz="2000" dirty="0">
                          <a:hlinkClick r:id="rId8" action="ppaction://hlinksldjump"/>
                        </a:rPr>
                        <a:t>41</a:t>
                      </a:r>
                      <a:endParaRPr lang="en-AU"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97660269"/>
                  </a:ext>
                </a:extLst>
              </a:tr>
            </a:tbl>
          </a:graphicData>
        </a:graphic>
      </p:graphicFrame>
    </p:spTree>
    <p:extLst>
      <p:ext uri="{BB962C8B-B14F-4D97-AF65-F5344CB8AC3E}">
        <p14:creationId xmlns:p14="http://schemas.microsoft.com/office/powerpoint/2010/main" val="16750111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DFAB6AF8-7805-474A-A4DF-15926C0C4B45}"/>
              </a:ext>
            </a:extLst>
          </p:cNvPr>
          <p:cNvGraphicFramePr>
            <a:graphicFrameLocks noChangeAspect="1"/>
          </p:cNvGraphicFramePr>
          <p:nvPr>
            <p:custDataLst>
              <p:tags r:id="rId1"/>
            </p:custDataLst>
            <p:extLst>
              <p:ext uri="{D42A27DB-BD31-4B8C-83A1-F6EECF244321}">
                <p14:modId xmlns:p14="http://schemas.microsoft.com/office/powerpoint/2010/main" val="398507916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5" name="Object 4" hidden="1">
                        <a:extLst>
                          <a:ext uri="{FF2B5EF4-FFF2-40B4-BE49-F238E27FC236}">
                            <a16:creationId xmlns:a16="http://schemas.microsoft.com/office/drawing/2014/main" id="{DFAB6AF8-7805-474A-A4DF-15926C0C4B4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76CEEA56-3EC0-4347-9C91-D1E8C14D85C3}"/>
              </a:ext>
            </a:extLst>
          </p:cNvPr>
          <p:cNvSpPr>
            <a:spLocks noGrp="1"/>
          </p:cNvSpPr>
          <p:nvPr>
            <p:ph type="ctrTitle"/>
          </p:nvPr>
        </p:nvSpPr>
        <p:spPr/>
        <p:txBody>
          <a:bodyPr vert="horz"/>
          <a:lstStyle/>
          <a:p>
            <a:r>
              <a:rPr lang="en-AU"/>
              <a:t>How to engage an IA supplier? </a:t>
            </a:r>
          </a:p>
        </p:txBody>
      </p:sp>
      <p:sp>
        <p:nvSpPr>
          <p:cNvPr id="6" name="TextBox 5">
            <a:extLst>
              <a:ext uri="{FF2B5EF4-FFF2-40B4-BE49-F238E27FC236}">
                <a16:creationId xmlns:a16="http://schemas.microsoft.com/office/drawing/2014/main" id="{EF4125E9-A796-49B5-82DF-2EF79FC67A97}"/>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spTree>
    <p:extLst>
      <p:ext uri="{BB962C8B-B14F-4D97-AF65-F5344CB8AC3E}">
        <p14:creationId xmlns:p14="http://schemas.microsoft.com/office/powerpoint/2010/main" val="8104050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9" name="Group 178">
            <a:extLst>
              <a:ext uri="{FF2B5EF4-FFF2-40B4-BE49-F238E27FC236}">
                <a16:creationId xmlns:a16="http://schemas.microsoft.com/office/drawing/2014/main" id="{AFEFF33E-D7CB-483E-9ED4-26CF28F1A88F}"/>
              </a:ext>
            </a:extLst>
          </p:cNvPr>
          <p:cNvGrpSpPr/>
          <p:nvPr/>
        </p:nvGrpSpPr>
        <p:grpSpPr>
          <a:xfrm>
            <a:off x="6094601" y="4345409"/>
            <a:ext cx="2261463" cy="930743"/>
            <a:chOff x="449364" y="2891812"/>
            <a:chExt cx="2070253" cy="1113817"/>
          </a:xfrm>
        </p:grpSpPr>
        <p:sp>
          <p:nvSpPr>
            <p:cNvPr id="180" name="Flowchart: Decision 130">
              <a:extLst>
                <a:ext uri="{FF2B5EF4-FFF2-40B4-BE49-F238E27FC236}">
                  <a16:creationId xmlns:a16="http://schemas.microsoft.com/office/drawing/2014/main" id="{46A3AF1F-7F8C-4CE1-A87C-39F62D7277C1}"/>
                </a:ext>
              </a:extLst>
            </p:cNvPr>
            <p:cNvSpPr/>
            <p:nvPr/>
          </p:nvSpPr>
          <p:spPr>
            <a:xfrm>
              <a:off x="473876" y="2891812"/>
              <a:ext cx="1997075" cy="1113817"/>
            </a:xfrm>
            <a:prstGeom prst="rect">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chemeClr val="tx1"/>
                </a:solidFill>
              </a:endParaRPr>
            </a:p>
          </p:txBody>
        </p:sp>
        <p:sp>
          <p:nvSpPr>
            <p:cNvPr id="181" name="TextBox 180">
              <a:extLst>
                <a:ext uri="{FF2B5EF4-FFF2-40B4-BE49-F238E27FC236}">
                  <a16:creationId xmlns:a16="http://schemas.microsoft.com/office/drawing/2014/main" id="{4D61510F-D938-4826-B7D5-25B94C651E89}"/>
                </a:ext>
              </a:extLst>
            </p:cNvPr>
            <p:cNvSpPr txBox="1"/>
            <p:nvPr/>
          </p:nvSpPr>
          <p:spPr>
            <a:xfrm>
              <a:off x="449364" y="3021689"/>
              <a:ext cx="2070253" cy="847125"/>
            </a:xfrm>
            <a:prstGeom prst="rect">
              <a:avLst/>
            </a:prstGeom>
            <a:noFill/>
            <a:ln>
              <a:noFill/>
            </a:ln>
          </p:spPr>
          <p:txBody>
            <a:bodyPr wrap="square" rtlCol="0" anchor="ctr">
              <a:spAutoFit/>
            </a:bodyPr>
            <a:lstStyle/>
            <a:p>
              <a:pPr algn="ctr"/>
              <a:r>
                <a:rPr lang="en-AU" sz="1000" dirty="0"/>
                <a:t>Approval from Executive Director level agency officer (or higher) prior to engaging any Infrastructure Advisory supplier.</a:t>
              </a:r>
            </a:p>
          </p:txBody>
        </p:sp>
      </p:grpSp>
      <p:sp>
        <p:nvSpPr>
          <p:cNvPr id="146" name="Flowchart: Decision 145">
            <a:extLst>
              <a:ext uri="{FF2B5EF4-FFF2-40B4-BE49-F238E27FC236}">
                <a16:creationId xmlns:a16="http://schemas.microsoft.com/office/drawing/2014/main" id="{226C8FC0-FE7A-48B1-A23E-51611B93030C}"/>
              </a:ext>
            </a:extLst>
          </p:cNvPr>
          <p:cNvSpPr/>
          <p:nvPr/>
        </p:nvSpPr>
        <p:spPr>
          <a:xfrm>
            <a:off x="1969678" y="2741638"/>
            <a:ext cx="1506703" cy="845566"/>
          </a:xfrm>
          <a:prstGeom prst="flowChartDecision">
            <a:avLst/>
          </a:prstGeom>
          <a:noFill/>
          <a:ln w="19050">
            <a:solidFill>
              <a:srgbClr val="FFC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chemeClr val="tx1"/>
              </a:solidFill>
            </a:endParaRPr>
          </a:p>
        </p:txBody>
      </p:sp>
      <p:sp>
        <p:nvSpPr>
          <p:cNvPr id="140" name="Flowchart: Decision 139">
            <a:extLst>
              <a:ext uri="{FF2B5EF4-FFF2-40B4-BE49-F238E27FC236}">
                <a16:creationId xmlns:a16="http://schemas.microsoft.com/office/drawing/2014/main" id="{B419C8C6-4CC2-434C-B101-0D1A02A36366}"/>
              </a:ext>
            </a:extLst>
          </p:cNvPr>
          <p:cNvSpPr/>
          <p:nvPr/>
        </p:nvSpPr>
        <p:spPr>
          <a:xfrm>
            <a:off x="1954032" y="3903824"/>
            <a:ext cx="1506703" cy="845566"/>
          </a:xfrm>
          <a:prstGeom prst="flowChartDecision">
            <a:avLst/>
          </a:prstGeom>
          <a:noFill/>
          <a:ln w="19050">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chemeClr val="tx1"/>
              </a:solidFill>
            </a:endParaRPr>
          </a:p>
        </p:txBody>
      </p:sp>
      <p:grpSp>
        <p:nvGrpSpPr>
          <p:cNvPr id="142" name="Group 141">
            <a:extLst>
              <a:ext uri="{FF2B5EF4-FFF2-40B4-BE49-F238E27FC236}">
                <a16:creationId xmlns:a16="http://schemas.microsoft.com/office/drawing/2014/main" id="{A797A0CB-4E55-492D-998E-EFF6BB6A1EB5}"/>
              </a:ext>
            </a:extLst>
          </p:cNvPr>
          <p:cNvGrpSpPr/>
          <p:nvPr/>
        </p:nvGrpSpPr>
        <p:grpSpPr>
          <a:xfrm>
            <a:off x="1942277" y="1587937"/>
            <a:ext cx="1506703" cy="845566"/>
            <a:chOff x="500580" y="2901195"/>
            <a:chExt cx="1997075" cy="870700"/>
          </a:xfrm>
        </p:grpSpPr>
        <p:sp>
          <p:nvSpPr>
            <p:cNvPr id="143" name="Flowchart: Decision 142">
              <a:extLst>
                <a:ext uri="{FF2B5EF4-FFF2-40B4-BE49-F238E27FC236}">
                  <a16:creationId xmlns:a16="http://schemas.microsoft.com/office/drawing/2014/main" id="{15D0CA0F-96F8-4A39-A01F-89C85B40E3E6}"/>
                </a:ext>
              </a:extLst>
            </p:cNvPr>
            <p:cNvSpPr/>
            <p:nvPr/>
          </p:nvSpPr>
          <p:spPr>
            <a:xfrm>
              <a:off x="500580" y="2901195"/>
              <a:ext cx="1997075" cy="870700"/>
            </a:xfrm>
            <a:prstGeom prst="flowChartDecision">
              <a:avLst/>
            </a:prstGeom>
            <a:noFill/>
            <a:ln w="19050">
              <a:solidFill>
                <a:schemeClr val="accent2">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chemeClr val="tx1"/>
                </a:solidFill>
              </a:endParaRPr>
            </a:p>
          </p:txBody>
        </p:sp>
        <p:sp>
          <p:nvSpPr>
            <p:cNvPr id="144" name="TextBox 143">
              <a:extLst>
                <a:ext uri="{FF2B5EF4-FFF2-40B4-BE49-F238E27FC236}">
                  <a16:creationId xmlns:a16="http://schemas.microsoft.com/office/drawing/2014/main" id="{DE84A2A7-DB79-46F2-B6A2-2B04AC3EFFA4}"/>
                </a:ext>
              </a:extLst>
            </p:cNvPr>
            <p:cNvSpPr txBox="1"/>
            <p:nvPr/>
          </p:nvSpPr>
          <p:spPr>
            <a:xfrm>
              <a:off x="552238" y="3126141"/>
              <a:ext cx="1857755" cy="474297"/>
            </a:xfrm>
            <a:prstGeom prst="rect">
              <a:avLst/>
            </a:prstGeom>
            <a:noFill/>
          </p:spPr>
          <p:txBody>
            <a:bodyPr wrap="square" rtlCol="0" anchor="ctr">
              <a:spAutoFit/>
            </a:bodyPr>
            <a:lstStyle/>
            <a:p>
              <a:pPr algn="ctr"/>
              <a:r>
                <a:rPr lang="en-AU" sz="900" dirty="0"/>
                <a:t>PMS (Cat 15) Total contract value &gt; 150K (excl. GST)</a:t>
              </a:r>
            </a:p>
          </p:txBody>
        </p:sp>
      </p:grpSp>
      <p:sp>
        <p:nvSpPr>
          <p:cNvPr id="221" name="TextBox 220">
            <a:extLst>
              <a:ext uri="{FF2B5EF4-FFF2-40B4-BE49-F238E27FC236}">
                <a16:creationId xmlns:a16="http://schemas.microsoft.com/office/drawing/2014/main" id="{8BAA1019-4BC4-4915-BC91-929A58167605}"/>
              </a:ext>
            </a:extLst>
          </p:cNvPr>
          <p:cNvSpPr txBox="1"/>
          <p:nvPr/>
        </p:nvSpPr>
        <p:spPr>
          <a:xfrm>
            <a:off x="2099881" y="2952997"/>
            <a:ext cx="1206648" cy="460606"/>
          </a:xfrm>
          <a:prstGeom prst="rect">
            <a:avLst/>
          </a:prstGeom>
          <a:noFill/>
        </p:spPr>
        <p:txBody>
          <a:bodyPr wrap="square" rtlCol="0" anchor="ctr">
            <a:spAutoFit/>
          </a:bodyPr>
          <a:lstStyle/>
          <a:p>
            <a:pPr algn="ctr"/>
            <a:r>
              <a:rPr lang="en-AU" sz="900" dirty="0"/>
              <a:t> </a:t>
            </a:r>
            <a:r>
              <a:rPr lang="en-AU" sz="900" dirty="0" err="1"/>
              <a:t>CiC</a:t>
            </a:r>
            <a:r>
              <a:rPr lang="en-AU" sz="900" dirty="0"/>
              <a:t> </a:t>
            </a:r>
          </a:p>
          <a:p>
            <a:pPr algn="ctr"/>
            <a:r>
              <a:rPr lang="en-AU" sz="900" dirty="0"/>
              <a:t>Total contract value &gt; 50K (excl. GST)</a:t>
            </a:r>
          </a:p>
        </p:txBody>
      </p:sp>
      <p:sp>
        <p:nvSpPr>
          <p:cNvPr id="222" name="TextBox 221">
            <a:extLst>
              <a:ext uri="{FF2B5EF4-FFF2-40B4-BE49-F238E27FC236}">
                <a16:creationId xmlns:a16="http://schemas.microsoft.com/office/drawing/2014/main" id="{7A9E1FFA-29F6-44C7-9CC8-A524CF9505F1}"/>
              </a:ext>
            </a:extLst>
          </p:cNvPr>
          <p:cNvSpPr txBox="1"/>
          <p:nvPr/>
        </p:nvSpPr>
        <p:spPr>
          <a:xfrm>
            <a:off x="2022105" y="4104940"/>
            <a:ext cx="1401592" cy="460606"/>
          </a:xfrm>
          <a:prstGeom prst="rect">
            <a:avLst/>
          </a:prstGeom>
          <a:noFill/>
        </p:spPr>
        <p:txBody>
          <a:bodyPr wrap="square" rtlCol="0" anchor="ctr">
            <a:spAutoFit/>
          </a:bodyPr>
          <a:lstStyle/>
          <a:p>
            <a:pPr algn="ctr"/>
            <a:r>
              <a:rPr lang="en-AU" sz="900" dirty="0"/>
              <a:t> GANSW </a:t>
            </a:r>
          </a:p>
          <a:p>
            <a:pPr algn="ctr"/>
            <a:r>
              <a:rPr lang="en-AU" sz="900" dirty="0"/>
              <a:t>Total contract value &gt; 250K (excl. GST)</a:t>
            </a:r>
          </a:p>
        </p:txBody>
      </p:sp>
      <p:cxnSp>
        <p:nvCxnSpPr>
          <p:cNvPr id="235" name="Straight Connector 234">
            <a:extLst>
              <a:ext uri="{FF2B5EF4-FFF2-40B4-BE49-F238E27FC236}">
                <a16:creationId xmlns:a16="http://schemas.microsoft.com/office/drawing/2014/main" id="{23CF2AF0-29D9-4A1F-A06B-012567C0506D}"/>
              </a:ext>
            </a:extLst>
          </p:cNvPr>
          <p:cNvCxnSpPr>
            <a:cxnSpLocks/>
          </p:cNvCxnSpPr>
          <p:nvPr/>
        </p:nvCxnSpPr>
        <p:spPr>
          <a:xfrm flipH="1" flipV="1">
            <a:off x="1766743" y="2002741"/>
            <a:ext cx="11942" cy="2341359"/>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236" name="Straight Connector 235">
            <a:extLst>
              <a:ext uri="{FF2B5EF4-FFF2-40B4-BE49-F238E27FC236}">
                <a16:creationId xmlns:a16="http://schemas.microsoft.com/office/drawing/2014/main" id="{44E518AA-045B-4B05-9DE8-74190157B670}"/>
              </a:ext>
            </a:extLst>
          </p:cNvPr>
          <p:cNvCxnSpPr>
            <a:cxnSpLocks/>
          </p:cNvCxnSpPr>
          <p:nvPr/>
        </p:nvCxnSpPr>
        <p:spPr>
          <a:xfrm>
            <a:off x="1755382" y="2002741"/>
            <a:ext cx="175571" cy="0"/>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237" name="Straight Connector 236">
            <a:extLst>
              <a:ext uri="{FF2B5EF4-FFF2-40B4-BE49-F238E27FC236}">
                <a16:creationId xmlns:a16="http://schemas.microsoft.com/office/drawing/2014/main" id="{D436D2C1-C931-4667-BB0A-3D767C19C00C}"/>
              </a:ext>
            </a:extLst>
          </p:cNvPr>
          <p:cNvCxnSpPr>
            <a:cxnSpLocks/>
          </p:cNvCxnSpPr>
          <p:nvPr/>
        </p:nvCxnSpPr>
        <p:spPr>
          <a:xfrm>
            <a:off x="1768283" y="4334894"/>
            <a:ext cx="194603" cy="0"/>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238" name="Straight Connector 237">
            <a:extLst>
              <a:ext uri="{FF2B5EF4-FFF2-40B4-BE49-F238E27FC236}">
                <a16:creationId xmlns:a16="http://schemas.microsoft.com/office/drawing/2014/main" id="{7470AD95-3523-4BF4-931D-80A9336F0C07}"/>
              </a:ext>
            </a:extLst>
          </p:cNvPr>
          <p:cNvCxnSpPr/>
          <p:nvPr/>
        </p:nvCxnSpPr>
        <p:spPr>
          <a:xfrm flipV="1">
            <a:off x="1760732" y="3168247"/>
            <a:ext cx="200775" cy="831"/>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graphicFrame>
        <p:nvGraphicFramePr>
          <p:cNvPr id="9" name="Object 8" hidden="1">
            <a:extLst>
              <a:ext uri="{FF2B5EF4-FFF2-40B4-BE49-F238E27FC236}">
                <a16:creationId xmlns:a16="http://schemas.microsoft.com/office/drawing/2014/main" id="{CECD7658-1845-414A-A8E3-E0BDB72C263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9" name="Object 8" hidden="1">
                        <a:extLst>
                          <a:ext uri="{FF2B5EF4-FFF2-40B4-BE49-F238E27FC236}">
                            <a16:creationId xmlns:a16="http://schemas.microsoft.com/office/drawing/2014/main" id="{CECD7658-1845-414A-A8E3-E0BDB72C263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Slide Number Placeholder 3">
            <a:extLst>
              <a:ext uri="{FF2B5EF4-FFF2-40B4-BE49-F238E27FC236}">
                <a16:creationId xmlns:a16="http://schemas.microsoft.com/office/drawing/2014/main" id="{75A475DB-95C1-4D18-9CCE-D66CB8576D88}"/>
              </a:ext>
            </a:extLst>
          </p:cNvPr>
          <p:cNvSpPr>
            <a:spLocks noGrp="1"/>
          </p:cNvSpPr>
          <p:nvPr>
            <p:ph type="sldNum" sz="quarter" idx="12"/>
          </p:nvPr>
        </p:nvSpPr>
        <p:spPr/>
        <p:txBody>
          <a:bodyPr/>
          <a:lstStyle/>
          <a:p>
            <a:fld id="{5AC0C722-A5E6-5E49-9B9F-A87F4B86BF73}" type="slidenum">
              <a:rPr lang="en-US" smtClean="0"/>
              <a:pPr/>
              <a:t>31</a:t>
            </a:fld>
            <a:endParaRPr lang="en-US"/>
          </a:p>
        </p:txBody>
      </p:sp>
      <p:sp>
        <p:nvSpPr>
          <p:cNvPr id="5" name="Text Placeholder 4">
            <a:extLst>
              <a:ext uri="{FF2B5EF4-FFF2-40B4-BE49-F238E27FC236}">
                <a16:creationId xmlns:a16="http://schemas.microsoft.com/office/drawing/2014/main" id="{E73E9FF4-E012-4019-9969-9FD746A890DE}"/>
              </a:ext>
            </a:extLst>
          </p:cNvPr>
          <p:cNvSpPr>
            <a:spLocks noGrp="1"/>
          </p:cNvSpPr>
          <p:nvPr>
            <p:ph type="body" sz="quarter" idx="14"/>
          </p:nvPr>
        </p:nvSpPr>
        <p:spPr/>
        <p:txBody>
          <a:bodyPr/>
          <a:lstStyle/>
          <a:p>
            <a:r>
              <a:rPr lang="en-AU"/>
              <a:t> </a:t>
            </a:r>
          </a:p>
        </p:txBody>
      </p:sp>
      <p:sp>
        <p:nvSpPr>
          <p:cNvPr id="8" name="Oval 7">
            <a:extLst>
              <a:ext uri="{FF2B5EF4-FFF2-40B4-BE49-F238E27FC236}">
                <a16:creationId xmlns:a16="http://schemas.microsoft.com/office/drawing/2014/main" id="{6E125761-ED8D-4B96-ADFD-8AC15D93A59D}"/>
              </a:ext>
            </a:extLst>
          </p:cNvPr>
          <p:cNvSpPr/>
          <p:nvPr/>
        </p:nvSpPr>
        <p:spPr>
          <a:xfrm>
            <a:off x="57015" y="2832896"/>
            <a:ext cx="1301430" cy="1033326"/>
          </a:xfrm>
          <a:prstGeom prst="ellipse">
            <a:avLst/>
          </a:prstGeom>
          <a:noFill/>
          <a:ln w="19050">
            <a:solidFill>
              <a:srgbClr val="92D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chemeClr val="tx1"/>
              </a:solidFill>
            </a:endParaRPr>
          </a:p>
        </p:txBody>
      </p:sp>
      <p:sp>
        <p:nvSpPr>
          <p:cNvPr id="11" name="TextBox 10">
            <a:extLst>
              <a:ext uri="{FF2B5EF4-FFF2-40B4-BE49-F238E27FC236}">
                <a16:creationId xmlns:a16="http://schemas.microsoft.com/office/drawing/2014/main" id="{2A5BB41A-03BF-4B13-AB0E-04A1A3663E77}"/>
              </a:ext>
            </a:extLst>
          </p:cNvPr>
          <p:cNvSpPr txBox="1"/>
          <p:nvPr/>
        </p:nvSpPr>
        <p:spPr>
          <a:xfrm>
            <a:off x="-72740" y="2943697"/>
            <a:ext cx="1465420" cy="769441"/>
          </a:xfrm>
          <a:prstGeom prst="rect">
            <a:avLst/>
          </a:prstGeom>
          <a:noFill/>
        </p:spPr>
        <p:txBody>
          <a:bodyPr wrap="square" rtlCol="0" anchor="ctr">
            <a:spAutoFit/>
          </a:bodyPr>
          <a:lstStyle/>
          <a:p>
            <a:pPr algn="ctr"/>
            <a:r>
              <a:rPr lang="en-AU" sz="1100"/>
              <a:t>IA </a:t>
            </a:r>
          </a:p>
          <a:p>
            <a:pPr algn="ctr"/>
            <a:r>
              <a:rPr lang="en-AU" sz="1100"/>
              <a:t>procurement process through schemes</a:t>
            </a:r>
          </a:p>
        </p:txBody>
      </p:sp>
      <p:grpSp>
        <p:nvGrpSpPr>
          <p:cNvPr id="130" name="Group 129">
            <a:extLst>
              <a:ext uri="{FF2B5EF4-FFF2-40B4-BE49-F238E27FC236}">
                <a16:creationId xmlns:a16="http://schemas.microsoft.com/office/drawing/2014/main" id="{8318ED09-D8AE-4196-9795-CAF80455E656}"/>
              </a:ext>
            </a:extLst>
          </p:cNvPr>
          <p:cNvGrpSpPr/>
          <p:nvPr/>
        </p:nvGrpSpPr>
        <p:grpSpPr>
          <a:xfrm>
            <a:off x="3909501" y="2276766"/>
            <a:ext cx="1070864" cy="654169"/>
            <a:chOff x="469900" y="2901195"/>
            <a:chExt cx="1997075" cy="870701"/>
          </a:xfrm>
        </p:grpSpPr>
        <p:sp>
          <p:nvSpPr>
            <p:cNvPr id="131" name="Flowchart: Decision 130">
              <a:extLst>
                <a:ext uri="{FF2B5EF4-FFF2-40B4-BE49-F238E27FC236}">
                  <a16:creationId xmlns:a16="http://schemas.microsoft.com/office/drawing/2014/main" id="{509A6F23-7FB2-417C-9BFD-6853CD0FDC32}"/>
                </a:ext>
              </a:extLst>
            </p:cNvPr>
            <p:cNvSpPr/>
            <p:nvPr/>
          </p:nvSpPr>
          <p:spPr>
            <a:xfrm>
              <a:off x="469900" y="2901195"/>
              <a:ext cx="1997075" cy="870701"/>
            </a:xfrm>
            <a:prstGeom prst="rect">
              <a:avLst/>
            </a:prstGeom>
            <a:noFill/>
            <a:ln w="19050">
              <a:solidFill>
                <a:schemeClr val="accent1">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chemeClr val="tx1"/>
                </a:solidFill>
              </a:endParaRPr>
            </a:p>
          </p:txBody>
        </p:sp>
        <p:sp>
          <p:nvSpPr>
            <p:cNvPr id="132" name="TextBox 131">
              <a:extLst>
                <a:ext uri="{FF2B5EF4-FFF2-40B4-BE49-F238E27FC236}">
                  <a16:creationId xmlns:a16="http://schemas.microsoft.com/office/drawing/2014/main" id="{A3650897-F698-4536-8BC0-2EEFD4736B4C}"/>
                </a:ext>
              </a:extLst>
            </p:cNvPr>
            <p:cNvSpPr txBox="1"/>
            <p:nvPr/>
          </p:nvSpPr>
          <p:spPr>
            <a:xfrm>
              <a:off x="613497" y="2974917"/>
              <a:ext cx="1673224" cy="737373"/>
            </a:xfrm>
            <a:prstGeom prst="rect">
              <a:avLst/>
            </a:prstGeom>
            <a:noFill/>
            <a:ln>
              <a:noFill/>
            </a:ln>
          </p:spPr>
          <p:txBody>
            <a:bodyPr wrap="square" rtlCol="0" anchor="ctr">
              <a:spAutoFit/>
            </a:bodyPr>
            <a:lstStyle/>
            <a:p>
              <a:pPr algn="ctr"/>
              <a:r>
                <a:rPr lang="en-AU" sz="1000" dirty="0"/>
                <a:t>Min. 3 competitive BIDs</a:t>
              </a:r>
            </a:p>
          </p:txBody>
        </p:sp>
      </p:grpSp>
      <p:grpSp>
        <p:nvGrpSpPr>
          <p:cNvPr id="133" name="Group 132">
            <a:extLst>
              <a:ext uri="{FF2B5EF4-FFF2-40B4-BE49-F238E27FC236}">
                <a16:creationId xmlns:a16="http://schemas.microsoft.com/office/drawing/2014/main" id="{C3CD0877-6B7B-4A34-9BB5-BDBAB116D6EA}"/>
              </a:ext>
            </a:extLst>
          </p:cNvPr>
          <p:cNvGrpSpPr/>
          <p:nvPr/>
        </p:nvGrpSpPr>
        <p:grpSpPr>
          <a:xfrm>
            <a:off x="3928202" y="4332416"/>
            <a:ext cx="1052442" cy="654168"/>
            <a:chOff x="469900" y="2901195"/>
            <a:chExt cx="1997075" cy="870700"/>
          </a:xfrm>
        </p:grpSpPr>
        <p:sp>
          <p:nvSpPr>
            <p:cNvPr id="134" name="Flowchart: Decision 130">
              <a:extLst>
                <a:ext uri="{FF2B5EF4-FFF2-40B4-BE49-F238E27FC236}">
                  <a16:creationId xmlns:a16="http://schemas.microsoft.com/office/drawing/2014/main" id="{70589F2C-4429-4187-A83F-7EEAD6379343}"/>
                </a:ext>
              </a:extLst>
            </p:cNvPr>
            <p:cNvSpPr/>
            <p:nvPr/>
          </p:nvSpPr>
          <p:spPr>
            <a:xfrm>
              <a:off x="469900" y="2901195"/>
              <a:ext cx="1997075" cy="870700"/>
            </a:xfrm>
            <a:prstGeom prst="rect">
              <a:avLst/>
            </a:prstGeom>
            <a:noFill/>
            <a:ln w="19050">
              <a:solidFill>
                <a:schemeClr val="accent1">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chemeClr val="tx1"/>
                </a:solidFill>
              </a:endParaRPr>
            </a:p>
          </p:txBody>
        </p:sp>
        <p:sp>
          <p:nvSpPr>
            <p:cNvPr id="135" name="TextBox 134">
              <a:extLst>
                <a:ext uri="{FF2B5EF4-FFF2-40B4-BE49-F238E27FC236}">
                  <a16:creationId xmlns:a16="http://schemas.microsoft.com/office/drawing/2014/main" id="{9A9B7294-BB35-4D04-8919-EA0707477794}"/>
                </a:ext>
              </a:extLst>
            </p:cNvPr>
            <p:cNvSpPr txBox="1"/>
            <p:nvPr/>
          </p:nvSpPr>
          <p:spPr>
            <a:xfrm>
              <a:off x="613496" y="2961391"/>
              <a:ext cx="1673226" cy="737373"/>
            </a:xfrm>
            <a:prstGeom prst="rect">
              <a:avLst/>
            </a:prstGeom>
            <a:noFill/>
            <a:ln>
              <a:noFill/>
            </a:ln>
          </p:spPr>
          <p:txBody>
            <a:bodyPr wrap="square" rtlCol="0" anchor="ctr">
              <a:spAutoFit/>
            </a:bodyPr>
            <a:lstStyle/>
            <a:p>
              <a:pPr algn="ctr"/>
              <a:r>
                <a:rPr lang="en-AU" sz="1000" dirty="0"/>
                <a:t>Single Sourcing allowed</a:t>
              </a:r>
            </a:p>
          </p:txBody>
        </p:sp>
      </p:grpSp>
      <p:grpSp>
        <p:nvGrpSpPr>
          <p:cNvPr id="136" name="Group 135">
            <a:extLst>
              <a:ext uri="{FF2B5EF4-FFF2-40B4-BE49-F238E27FC236}">
                <a16:creationId xmlns:a16="http://schemas.microsoft.com/office/drawing/2014/main" id="{331756D7-87F1-4484-8F68-74F2BF38D988}"/>
              </a:ext>
            </a:extLst>
          </p:cNvPr>
          <p:cNvGrpSpPr/>
          <p:nvPr/>
        </p:nvGrpSpPr>
        <p:grpSpPr>
          <a:xfrm>
            <a:off x="5167532" y="2968093"/>
            <a:ext cx="1034042" cy="988414"/>
            <a:chOff x="469900" y="2901195"/>
            <a:chExt cx="1997075" cy="870700"/>
          </a:xfrm>
        </p:grpSpPr>
        <p:sp>
          <p:nvSpPr>
            <p:cNvPr id="137" name="Flowchart: Decision 130">
              <a:extLst>
                <a:ext uri="{FF2B5EF4-FFF2-40B4-BE49-F238E27FC236}">
                  <a16:creationId xmlns:a16="http://schemas.microsoft.com/office/drawing/2014/main" id="{AF13C60A-01DA-45EE-9487-6BFD3E44AFC7}"/>
                </a:ext>
              </a:extLst>
            </p:cNvPr>
            <p:cNvSpPr/>
            <p:nvPr/>
          </p:nvSpPr>
          <p:spPr>
            <a:xfrm>
              <a:off x="469900" y="2901195"/>
              <a:ext cx="1997075" cy="870700"/>
            </a:xfrm>
            <a:prstGeom prst="ellipse">
              <a:avLst/>
            </a:prstGeom>
            <a:noFill/>
            <a:ln w="19050">
              <a:solidFill>
                <a:srgbClr val="92D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chemeClr val="tx1"/>
                </a:solidFill>
              </a:endParaRPr>
            </a:p>
          </p:txBody>
        </p:sp>
        <p:sp>
          <p:nvSpPr>
            <p:cNvPr id="138" name="TextBox 137">
              <a:extLst>
                <a:ext uri="{FF2B5EF4-FFF2-40B4-BE49-F238E27FC236}">
                  <a16:creationId xmlns:a16="http://schemas.microsoft.com/office/drawing/2014/main" id="{5F7026DD-5A97-4302-B4AD-F14F3EA8C65D}"/>
                </a:ext>
              </a:extLst>
            </p:cNvPr>
            <p:cNvSpPr txBox="1"/>
            <p:nvPr/>
          </p:nvSpPr>
          <p:spPr>
            <a:xfrm>
              <a:off x="613496" y="3034346"/>
              <a:ext cx="1673225" cy="623581"/>
            </a:xfrm>
            <a:prstGeom prst="rect">
              <a:avLst/>
            </a:prstGeom>
            <a:noFill/>
            <a:ln>
              <a:noFill/>
            </a:ln>
          </p:spPr>
          <p:txBody>
            <a:bodyPr wrap="square" rtlCol="0" anchor="ctr">
              <a:spAutoFit/>
            </a:bodyPr>
            <a:lstStyle/>
            <a:p>
              <a:pPr algn="ctr"/>
              <a:r>
                <a:rPr lang="en-AU" sz="1000" dirty="0"/>
                <a:t>Sourcing Delegation and Procedures</a:t>
              </a:r>
            </a:p>
          </p:txBody>
        </p:sp>
      </p:grpSp>
      <p:sp>
        <p:nvSpPr>
          <p:cNvPr id="151" name="Flowchart: Decision 130">
            <a:extLst>
              <a:ext uri="{FF2B5EF4-FFF2-40B4-BE49-F238E27FC236}">
                <a16:creationId xmlns:a16="http://schemas.microsoft.com/office/drawing/2014/main" id="{D7BAE977-3BEE-4466-A9A7-9FF1972E8472}"/>
              </a:ext>
            </a:extLst>
          </p:cNvPr>
          <p:cNvSpPr/>
          <p:nvPr/>
        </p:nvSpPr>
        <p:spPr>
          <a:xfrm>
            <a:off x="8233317" y="2867279"/>
            <a:ext cx="743397" cy="1158903"/>
          </a:xfrm>
          <a:prstGeom prst="rect">
            <a:avLst/>
          </a:prstGeom>
          <a:noFill/>
          <a:ln w="19050">
            <a:solidFill>
              <a:schemeClr val="accent1">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chemeClr val="tx1"/>
              </a:solidFill>
            </a:endParaRPr>
          </a:p>
        </p:txBody>
      </p:sp>
      <p:sp>
        <p:nvSpPr>
          <p:cNvPr id="160" name="Flowchart: Decision 130">
            <a:extLst>
              <a:ext uri="{FF2B5EF4-FFF2-40B4-BE49-F238E27FC236}">
                <a16:creationId xmlns:a16="http://schemas.microsoft.com/office/drawing/2014/main" id="{83F93A73-32B0-4105-B37A-C1FCD6FF594D}"/>
              </a:ext>
            </a:extLst>
          </p:cNvPr>
          <p:cNvSpPr/>
          <p:nvPr/>
        </p:nvSpPr>
        <p:spPr>
          <a:xfrm>
            <a:off x="9182073" y="2874795"/>
            <a:ext cx="743397" cy="1158903"/>
          </a:xfrm>
          <a:prstGeom prst="rect">
            <a:avLst/>
          </a:prstGeom>
          <a:noFill/>
          <a:ln w="19050">
            <a:solidFill>
              <a:schemeClr val="accent1">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chemeClr val="tx1"/>
              </a:solidFill>
            </a:endParaRPr>
          </a:p>
        </p:txBody>
      </p:sp>
      <p:sp>
        <p:nvSpPr>
          <p:cNvPr id="163" name="Flowchart: Decision 130">
            <a:extLst>
              <a:ext uri="{FF2B5EF4-FFF2-40B4-BE49-F238E27FC236}">
                <a16:creationId xmlns:a16="http://schemas.microsoft.com/office/drawing/2014/main" id="{12BE9813-83C0-4439-B5E6-48B33EE3602C}"/>
              </a:ext>
            </a:extLst>
          </p:cNvPr>
          <p:cNvSpPr/>
          <p:nvPr/>
        </p:nvSpPr>
        <p:spPr>
          <a:xfrm>
            <a:off x="10139619" y="2867279"/>
            <a:ext cx="743397" cy="1158903"/>
          </a:xfrm>
          <a:prstGeom prst="rect">
            <a:avLst/>
          </a:prstGeom>
          <a:noFill/>
          <a:ln w="19050">
            <a:solidFill>
              <a:schemeClr val="accent1">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chemeClr val="tx1"/>
              </a:solidFill>
            </a:endParaRPr>
          </a:p>
        </p:txBody>
      </p:sp>
      <p:grpSp>
        <p:nvGrpSpPr>
          <p:cNvPr id="168" name="Group 167">
            <a:extLst>
              <a:ext uri="{FF2B5EF4-FFF2-40B4-BE49-F238E27FC236}">
                <a16:creationId xmlns:a16="http://schemas.microsoft.com/office/drawing/2014/main" id="{1F01E841-E2FA-4738-913A-FE8901CF0945}"/>
              </a:ext>
            </a:extLst>
          </p:cNvPr>
          <p:cNvGrpSpPr/>
          <p:nvPr/>
        </p:nvGrpSpPr>
        <p:grpSpPr>
          <a:xfrm>
            <a:off x="11107786" y="2847249"/>
            <a:ext cx="1054351" cy="1328237"/>
            <a:chOff x="469900" y="2901195"/>
            <a:chExt cx="1997075" cy="870700"/>
          </a:xfrm>
        </p:grpSpPr>
        <p:sp>
          <p:nvSpPr>
            <p:cNvPr id="169" name="Flowchart: Decision 130">
              <a:extLst>
                <a:ext uri="{FF2B5EF4-FFF2-40B4-BE49-F238E27FC236}">
                  <a16:creationId xmlns:a16="http://schemas.microsoft.com/office/drawing/2014/main" id="{394F8DFB-9195-4F03-8BA9-6D912BA28328}"/>
                </a:ext>
              </a:extLst>
            </p:cNvPr>
            <p:cNvSpPr/>
            <p:nvPr/>
          </p:nvSpPr>
          <p:spPr>
            <a:xfrm>
              <a:off x="469900" y="2901195"/>
              <a:ext cx="1997075" cy="870700"/>
            </a:xfrm>
            <a:prstGeom prst="ellipse">
              <a:avLst/>
            </a:prstGeom>
            <a:noFill/>
            <a:ln w="19050">
              <a:solidFill>
                <a:srgbClr val="92D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chemeClr val="tx1"/>
                </a:solidFill>
              </a:endParaRPr>
            </a:p>
          </p:txBody>
        </p:sp>
        <p:sp>
          <p:nvSpPr>
            <p:cNvPr id="170" name="TextBox 169">
              <a:extLst>
                <a:ext uri="{FF2B5EF4-FFF2-40B4-BE49-F238E27FC236}">
                  <a16:creationId xmlns:a16="http://schemas.microsoft.com/office/drawing/2014/main" id="{7FA5F2E2-C058-450F-8FEC-67A344436B14}"/>
                </a:ext>
              </a:extLst>
            </p:cNvPr>
            <p:cNvSpPr txBox="1"/>
            <p:nvPr/>
          </p:nvSpPr>
          <p:spPr>
            <a:xfrm>
              <a:off x="613495" y="3063677"/>
              <a:ext cx="1673226" cy="564919"/>
            </a:xfrm>
            <a:prstGeom prst="rect">
              <a:avLst/>
            </a:prstGeom>
            <a:noFill/>
            <a:ln>
              <a:noFill/>
            </a:ln>
          </p:spPr>
          <p:txBody>
            <a:bodyPr wrap="square" rtlCol="0" anchor="ctr">
              <a:spAutoFit/>
            </a:bodyPr>
            <a:lstStyle/>
            <a:p>
              <a:pPr algn="ctr"/>
              <a:r>
                <a:rPr lang="en-AU" sz="1000" dirty="0"/>
                <a:t>Contract award, delegation and procedures</a:t>
              </a:r>
            </a:p>
          </p:txBody>
        </p:sp>
      </p:grpSp>
      <p:sp>
        <p:nvSpPr>
          <p:cNvPr id="223" name="TextBox 222">
            <a:extLst>
              <a:ext uri="{FF2B5EF4-FFF2-40B4-BE49-F238E27FC236}">
                <a16:creationId xmlns:a16="http://schemas.microsoft.com/office/drawing/2014/main" id="{377131D1-53D6-4F78-AA29-43E72B08F1BB}"/>
              </a:ext>
            </a:extLst>
          </p:cNvPr>
          <p:cNvSpPr txBox="1"/>
          <p:nvPr/>
        </p:nvSpPr>
        <p:spPr>
          <a:xfrm>
            <a:off x="8271731" y="3084365"/>
            <a:ext cx="691995" cy="707886"/>
          </a:xfrm>
          <a:prstGeom prst="rect">
            <a:avLst/>
          </a:prstGeom>
          <a:noFill/>
          <a:ln>
            <a:noFill/>
          </a:ln>
        </p:spPr>
        <p:txBody>
          <a:bodyPr wrap="square" rtlCol="0" anchor="ctr">
            <a:spAutoFit/>
          </a:bodyPr>
          <a:lstStyle/>
          <a:p>
            <a:pPr algn="ctr"/>
            <a:r>
              <a:rPr lang="en-AU" sz="1000" dirty="0"/>
              <a:t>Issue RFQ / RFP / RFT</a:t>
            </a:r>
          </a:p>
        </p:txBody>
      </p:sp>
      <p:sp>
        <p:nvSpPr>
          <p:cNvPr id="224" name="TextBox 223">
            <a:extLst>
              <a:ext uri="{FF2B5EF4-FFF2-40B4-BE49-F238E27FC236}">
                <a16:creationId xmlns:a16="http://schemas.microsoft.com/office/drawing/2014/main" id="{5EDFB517-2987-4CB2-8873-2B350022E729}"/>
              </a:ext>
            </a:extLst>
          </p:cNvPr>
          <p:cNvSpPr txBox="1"/>
          <p:nvPr/>
        </p:nvSpPr>
        <p:spPr>
          <a:xfrm>
            <a:off x="9129917" y="3007422"/>
            <a:ext cx="833978" cy="861774"/>
          </a:xfrm>
          <a:prstGeom prst="rect">
            <a:avLst/>
          </a:prstGeom>
          <a:noFill/>
          <a:ln>
            <a:noFill/>
          </a:ln>
        </p:spPr>
        <p:txBody>
          <a:bodyPr wrap="square" rtlCol="0" anchor="ctr">
            <a:spAutoFit/>
          </a:bodyPr>
          <a:lstStyle/>
          <a:p>
            <a:pPr algn="ctr"/>
            <a:r>
              <a:rPr lang="en-AU" sz="1000" dirty="0"/>
              <a:t>Evaluate responses as per evaluation plan</a:t>
            </a:r>
          </a:p>
        </p:txBody>
      </p:sp>
      <p:sp>
        <p:nvSpPr>
          <p:cNvPr id="225" name="TextBox 224">
            <a:extLst>
              <a:ext uri="{FF2B5EF4-FFF2-40B4-BE49-F238E27FC236}">
                <a16:creationId xmlns:a16="http://schemas.microsoft.com/office/drawing/2014/main" id="{EC6B9724-5344-429E-87F9-FA7FA9A7D5B5}"/>
              </a:ext>
            </a:extLst>
          </p:cNvPr>
          <p:cNvSpPr txBox="1"/>
          <p:nvPr/>
        </p:nvSpPr>
        <p:spPr>
          <a:xfrm>
            <a:off x="10097520" y="3007422"/>
            <a:ext cx="857063" cy="861774"/>
          </a:xfrm>
          <a:prstGeom prst="rect">
            <a:avLst/>
          </a:prstGeom>
          <a:noFill/>
          <a:ln>
            <a:noFill/>
          </a:ln>
        </p:spPr>
        <p:txBody>
          <a:bodyPr wrap="square" rtlCol="0" anchor="ctr">
            <a:spAutoFit/>
          </a:bodyPr>
          <a:lstStyle/>
          <a:p>
            <a:pPr algn="ctr"/>
            <a:r>
              <a:rPr lang="en-AU" sz="1000" dirty="0"/>
              <a:t>Post negotiation as per negotiation plan</a:t>
            </a:r>
          </a:p>
        </p:txBody>
      </p:sp>
      <p:sp>
        <p:nvSpPr>
          <p:cNvPr id="257" name="object 19">
            <a:extLst>
              <a:ext uri="{FF2B5EF4-FFF2-40B4-BE49-F238E27FC236}">
                <a16:creationId xmlns:a16="http://schemas.microsoft.com/office/drawing/2014/main" id="{4B43D499-A55F-48A8-9BAA-5AEFA344F1DE}"/>
              </a:ext>
            </a:extLst>
          </p:cNvPr>
          <p:cNvSpPr txBox="1"/>
          <p:nvPr/>
        </p:nvSpPr>
        <p:spPr>
          <a:xfrm>
            <a:off x="3901226" y="1773116"/>
            <a:ext cx="251460" cy="166071"/>
          </a:xfrm>
          <a:prstGeom prst="rect">
            <a:avLst/>
          </a:prstGeom>
        </p:spPr>
        <p:txBody>
          <a:bodyPr vert="horz" wrap="square" lIns="0" tIns="12065" rIns="0" bIns="0" rtlCol="0">
            <a:spAutoFit/>
          </a:bodyPr>
          <a:lstStyle/>
          <a:p>
            <a:pPr marL="12700">
              <a:lnSpc>
                <a:spcPct val="100000"/>
              </a:lnSpc>
              <a:spcBef>
                <a:spcPts val="95"/>
              </a:spcBef>
            </a:pPr>
            <a:r>
              <a:rPr sz="1000" b="1" spc="-25">
                <a:latin typeface="Arial"/>
                <a:cs typeface="Arial"/>
              </a:rPr>
              <a:t>Yes</a:t>
            </a:r>
            <a:endParaRPr sz="1000">
              <a:latin typeface="Arial"/>
              <a:cs typeface="Arial"/>
            </a:endParaRPr>
          </a:p>
        </p:txBody>
      </p:sp>
      <p:cxnSp>
        <p:nvCxnSpPr>
          <p:cNvPr id="241" name="Straight Connector 240">
            <a:extLst>
              <a:ext uri="{FF2B5EF4-FFF2-40B4-BE49-F238E27FC236}">
                <a16:creationId xmlns:a16="http://schemas.microsoft.com/office/drawing/2014/main" id="{47A7DEC3-8864-4D1F-BB9E-A94312DB9A0E}"/>
              </a:ext>
            </a:extLst>
          </p:cNvPr>
          <p:cNvCxnSpPr>
            <a:cxnSpLocks/>
          </p:cNvCxnSpPr>
          <p:nvPr/>
        </p:nvCxnSpPr>
        <p:spPr>
          <a:xfrm flipV="1">
            <a:off x="3469116" y="3155248"/>
            <a:ext cx="143347" cy="793"/>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242" name="Straight Connector 241">
            <a:extLst>
              <a:ext uri="{FF2B5EF4-FFF2-40B4-BE49-F238E27FC236}">
                <a16:creationId xmlns:a16="http://schemas.microsoft.com/office/drawing/2014/main" id="{DE486E17-86C3-4FFA-8323-F4982A820709}"/>
              </a:ext>
            </a:extLst>
          </p:cNvPr>
          <p:cNvCxnSpPr>
            <a:cxnSpLocks/>
          </p:cNvCxnSpPr>
          <p:nvPr/>
        </p:nvCxnSpPr>
        <p:spPr>
          <a:xfrm flipV="1">
            <a:off x="3604280" y="2010720"/>
            <a:ext cx="0" cy="3373963"/>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243" name="Straight Connector 242">
            <a:extLst>
              <a:ext uri="{FF2B5EF4-FFF2-40B4-BE49-F238E27FC236}">
                <a16:creationId xmlns:a16="http://schemas.microsoft.com/office/drawing/2014/main" id="{DC486456-ACA3-4FAB-A56E-4D66705CE04B}"/>
              </a:ext>
            </a:extLst>
          </p:cNvPr>
          <p:cNvCxnSpPr>
            <a:cxnSpLocks/>
          </p:cNvCxnSpPr>
          <p:nvPr/>
        </p:nvCxnSpPr>
        <p:spPr>
          <a:xfrm flipV="1">
            <a:off x="3451958" y="2012035"/>
            <a:ext cx="143346" cy="793"/>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244" name="Straight Connector 243">
            <a:extLst>
              <a:ext uri="{FF2B5EF4-FFF2-40B4-BE49-F238E27FC236}">
                <a16:creationId xmlns:a16="http://schemas.microsoft.com/office/drawing/2014/main" id="{43F1B47B-3EB0-49DD-A503-E01BB3903402}"/>
              </a:ext>
            </a:extLst>
          </p:cNvPr>
          <p:cNvCxnSpPr>
            <a:cxnSpLocks/>
          </p:cNvCxnSpPr>
          <p:nvPr/>
        </p:nvCxnSpPr>
        <p:spPr>
          <a:xfrm flipH="1">
            <a:off x="3463841" y="4332416"/>
            <a:ext cx="146822" cy="1"/>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256" name="Connector: Elbow 255">
            <a:extLst>
              <a:ext uri="{FF2B5EF4-FFF2-40B4-BE49-F238E27FC236}">
                <a16:creationId xmlns:a16="http://schemas.microsoft.com/office/drawing/2014/main" id="{25CFC5C6-DBE9-473E-8D99-694950527500}"/>
              </a:ext>
            </a:extLst>
          </p:cNvPr>
          <p:cNvCxnSpPr>
            <a:cxnSpLocks/>
          </p:cNvCxnSpPr>
          <p:nvPr/>
        </p:nvCxnSpPr>
        <p:spPr>
          <a:xfrm>
            <a:off x="3556152" y="2009090"/>
            <a:ext cx="796639" cy="204391"/>
          </a:xfrm>
          <a:prstGeom prst="bentConnector2">
            <a:avLst/>
          </a:prstGeom>
          <a:ln>
            <a:solidFill>
              <a:schemeClr val="bg1">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258" name="Connector: Elbow 257">
            <a:extLst>
              <a:ext uri="{FF2B5EF4-FFF2-40B4-BE49-F238E27FC236}">
                <a16:creationId xmlns:a16="http://schemas.microsoft.com/office/drawing/2014/main" id="{112F93CB-7E20-4222-B9A2-1C564B0F4592}"/>
              </a:ext>
            </a:extLst>
          </p:cNvPr>
          <p:cNvCxnSpPr>
            <a:cxnSpLocks/>
            <a:endCxn id="134" idx="2"/>
          </p:cNvCxnSpPr>
          <p:nvPr/>
        </p:nvCxnSpPr>
        <p:spPr>
          <a:xfrm flipV="1">
            <a:off x="3630163" y="4986584"/>
            <a:ext cx="824260" cy="395425"/>
          </a:xfrm>
          <a:prstGeom prst="bentConnector2">
            <a:avLst/>
          </a:prstGeom>
          <a:ln>
            <a:solidFill>
              <a:schemeClr val="bg1">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261" name="Connector: Elbow 260">
            <a:extLst>
              <a:ext uri="{FF2B5EF4-FFF2-40B4-BE49-F238E27FC236}">
                <a16:creationId xmlns:a16="http://schemas.microsoft.com/office/drawing/2014/main" id="{BEDA5B4F-A122-4D69-8FA3-B12E100C7525}"/>
              </a:ext>
            </a:extLst>
          </p:cNvPr>
          <p:cNvCxnSpPr>
            <a:cxnSpLocks/>
            <a:stCxn id="131" idx="3"/>
            <a:endCxn id="137" idx="0"/>
          </p:cNvCxnSpPr>
          <p:nvPr/>
        </p:nvCxnSpPr>
        <p:spPr>
          <a:xfrm>
            <a:off x="4980365" y="2603851"/>
            <a:ext cx="704188" cy="364242"/>
          </a:xfrm>
          <a:prstGeom prst="bentConnector2">
            <a:avLst/>
          </a:prstGeom>
          <a:ln>
            <a:solidFill>
              <a:schemeClr val="bg1">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262" name="Connector: Elbow 261">
            <a:extLst>
              <a:ext uri="{FF2B5EF4-FFF2-40B4-BE49-F238E27FC236}">
                <a16:creationId xmlns:a16="http://schemas.microsoft.com/office/drawing/2014/main" id="{E9B3C8EA-B347-4E91-9E42-087C33CAD7DB}"/>
              </a:ext>
            </a:extLst>
          </p:cNvPr>
          <p:cNvCxnSpPr>
            <a:cxnSpLocks/>
            <a:stCxn id="134" idx="3"/>
            <a:endCxn id="137" idx="4"/>
          </p:cNvCxnSpPr>
          <p:nvPr/>
        </p:nvCxnSpPr>
        <p:spPr>
          <a:xfrm flipV="1">
            <a:off x="4980644" y="3956507"/>
            <a:ext cx="703909" cy="702993"/>
          </a:xfrm>
          <a:prstGeom prst="bentConnector2">
            <a:avLst/>
          </a:prstGeom>
          <a:ln>
            <a:solidFill>
              <a:schemeClr val="bg1">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263" name="Straight Arrow Connector 262">
            <a:extLst>
              <a:ext uri="{FF2B5EF4-FFF2-40B4-BE49-F238E27FC236}">
                <a16:creationId xmlns:a16="http://schemas.microsoft.com/office/drawing/2014/main" id="{23B2537A-0D3E-4D49-9751-8E75A37E45BB}"/>
              </a:ext>
            </a:extLst>
          </p:cNvPr>
          <p:cNvCxnSpPr>
            <a:cxnSpLocks/>
          </p:cNvCxnSpPr>
          <p:nvPr/>
        </p:nvCxnSpPr>
        <p:spPr>
          <a:xfrm>
            <a:off x="6180938" y="3489472"/>
            <a:ext cx="151343" cy="856"/>
          </a:xfrm>
          <a:prstGeom prst="straightConnector1">
            <a:avLst/>
          </a:prstGeom>
          <a:ln w="28575">
            <a:solidFill>
              <a:schemeClr val="bg1">
                <a:lumMod val="50000"/>
              </a:schemeClr>
            </a:solidFill>
            <a:tailEnd type="triangle"/>
          </a:ln>
        </p:spPr>
        <p:style>
          <a:lnRef idx="2">
            <a:schemeClr val="dk1"/>
          </a:lnRef>
          <a:fillRef idx="0">
            <a:schemeClr val="dk1"/>
          </a:fillRef>
          <a:effectRef idx="1">
            <a:schemeClr val="dk1"/>
          </a:effectRef>
          <a:fontRef idx="minor">
            <a:schemeClr val="tx1"/>
          </a:fontRef>
        </p:style>
      </p:cxnSp>
      <p:cxnSp>
        <p:nvCxnSpPr>
          <p:cNvPr id="265" name="Straight Arrow Connector 264">
            <a:extLst>
              <a:ext uri="{FF2B5EF4-FFF2-40B4-BE49-F238E27FC236}">
                <a16:creationId xmlns:a16="http://schemas.microsoft.com/office/drawing/2014/main" id="{312B7156-A225-46B9-98C6-0E8E3C61B256}"/>
              </a:ext>
            </a:extLst>
          </p:cNvPr>
          <p:cNvCxnSpPr>
            <a:cxnSpLocks/>
          </p:cNvCxnSpPr>
          <p:nvPr/>
        </p:nvCxnSpPr>
        <p:spPr>
          <a:xfrm>
            <a:off x="9962169" y="3498206"/>
            <a:ext cx="183126" cy="856"/>
          </a:xfrm>
          <a:prstGeom prst="straightConnector1">
            <a:avLst/>
          </a:prstGeom>
          <a:ln w="28575">
            <a:solidFill>
              <a:schemeClr val="bg1">
                <a:lumMod val="50000"/>
              </a:schemeClr>
            </a:solidFill>
            <a:tailEnd type="triangle"/>
          </a:ln>
        </p:spPr>
        <p:style>
          <a:lnRef idx="2">
            <a:schemeClr val="dk1"/>
          </a:lnRef>
          <a:fillRef idx="0">
            <a:schemeClr val="dk1"/>
          </a:fillRef>
          <a:effectRef idx="1">
            <a:schemeClr val="dk1"/>
          </a:effectRef>
          <a:fontRef idx="minor">
            <a:schemeClr val="tx1"/>
          </a:fontRef>
        </p:style>
      </p:cxnSp>
      <p:cxnSp>
        <p:nvCxnSpPr>
          <p:cNvPr id="266" name="Straight Arrow Connector 265">
            <a:extLst>
              <a:ext uri="{FF2B5EF4-FFF2-40B4-BE49-F238E27FC236}">
                <a16:creationId xmlns:a16="http://schemas.microsoft.com/office/drawing/2014/main" id="{E38C86A3-D2C5-4846-BFB1-66906002AC51}"/>
              </a:ext>
            </a:extLst>
          </p:cNvPr>
          <p:cNvCxnSpPr>
            <a:cxnSpLocks/>
          </p:cNvCxnSpPr>
          <p:nvPr/>
        </p:nvCxnSpPr>
        <p:spPr>
          <a:xfrm>
            <a:off x="10891451" y="3508366"/>
            <a:ext cx="221583" cy="856"/>
          </a:xfrm>
          <a:prstGeom prst="straightConnector1">
            <a:avLst/>
          </a:prstGeom>
          <a:ln w="28575">
            <a:solidFill>
              <a:schemeClr val="bg1">
                <a:lumMod val="50000"/>
              </a:schemeClr>
            </a:solidFill>
            <a:tailEnd type="triangle"/>
          </a:ln>
        </p:spPr>
        <p:style>
          <a:lnRef idx="2">
            <a:schemeClr val="dk1"/>
          </a:lnRef>
          <a:fillRef idx="0">
            <a:schemeClr val="dk1"/>
          </a:fillRef>
          <a:effectRef idx="1">
            <a:schemeClr val="dk1"/>
          </a:effectRef>
          <a:fontRef idx="minor">
            <a:schemeClr val="tx1"/>
          </a:fontRef>
        </p:style>
      </p:cxnSp>
      <p:sp>
        <p:nvSpPr>
          <p:cNvPr id="277" name="Rectangle 276">
            <a:extLst>
              <a:ext uri="{FF2B5EF4-FFF2-40B4-BE49-F238E27FC236}">
                <a16:creationId xmlns:a16="http://schemas.microsoft.com/office/drawing/2014/main" id="{A6A5E258-184E-4212-BB0B-E49B278FCCA9}"/>
              </a:ext>
            </a:extLst>
          </p:cNvPr>
          <p:cNvSpPr/>
          <p:nvPr/>
        </p:nvSpPr>
        <p:spPr>
          <a:xfrm>
            <a:off x="111729" y="6291203"/>
            <a:ext cx="358171" cy="182563"/>
          </a:xfrm>
          <a:prstGeom prst="rect">
            <a:avLst/>
          </a:prstGeom>
          <a:solidFill>
            <a:schemeClr val="bg1"/>
          </a:solidFill>
          <a:ln w="28575">
            <a:solidFill>
              <a:srgbClr val="92D05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chemeClr val="tx1"/>
              </a:solidFill>
            </a:endParaRPr>
          </a:p>
        </p:txBody>
      </p:sp>
      <p:sp>
        <p:nvSpPr>
          <p:cNvPr id="278" name="TextBox 277">
            <a:extLst>
              <a:ext uri="{FF2B5EF4-FFF2-40B4-BE49-F238E27FC236}">
                <a16:creationId xmlns:a16="http://schemas.microsoft.com/office/drawing/2014/main" id="{C126672C-849B-4B25-AEC6-F5B6A753D0E2}"/>
              </a:ext>
            </a:extLst>
          </p:cNvPr>
          <p:cNvSpPr txBox="1"/>
          <p:nvPr/>
        </p:nvSpPr>
        <p:spPr>
          <a:xfrm>
            <a:off x="451525" y="6244378"/>
            <a:ext cx="3041488" cy="253916"/>
          </a:xfrm>
          <a:prstGeom prst="rect">
            <a:avLst/>
          </a:prstGeom>
          <a:noFill/>
        </p:spPr>
        <p:txBody>
          <a:bodyPr wrap="square" rtlCol="0">
            <a:spAutoFit/>
          </a:bodyPr>
          <a:lstStyle/>
          <a:p>
            <a:r>
              <a:rPr lang="en-AU" sz="1050"/>
              <a:t>Benchmark process – apply to all Schemes</a:t>
            </a:r>
          </a:p>
        </p:txBody>
      </p:sp>
      <p:sp>
        <p:nvSpPr>
          <p:cNvPr id="279" name="Rectangle 278">
            <a:extLst>
              <a:ext uri="{FF2B5EF4-FFF2-40B4-BE49-F238E27FC236}">
                <a16:creationId xmlns:a16="http://schemas.microsoft.com/office/drawing/2014/main" id="{DD367C39-4ACE-42C3-AF50-E2DCD866F1F7}"/>
              </a:ext>
            </a:extLst>
          </p:cNvPr>
          <p:cNvSpPr/>
          <p:nvPr/>
        </p:nvSpPr>
        <p:spPr>
          <a:xfrm>
            <a:off x="111729" y="6565439"/>
            <a:ext cx="358171" cy="182563"/>
          </a:xfrm>
          <a:prstGeom prst="rect">
            <a:avLst/>
          </a:prstGeom>
          <a:solidFill>
            <a:schemeClr val="bg1"/>
          </a:solidFill>
          <a:ln w="28575">
            <a:solidFill>
              <a:schemeClr val="accent2">
                <a:lumMod val="40000"/>
                <a:lumOff val="6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chemeClr val="tx1"/>
              </a:solidFill>
            </a:endParaRPr>
          </a:p>
        </p:txBody>
      </p:sp>
      <p:sp>
        <p:nvSpPr>
          <p:cNvPr id="280" name="TextBox 279">
            <a:extLst>
              <a:ext uri="{FF2B5EF4-FFF2-40B4-BE49-F238E27FC236}">
                <a16:creationId xmlns:a16="http://schemas.microsoft.com/office/drawing/2014/main" id="{41343586-1FCB-4FD2-A58D-EF5D8371B9B6}"/>
              </a:ext>
            </a:extLst>
          </p:cNvPr>
          <p:cNvSpPr txBox="1"/>
          <p:nvPr/>
        </p:nvSpPr>
        <p:spPr>
          <a:xfrm>
            <a:off x="451525" y="6534959"/>
            <a:ext cx="3041488" cy="253916"/>
          </a:xfrm>
          <a:prstGeom prst="rect">
            <a:avLst/>
          </a:prstGeom>
          <a:noFill/>
        </p:spPr>
        <p:txBody>
          <a:bodyPr wrap="square" rtlCol="0">
            <a:spAutoFit/>
          </a:bodyPr>
          <a:lstStyle/>
          <a:p>
            <a:r>
              <a:rPr lang="en-AU" sz="1050"/>
              <a:t>PMS Scheme (SCM0005)</a:t>
            </a:r>
          </a:p>
        </p:txBody>
      </p:sp>
      <p:sp>
        <p:nvSpPr>
          <p:cNvPr id="281" name="Rectangle 280">
            <a:extLst>
              <a:ext uri="{FF2B5EF4-FFF2-40B4-BE49-F238E27FC236}">
                <a16:creationId xmlns:a16="http://schemas.microsoft.com/office/drawing/2014/main" id="{D13608E9-4485-4D8D-ABBD-3FB714595359}"/>
              </a:ext>
            </a:extLst>
          </p:cNvPr>
          <p:cNvSpPr/>
          <p:nvPr/>
        </p:nvSpPr>
        <p:spPr>
          <a:xfrm>
            <a:off x="3358731" y="6277493"/>
            <a:ext cx="358171" cy="182563"/>
          </a:xfrm>
          <a:prstGeom prst="rect">
            <a:avLst/>
          </a:prstGeom>
          <a:solidFill>
            <a:schemeClr val="bg1"/>
          </a:solidFill>
          <a:ln w="28575">
            <a:solidFill>
              <a:srgbClr val="FFC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chemeClr val="tx1"/>
              </a:solidFill>
            </a:endParaRPr>
          </a:p>
        </p:txBody>
      </p:sp>
      <p:sp>
        <p:nvSpPr>
          <p:cNvPr id="282" name="TextBox 281">
            <a:extLst>
              <a:ext uri="{FF2B5EF4-FFF2-40B4-BE49-F238E27FC236}">
                <a16:creationId xmlns:a16="http://schemas.microsoft.com/office/drawing/2014/main" id="{0B2E67B6-2FBB-4CC5-8057-8DF9ABB982C2}"/>
              </a:ext>
            </a:extLst>
          </p:cNvPr>
          <p:cNvSpPr txBox="1"/>
          <p:nvPr/>
        </p:nvSpPr>
        <p:spPr>
          <a:xfrm>
            <a:off x="3698527" y="6252980"/>
            <a:ext cx="3041488" cy="253916"/>
          </a:xfrm>
          <a:prstGeom prst="rect">
            <a:avLst/>
          </a:prstGeom>
          <a:noFill/>
        </p:spPr>
        <p:txBody>
          <a:bodyPr wrap="square" rtlCol="0">
            <a:spAutoFit/>
          </a:bodyPr>
          <a:lstStyle/>
          <a:p>
            <a:r>
              <a:rPr lang="en-AU" sz="1050" err="1"/>
              <a:t>CiC</a:t>
            </a:r>
            <a:r>
              <a:rPr lang="en-AU" sz="1050"/>
              <a:t> Schemes (SCM1191 &amp; SCM10611)</a:t>
            </a:r>
          </a:p>
        </p:txBody>
      </p:sp>
      <p:sp>
        <p:nvSpPr>
          <p:cNvPr id="283" name="Rectangle 282">
            <a:extLst>
              <a:ext uri="{FF2B5EF4-FFF2-40B4-BE49-F238E27FC236}">
                <a16:creationId xmlns:a16="http://schemas.microsoft.com/office/drawing/2014/main" id="{4FDC7090-F175-448C-AA1D-63504DB3D4D2}"/>
              </a:ext>
            </a:extLst>
          </p:cNvPr>
          <p:cNvSpPr/>
          <p:nvPr/>
        </p:nvSpPr>
        <p:spPr>
          <a:xfrm>
            <a:off x="3358730" y="6572186"/>
            <a:ext cx="358171" cy="182563"/>
          </a:xfrm>
          <a:prstGeom prst="rect">
            <a:avLst/>
          </a:prstGeom>
          <a:solidFill>
            <a:schemeClr val="bg1"/>
          </a:solidFill>
          <a:ln w="28575">
            <a:solidFill>
              <a:srgbClr val="FFFF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chemeClr val="tx1"/>
              </a:solidFill>
            </a:endParaRPr>
          </a:p>
        </p:txBody>
      </p:sp>
      <p:sp>
        <p:nvSpPr>
          <p:cNvPr id="284" name="TextBox 283">
            <a:extLst>
              <a:ext uri="{FF2B5EF4-FFF2-40B4-BE49-F238E27FC236}">
                <a16:creationId xmlns:a16="http://schemas.microsoft.com/office/drawing/2014/main" id="{35EC44AC-119D-463E-957C-86D35D2BD24B}"/>
              </a:ext>
            </a:extLst>
          </p:cNvPr>
          <p:cNvSpPr txBox="1"/>
          <p:nvPr/>
        </p:nvSpPr>
        <p:spPr>
          <a:xfrm>
            <a:off x="3706742" y="6526292"/>
            <a:ext cx="3041488" cy="253916"/>
          </a:xfrm>
          <a:prstGeom prst="rect">
            <a:avLst/>
          </a:prstGeom>
          <a:noFill/>
        </p:spPr>
        <p:txBody>
          <a:bodyPr wrap="square" rtlCol="0">
            <a:spAutoFit/>
          </a:bodyPr>
          <a:lstStyle/>
          <a:p>
            <a:r>
              <a:rPr lang="en-AU" sz="1050"/>
              <a:t>GANSW Scheme (SCM0801)</a:t>
            </a:r>
          </a:p>
        </p:txBody>
      </p:sp>
      <p:sp>
        <p:nvSpPr>
          <p:cNvPr id="285" name="Rectangle 284">
            <a:extLst>
              <a:ext uri="{FF2B5EF4-FFF2-40B4-BE49-F238E27FC236}">
                <a16:creationId xmlns:a16="http://schemas.microsoft.com/office/drawing/2014/main" id="{3B957800-A4F0-4F89-A01B-1AB4BAB09259}"/>
              </a:ext>
            </a:extLst>
          </p:cNvPr>
          <p:cNvSpPr/>
          <p:nvPr/>
        </p:nvSpPr>
        <p:spPr>
          <a:xfrm>
            <a:off x="6397548" y="6607738"/>
            <a:ext cx="358171" cy="182563"/>
          </a:xfrm>
          <a:prstGeom prst="rect">
            <a:avLst/>
          </a:prstGeom>
          <a:solidFill>
            <a:schemeClr val="bg1"/>
          </a:solidFill>
          <a:ln w="28575">
            <a:solidFill>
              <a:schemeClr val="accent1">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chemeClr val="tx1"/>
              </a:solidFill>
            </a:endParaRPr>
          </a:p>
        </p:txBody>
      </p:sp>
      <p:sp>
        <p:nvSpPr>
          <p:cNvPr id="286" name="TextBox 285">
            <a:extLst>
              <a:ext uri="{FF2B5EF4-FFF2-40B4-BE49-F238E27FC236}">
                <a16:creationId xmlns:a16="http://schemas.microsoft.com/office/drawing/2014/main" id="{47CABCEC-5E77-4BBB-AEF9-80420AC07D26}"/>
              </a:ext>
            </a:extLst>
          </p:cNvPr>
          <p:cNvSpPr txBox="1"/>
          <p:nvPr/>
        </p:nvSpPr>
        <p:spPr>
          <a:xfrm>
            <a:off x="6737344" y="6577258"/>
            <a:ext cx="3041488" cy="253916"/>
          </a:xfrm>
          <a:prstGeom prst="rect">
            <a:avLst/>
          </a:prstGeom>
          <a:noFill/>
        </p:spPr>
        <p:txBody>
          <a:bodyPr wrap="square" rtlCol="0">
            <a:spAutoFit/>
          </a:bodyPr>
          <a:lstStyle/>
          <a:p>
            <a:r>
              <a:rPr lang="en-AU" sz="1050"/>
              <a:t>General Process</a:t>
            </a:r>
          </a:p>
        </p:txBody>
      </p:sp>
      <p:sp>
        <p:nvSpPr>
          <p:cNvPr id="287" name="Rectangle 286">
            <a:extLst>
              <a:ext uri="{FF2B5EF4-FFF2-40B4-BE49-F238E27FC236}">
                <a16:creationId xmlns:a16="http://schemas.microsoft.com/office/drawing/2014/main" id="{559C54F4-DD01-4502-9838-369D333D7744}"/>
              </a:ext>
            </a:extLst>
          </p:cNvPr>
          <p:cNvSpPr/>
          <p:nvPr/>
        </p:nvSpPr>
        <p:spPr>
          <a:xfrm>
            <a:off x="6381844" y="6321683"/>
            <a:ext cx="358171" cy="182563"/>
          </a:xfrm>
          <a:prstGeom prst="rect">
            <a:avLst/>
          </a:prstGeom>
          <a:solidFill>
            <a:schemeClr val="bg1"/>
          </a:solid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chemeClr val="tx1"/>
              </a:solidFill>
            </a:endParaRPr>
          </a:p>
        </p:txBody>
      </p:sp>
      <p:sp>
        <p:nvSpPr>
          <p:cNvPr id="288" name="TextBox 287">
            <a:extLst>
              <a:ext uri="{FF2B5EF4-FFF2-40B4-BE49-F238E27FC236}">
                <a16:creationId xmlns:a16="http://schemas.microsoft.com/office/drawing/2014/main" id="{326A862D-B5BF-4620-9DE7-AEFC5260F9F4}"/>
              </a:ext>
            </a:extLst>
          </p:cNvPr>
          <p:cNvSpPr txBox="1"/>
          <p:nvPr/>
        </p:nvSpPr>
        <p:spPr>
          <a:xfrm>
            <a:off x="6748230" y="6297859"/>
            <a:ext cx="2832399" cy="253916"/>
          </a:xfrm>
          <a:prstGeom prst="rect">
            <a:avLst/>
          </a:prstGeom>
          <a:noFill/>
        </p:spPr>
        <p:txBody>
          <a:bodyPr wrap="square" rtlCol="0">
            <a:spAutoFit/>
          </a:bodyPr>
          <a:lstStyle/>
          <a:p>
            <a:r>
              <a:rPr lang="en-AU" sz="1050"/>
              <a:t>Exception process</a:t>
            </a:r>
          </a:p>
        </p:txBody>
      </p:sp>
      <p:sp>
        <p:nvSpPr>
          <p:cNvPr id="139" name="object 20">
            <a:extLst>
              <a:ext uri="{FF2B5EF4-FFF2-40B4-BE49-F238E27FC236}">
                <a16:creationId xmlns:a16="http://schemas.microsoft.com/office/drawing/2014/main" id="{754AB167-AAE3-4AA3-A82C-C5B30E054346}"/>
              </a:ext>
            </a:extLst>
          </p:cNvPr>
          <p:cNvSpPr txBox="1"/>
          <p:nvPr/>
        </p:nvSpPr>
        <p:spPr>
          <a:xfrm>
            <a:off x="3837285" y="5121892"/>
            <a:ext cx="194310" cy="166071"/>
          </a:xfrm>
          <a:prstGeom prst="rect">
            <a:avLst/>
          </a:prstGeom>
        </p:spPr>
        <p:txBody>
          <a:bodyPr vert="horz" wrap="square" lIns="0" tIns="12065" rIns="0" bIns="0" rtlCol="0">
            <a:spAutoFit/>
          </a:bodyPr>
          <a:lstStyle/>
          <a:p>
            <a:pPr marL="12700">
              <a:lnSpc>
                <a:spcPct val="100000"/>
              </a:lnSpc>
              <a:spcBef>
                <a:spcPts val="95"/>
              </a:spcBef>
            </a:pPr>
            <a:r>
              <a:rPr sz="1000" b="1" spc="-25">
                <a:latin typeface="Arial"/>
                <a:cs typeface="Arial"/>
              </a:rPr>
              <a:t>No</a:t>
            </a:r>
            <a:endParaRPr sz="1000">
              <a:latin typeface="Arial"/>
              <a:cs typeface="Arial"/>
            </a:endParaRPr>
          </a:p>
        </p:txBody>
      </p:sp>
      <p:sp>
        <p:nvSpPr>
          <p:cNvPr id="141" name="Flowchart: Connector 140">
            <a:extLst>
              <a:ext uri="{FF2B5EF4-FFF2-40B4-BE49-F238E27FC236}">
                <a16:creationId xmlns:a16="http://schemas.microsoft.com/office/drawing/2014/main" id="{43ABDF85-68D9-4003-9971-0E145B265541}"/>
              </a:ext>
            </a:extLst>
          </p:cNvPr>
          <p:cNvSpPr/>
          <p:nvPr/>
        </p:nvSpPr>
        <p:spPr>
          <a:xfrm rot="19841904">
            <a:off x="10940153" y="50574"/>
            <a:ext cx="1149894" cy="1107755"/>
          </a:xfrm>
          <a:prstGeom prst="flowChartConnector">
            <a:avLst/>
          </a:prstGeom>
          <a:solidFill>
            <a:schemeClr val="accent4"/>
          </a:solidFill>
          <a:ln>
            <a:noFill/>
          </a:ln>
          <a:effectLst>
            <a:outerShdw blurRad="50800" dist="38100" dir="2700000" algn="tl" rotWithShape="0">
              <a:prstClr val="black">
                <a:alpha val="40000"/>
              </a:prstClr>
            </a:outerShdw>
          </a:effectLst>
          <a:scene3d>
            <a:camera prst="perspectiveFront"/>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50" b="1" dirty="0">
                <a:solidFill>
                  <a:schemeClr val="bg1"/>
                </a:solidFill>
              </a:rPr>
              <a:t> How </a:t>
            </a:r>
          </a:p>
          <a:p>
            <a:pPr algn="ctr"/>
            <a:r>
              <a:rPr lang="en-AU" sz="1050" b="1" dirty="0">
                <a:solidFill>
                  <a:schemeClr val="bg1"/>
                </a:solidFill>
              </a:rPr>
              <a:t>to engage an IA supplier?</a:t>
            </a:r>
          </a:p>
        </p:txBody>
      </p:sp>
      <p:sp>
        <p:nvSpPr>
          <p:cNvPr id="145" name="object 19">
            <a:extLst>
              <a:ext uri="{FF2B5EF4-FFF2-40B4-BE49-F238E27FC236}">
                <a16:creationId xmlns:a16="http://schemas.microsoft.com/office/drawing/2014/main" id="{45DF9EC2-E48A-4DAF-BB5B-C402CCD9129E}"/>
              </a:ext>
            </a:extLst>
          </p:cNvPr>
          <p:cNvSpPr txBox="1"/>
          <p:nvPr/>
        </p:nvSpPr>
        <p:spPr>
          <a:xfrm>
            <a:off x="1484878" y="3039811"/>
            <a:ext cx="251460" cy="166071"/>
          </a:xfrm>
          <a:prstGeom prst="rect">
            <a:avLst/>
          </a:prstGeom>
        </p:spPr>
        <p:txBody>
          <a:bodyPr vert="horz" wrap="square" lIns="0" tIns="12065" rIns="0" bIns="0" rtlCol="0">
            <a:spAutoFit/>
          </a:bodyPr>
          <a:lstStyle/>
          <a:p>
            <a:pPr marL="12700">
              <a:lnSpc>
                <a:spcPct val="100000"/>
              </a:lnSpc>
              <a:spcBef>
                <a:spcPts val="95"/>
              </a:spcBef>
            </a:pPr>
            <a:r>
              <a:rPr sz="1000" b="1" spc="-25">
                <a:latin typeface="Arial"/>
                <a:cs typeface="Arial"/>
              </a:rPr>
              <a:t>Yes</a:t>
            </a:r>
            <a:endParaRPr sz="1000">
              <a:latin typeface="Arial"/>
              <a:cs typeface="Arial"/>
            </a:endParaRPr>
          </a:p>
        </p:txBody>
      </p:sp>
      <p:sp>
        <p:nvSpPr>
          <p:cNvPr id="147" name="object 19">
            <a:extLst>
              <a:ext uri="{FF2B5EF4-FFF2-40B4-BE49-F238E27FC236}">
                <a16:creationId xmlns:a16="http://schemas.microsoft.com/office/drawing/2014/main" id="{0E19A1E1-CD23-458D-A7CB-ED1C64A2EE8A}"/>
              </a:ext>
            </a:extLst>
          </p:cNvPr>
          <p:cNvSpPr txBox="1"/>
          <p:nvPr/>
        </p:nvSpPr>
        <p:spPr>
          <a:xfrm>
            <a:off x="7254949" y="4054352"/>
            <a:ext cx="251460" cy="166071"/>
          </a:xfrm>
          <a:prstGeom prst="rect">
            <a:avLst/>
          </a:prstGeom>
        </p:spPr>
        <p:txBody>
          <a:bodyPr vert="horz" wrap="square" lIns="0" tIns="12065" rIns="0" bIns="0" rtlCol="0">
            <a:spAutoFit/>
          </a:bodyPr>
          <a:lstStyle/>
          <a:p>
            <a:pPr marL="12700">
              <a:lnSpc>
                <a:spcPct val="100000"/>
              </a:lnSpc>
              <a:spcBef>
                <a:spcPts val="95"/>
              </a:spcBef>
            </a:pPr>
            <a:r>
              <a:rPr lang="en-AU" sz="1000" b="1" spc="-25" dirty="0">
                <a:latin typeface="Arial"/>
                <a:cs typeface="Arial"/>
              </a:rPr>
              <a:t>No</a:t>
            </a:r>
            <a:endParaRPr sz="1000" dirty="0">
              <a:latin typeface="Arial"/>
              <a:cs typeface="Arial"/>
            </a:endParaRPr>
          </a:p>
        </p:txBody>
      </p:sp>
      <p:cxnSp>
        <p:nvCxnSpPr>
          <p:cNvPr id="148" name="Straight Arrow Connector 147">
            <a:extLst>
              <a:ext uri="{FF2B5EF4-FFF2-40B4-BE49-F238E27FC236}">
                <a16:creationId xmlns:a16="http://schemas.microsoft.com/office/drawing/2014/main" id="{BA43CE2D-6D71-4BF4-8DFC-9BDC46E810C8}"/>
              </a:ext>
            </a:extLst>
          </p:cNvPr>
          <p:cNvCxnSpPr>
            <a:cxnSpLocks/>
          </p:cNvCxnSpPr>
          <p:nvPr/>
        </p:nvCxnSpPr>
        <p:spPr>
          <a:xfrm flipV="1">
            <a:off x="1431140" y="3342341"/>
            <a:ext cx="283290" cy="7884"/>
          </a:xfrm>
          <a:prstGeom prst="straightConnector1">
            <a:avLst/>
          </a:prstGeom>
          <a:ln w="28575">
            <a:solidFill>
              <a:schemeClr val="bg1">
                <a:lumMod val="50000"/>
              </a:schemeClr>
            </a:solidFill>
            <a:tailEnd type="triangle"/>
          </a:ln>
        </p:spPr>
        <p:style>
          <a:lnRef idx="2">
            <a:schemeClr val="dk1"/>
          </a:lnRef>
          <a:fillRef idx="0">
            <a:schemeClr val="dk1"/>
          </a:fillRef>
          <a:effectRef idx="1">
            <a:schemeClr val="dk1"/>
          </a:effectRef>
          <a:fontRef idx="minor">
            <a:schemeClr val="tx1"/>
          </a:fontRef>
        </p:style>
      </p:cxnSp>
      <p:cxnSp>
        <p:nvCxnSpPr>
          <p:cNvPr id="109" name="Straight Arrow Connector 108">
            <a:extLst>
              <a:ext uri="{FF2B5EF4-FFF2-40B4-BE49-F238E27FC236}">
                <a16:creationId xmlns:a16="http://schemas.microsoft.com/office/drawing/2014/main" id="{AB8C1B33-AAC4-4615-8A74-4C5420789C2E}"/>
              </a:ext>
            </a:extLst>
          </p:cNvPr>
          <p:cNvCxnSpPr>
            <a:cxnSpLocks/>
          </p:cNvCxnSpPr>
          <p:nvPr/>
        </p:nvCxnSpPr>
        <p:spPr>
          <a:xfrm>
            <a:off x="7205657" y="4026182"/>
            <a:ext cx="0" cy="263195"/>
          </a:xfrm>
          <a:prstGeom prst="straightConnector1">
            <a:avLst/>
          </a:prstGeom>
          <a:ln w="28575">
            <a:solidFill>
              <a:schemeClr val="bg1">
                <a:lumMod val="50000"/>
              </a:schemeClr>
            </a:solidFill>
            <a:tailEnd type="triangle"/>
          </a:ln>
        </p:spPr>
        <p:style>
          <a:lnRef idx="2">
            <a:schemeClr val="dk1"/>
          </a:lnRef>
          <a:fillRef idx="0">
            <a:schemeClr val="dk1"/>
          </a:fillRef>
          <a:effectRef idx="1">
            <a:schemeClr val="dk1"/>
          </a:effectRef>
          <a:fontRef idx="minor">
            <a:schemeClr val="tx1"/>
          </a:fontRef>
        </p:style>
      </p:cxnSp>
      <p:sp>
        <p:nvSpPr>
          <p:cNvPr id="122" name="object 19">
            <a:extLst>
              <a:ext uri="{FF2B5EF4-FFF2-40B4-BE49-F238E27FC236}">
                <a16:creationId xmlns:a16="http://schemas.microsoft.com/office/drawing/2014/main" id="{17CB1D9B-F767-44C2-8E43-47A6FE08B630}"/>
              </a:ext>
            </a:extLst>
          </p:cNvPr>
          <p:cNvSpPr txBox="1"/>
          <p:nvPr/>
        </p:nvSpPr>
        <p:spPr>
          <a:xfrm>
            <a:off x="7913796" y="3160207"/>
            <a:ext cx="251460" cy="166071"/>
          </a:xfrm>
          <a:prstGeom prst="rect">
            <a:avLst/>
          </a:prstGeom>
        </p:spPr>
        <p:txBody>
          <a:bodyPr vert="horz" wrap="square" lIns="0" tIns="12065" rIns="0" bIns="0" rtlCol="0">
            <a:spAutoFit/>
          </a:bodyPr>
          <a:lstStyle/>
          <a:p>
            <a:pPr marL="12700">
              <a:lnSpc>
                <a:spcPct val="100000"/>
              </a:lnSpc>
              <a:spcBef>
                <a:spcPts val="95"/>
              </a:spcBef>
            </a:pPr>
            <a:r>
              <a:rPr sz="1000" b="1" spc="-25" dirty="0">
                <a:latin typeface="Arial"/>
                <a:cs typeface="Arial"/>
              </a:rPr>
              <a:t>Yes</a:t>
            </a:r>
            <a:endParaRPr sz="1000" dirty="0">
              <a:latin typeface="Arial"/>
              <a:cs typeface="Arial"/>
            </a:endParaRPr>
          </a:p>
        </p:txBody>
      </p:sp>
      <p:sp>
        <p:nvSpPr>
          <p:cNvPr id="86" name="Flowchart: Decision 85">
            <a:extLst>
              <a:ext uri="{FF2B5EF4-FFF2-40B4-BE49-F238E27FC236}">
                <a16:creationId xmlns:a16="http://schemas.microsoft.com/office/drawing/2014/main" id="{CEF5E7FB-2E62-45C2-AD81-D3A5028E0C33}"/>
              </a:ext>
            </a:extLst>
          </p:cNvPr>
          <p:cNvSpPr/>
          <p:nvPr/>
        </p:nvSpPr>
        <p:spPr>
          <a:xfrm>
            <a:off x="6377976" y="2966070"/>
            <a:ext cx="1662003" cy="1023274"/>
          </a:xfrm>
          <a:prstGeom prst="flowChartDecision">
            <a:avLst/>
          </a:prstGeom>
          <a:noFill/>
          <a:ln w="19050">
            <a:solidFill>
              <a:schemeClr val="accent1">
                <a:lumMod val="50000"/>
                <a:lumOff val="5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chemeClr val="tx1"/>
              </a:solidFill>
            </a:endParaRPr>
          </a:p>
        </p:txBody>
      </p:sp>
      <p:sp>
        <p:nvSpPr>
          <p:cNvPr id="90" name="TextBox 89">
            <a:extLst>
              <a:ext uri="{FF2B5EF4-FFF2-40B4-BE49-F238E27FC236}">
                <a16:creationId xmlns:a16="http://schemas.microsoft.com/office/drawing/2014/main" id="{B1EC8700-AFD3-4758-9D82-83B18B28EA29}"/>
              </a:ext>
            </a:extLst>
          </p:cNvPr>
          <p:cNvSpPr txBox="1"/>
          <p:nvPr/>
        </p:nvSpPr>
        <p:spPr>
          <a:xfrm>
            <a:off x="6552666" y="3205316"/>
            <a:ext cx="1312622" cy="507831"/>
          </a:xfrm>
          <a:prstGeom prst="rect">
            <a:avLst/>
          </a:prstGeom>
          <a:noFill/>
        </p:spPr>
        <p:txBody>
          <a:bodyPr wrap="square">
            <a:spAutoFit/>
          </a:bodyPr>
          <a:lstStyle/>
          <a:p>
            <a:pPr algn="ctr"/>
            <a:r>
              <a:rPr lang="en-AU" sz="900" dirty="0"/>
              <a:t>Is Standard IA Engagement Pricing schedule used?</a:t>
            </a:r>
          </a:p>
        </p:txBody>
      </p:sp>
      <p:cxnSp>
        <p:nvCxnSpPr>
          <p:cNvPr id="97" name="Straight Arrow Connector 96">
            <a:extLst>
              <a:ext uri="{FF2B5EF4-FFF2-40B4-BE49-F238E27FC236}">
                <a16:creationId xmlns:a16="http://schemas.microsoft.com/office/drawing/2014/main" id="{EEA42C4C-D5CF-4D67-B4E1-58963ED1AB64}"/>
              </a:ext>
            </a:extLst>
          </p:cNvPr>
          <p:cNvCxnSpPr>
            <a:cxnSpLocks/>
          </p:cNvCxnSpPr>
          <p:nvPr/>
        </p:nvCxnSpPr>
        <p:spPr>
          <a:xfrm>
            <a:off x="8045491" y="3469391"/>
            <a:ext cx="151343" cy="856"/>
          </a:xfrm>
          <a:prstGeom prst="straightConnector1">
            <a:avLst/>
          </a:prstGeom>
          <a:ln w="28575">
            <a:solidFill>
              <a:schemeClr val="bg1">
                <a:lumMod val="50000"/>
              </a:schemeClr>
            </a:solidFill>
            <a:tailEnd type="triangle"/>
          </a:ln>
        </p:spPr>
        <p:style>
          <a:lnRef idx="2">
            <a:schemeClr val="dk1"/>
          </a:lnRef>
          <a:fillRef idx="0">
            <a:schemeClr val="dk1"/>
          </a:fillRef>
          <a:effectRef idx="1">
            <a:schemeClr val="dk1"/>
          </a:effectRef>
          <a:fontRef idx="minor">
            <a:schemeClr val="tx1"/>
          </a:fontRef>
        </p:style>
      </p:cxnSp>
      <p:sp>
        <p:nvSpPr>
          <p:cNvPr id="98" name="Wave 97">
            <a:extLst>
              <a:ext uri="{FF2B5EF4-FFF2-40B4-BE49-F238E27FC236}">
                <a16:creationId xmlns:a16="http://schemas.microsoft.com/office/drawing/2014/main" id="{F13ED5A8-3CE4-45E8-BFFB-001B8DE3B44B}"/>
              </a:ext>
            </a:extLst>
          </p:cNvPr>
          <p:cNvSpPr/>
          <p:nvPr/>
        </p:nvSpPr>
        <p:spPr>
          <a:xfrm>
            <a:off x="222979" y="1499605"/>
            <a:ext cx="1147277" cy="1333291"/>
          </a:xfrm>
          <a:prstGeom prst="wave">
            <a:avLst>
              <a:gd name="adj1" fmla="val 12500"/>
              <a:gd name="adj2" fmla="val -752"/>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en-AU" sz="1000" b="1" dirty="0">
                <a:solidFill>
                  <a:schemeClr val="tx2"/>
                </a:solidFill>
              </a:rPr>
              <a:t>Agency procurement rules take precedence</a:t>
            </a:r>
            <a:endParaRPr lang="en-AU" sz="1000" dirty="0">
              <a:solidFill>
                <a:schemeClr val="tx2"/>
              </a:solidFill>
            </a:endParaRPr>
          </a:p>
        </p:txBody>
      </p:sp>
      <p:sp>
        <p:nvSpPr>
          <p:cNvPr id="100" name="Title 1">
            <a:extLst>
              <a:ext uri="{FF2B5EF4-FFF2-40B4-BE49-F238E27FC236}">
                <a16:creationId xmlns:a16="http://schemas.microsoft.com/office/drawing/2014/main" id="{5A838919-0C37-4BE1-AE30-4F5A614FB2E2}"/>
              </a:ext>
            </a:extLst>
          </p:cNvPr>
          <p:cNvSpPr>
            <a:spLocks noGrp="1"/>
          </p:cNvSpPr>
          <p:nvPr>
            <p:ph type="title"/>
          </p:nvPr>
        </p:nvSpPr>
        <p:spPr>
          <a:xfrm>
            <a:off x="307474" y="274637"/>
            <a:ext cx="11541626" cy="571500"/>
          </a:xfrm>
        </p:spPr>
        <p:txBody>
          <a:bodyPr vert="horz" lIns="91440" tIns="45720" rIns="91440" bIns="45720" anchor="t">
            <a:normAutofit/>
          </a:bodyPr>
          <a:lstStyle/>
          <a:p>
            <a:r>
              <a:rPr lang="en-AU" dirty="0"/>
              <a:t>Approaching the market</a:t>
            </a:r>
          </a:p>
        </p:txBody>
      </p:sp>
      <p:sp>
        <p:nvSpPr>
          <p:cNvPr id="101" name="Text Placeholder 4">
            <a:extLst>
              <a:ext uri="{FF2B5EF4-FFF2-40B4-BE49-F238E27FC236}">
                <a16:creationId xmlns:a16="http://schemas.microsoft.com/office/drawing/2014/main" id="{FC70AD83-0E03-4906-B75F-74E064C4D10B}"/>
              </a:ext>
            </a:extLst>
          </p:cNvPr>
          <p:cNvSpPr txBox="1">
            <a:spLocks/>
          </p:cNvSpPr>
          <p:nvPr/>
        </p:nvSpPr>
        <p:spPr>
          <a:xfrm>
            <a:off x="325659" y="819801"/>
            <a:ext cx="11531600" cy="557213"/>
          </a:xfrm>
          <a:prstGeom prst="rect">
            <a:avLst/>
          </a:prstGeom>
        </p:spPr>
        <p:txBody>
          <a:bodyPr vert="horz" lIns="91440" tIns="45720" rIns="91440" bIns="45720" anchor="ctr"/>
          <a:lstStyle>
            <a:lvl1pPr marL="0" marR="0" indent="0" algn="l" defTabSz="457200" rtl="0" eaLnBrk="1" fontAlgn="auto" latinLnBrk="0" hangingPunct="1">
              <a:lnSpc>
                <a:spcPts val="2000"/>
              </a:lnSpc>
              <a:spcBef>
                <a:spcPts val="0"/>
              </a:spcBef>
              <a:spcAft>
                <a:spcPts val="600"/>
              </a:spcAft>
              <a:buClr>
                <a:schemeClr val="accent3"/>
              </a:buClr>
              <a:buSzTx/>
              <a:buFont typeface="Arial"/>
              <a:buNone/>
              <a:tabLst/>
              <a:defRPr sz="1600" kern="1200">
                <a:solidFill>
                  <a:srgbClr val="00ABE6"/>
                </a:solidFill>
                <a:latin typeface="+mn-lt"/>
                <a:ea typeface="+mn-ea"/>
                <a:cs typeface="+mn-cs"/>
              </a:defRPr>
            </a:lvl1pPr>
            <a:lvl2pPr marL="742950" indent="-285750" algn="l" defTabSz="457200" rtl="0" eaLnBrk="1" latinLnBrk="0" hangingPunct="1">
              <a:spcBef>
                <a:spcPct val="20000"/>
              </a:spcBef>
              <a:buClr>
                <a:schemeClr val="accent3"/>
              </a:buClr>
              <a:buFont typeface="Arial"/>
              <a:buChar char="–"/>
              <a:defRPr sz="2400" kern="1200">
                <a:solidFill>
                  <a:schemeClr val="tx2"/>
                </a:solidFill>
                <a:latin typeface="+mn-lt"/>
                <a:ea typeface="+mn-ea"/>
                <a:cs typeface="+mn-cs"/>
              </a:defRPr>
            </a:lvl2pPr>
            <a:lvl3pPr marL="1143000" indent="-228600" algn="l" defTabSz="457200" rtl="0" eaLnBrk="1" latinLnBrk="0" hangingPunct="1">
              <a:spcBef>
                <a:spcPct val="20000"/>
              </a:spcBef>
              <a:buClr>
                <a:schemeClr val="accent3"/>
              </a:buClr>
              <a:buFont typeface="Arial"/>
              <a:buChar char="•"/>
              <a:defRPr sz="2000" kern="1200">
                <a:solidFill>
                  <a:schemeClr val="tx2"/>
                </a:solidFill>
                <a:latin typeface="+mn-lt"/>
                <a:ea typeface="+mn-ea"/>
                <a:cs typeface="+mn-cs"/>
              </a:defRPr>
            </a:lvl3pPr>
            <a:lvl4pPr marL="1600200" indent="-228600" algn="l" defTabSz="457200" rtl="0" eaLnBrk="1" latinLnBrk="0" hangingPunct="1">
              <a:spcBef>
                <a:spcPct val="20000"/>
              </a:spcBef>
              <a:buClr>
                <a:schemeClr val="accent3"/>
              </a:buClr>
              <a:buFont typeface="Arial"/>
              <a:buChar char="–"/>
              <a:defRPr sz="1800" kern="1200">
                <a:solidFill>
                  <a:schemeClr val="tx2"/>
                </a:solidFill>
                <a:latin typeface="+mn-lt"/>
                <a:ea typeface="+mn-ea"/>
                <a:cs typeface="+mn-cs"/>
              </a:defRPr>
            </a:lvl4pPr>
            <a:lvl5pPr marL="2057400" indent="-228600" algn="l" defTabSz="457200" rtl="0" eaLnBrk="1" latinLnBrk="0" hangingPunct="1">
              <a:spcBef>
                <a:spcPct val="20000"/>
              </a:spcBef>
              <a:buClr>
                <a:schemeClr val="accent3"/>
              </a:buClr>
              <a:buFont typeface="Arial"/>
              <a:buChar char="»"/>
              <a:defRPr sz="18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0"/>
              </a:spcAft>
            </a:pPr>
            <a:r>
              <a:rPr lang="en-AU" dirty="0"/>
              <a:t>The following flow chart show buyers the end to end procurement process for buying IA services using existing WofG schemes as well as agency specific schemes and panel arrangements</a:t>
            </a:r>
          </a:p>
        </p:txBody>
      </p:sp>
      <p:sp>
        <p:nvSpPr>
          <p:cNvPr id="102" name="Flowchart: Decision 101">
            <a:extLst>
              <a:ext uri="{FF2B5EF4-FFF2-40B4-BE49-F238E27FC236}">
                <a16:creationId xmlns:a16="http://schemas.microsoft.com/office/drawing/2014/main" id="{3CB8329D-AEA4-41BA-8444-5E29034EA28B}"/>
              </a:ext>
            </a:extLst>
          </p:cNvPr>
          <p:cNvSpPr/>
          <p:nvPr/>
        </p:nvSpPr>
        <p:spPr>
          <a:xfrm>
            <a:off x="1942276" y="4961900"/>
            <a:ext cx="1506703" cy="845566"/>
          </a:xfrm>
          <a:prstGeom prst="flowChartDecision">
            <a:avLst/>
          </a:prstGeom>
          <a:noFill/>
          <a:ln w="19050">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chemeClr val="tx1"/>
              </a:solidFill>
            </a:endParaRPr>
          </a:p>
        </p:txBody>
      </p:sp>
      <p:sp>
        <p:nvSpPr>
          <p:cNvPr id="103" name="TextBox 102">
            <a:extLst>
              <a:ext uri="{FF2B5EF4-FFF2-40B4-BE49-F238E27FC236}">
                <a16:creationId xmlns:a16="http://schemas.microsoft.com/office/drawing/2014/main" id="{757D545E-C5D7-4BAB-9162-9EB5563807E8}"/>
              </a:ext>
            </a:extLst>
          </p:cNvPr>
          <p:cNvSpPr txBox="1"/>
          <p:nvPr/>
        </p:nvSpPr>
        <p:spPr>
          <a:xfrm>
            <a:off x="1996832" y="5117287"/>
            <a:ext cx="1401592" cy="553998"/>
          </a:xfrm>
          <a:prstGeom prst="rect">
            <a:avLst/>
          </a:prstGeom>
          <a:noFill/>
        </p:spPr>
        <p:txBody>
          <a:bodyPr wrap="square" rtlCol="0" anchor="ctr">
            <a:spAutoFit/>
          </a:bodyPr>
          <a:lstStyle/>
          <a:p>
            <a:pPr algn="ctr"/>
            <a:r>
              <a:rPr lang="en-AU" sz="900" dirty="0"/>
              <a:t>Agency specific schemes/Panels arrangements</a:t>
            </a:r>
            <a:r>
              <a:rPr lang="en-AU" sz="1200" b="1" dirty="0"/>
              <a:t>*</a:t>
            </a:r>
          </a:p>
        </p:txBody>
      </p:sp>
      <p:cxnSp>
        <p:nvCxnSpPr>
          <p:cNvPr id="19" name="Straight Connector 18">
            <a:extLst>
              <a:ext uri="{FF2B5EF4-FFF2-40B4-BE49-F238E27FC236}">
                <a16:creationId xmlns:a16="http://schemas.microsoft.com/office/drawing/2014/main" id="{028DACFE-19B7-4FFC-BD18-4722F33CE8C3}"/>
              </a:ext>
            </a:extLst>
          </p:cNvPr>
          <p:cNvCxnSpPr>
            <a:cxnSpLocks/>
          </p:cNvCxnSpPr>
          <p:nvPr/>
        </p:nvCxnSpPr>
        <p:spPr>
          <a:xfrm>
            <a:off x="1773795" y="4250874"/>
            <a:ext cx="0" cy="1150958"/>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106" name="Straight Connector 105">
            <a:extLst>
              <a:ext uri="{FF2B5EF4-FFF2-40B4-BE49-F238E27FC236}">
                <a16:creationId xmlns:a16="http://schemas.microsoft.com/office/drawing/2014/main" id="{0B3596A9-C541-4A7E-B578-576D87E04D15}"/>
              </a:ext>
            </a:extLst>
          </p:cNvPr>
          <p:cNvCxnSpPr>
            <a:cxnSpLocks/>
          </p:cNvCxnSpPr>
          <p:nvPr/>
        </p:nvCxnSpPr>
        <p:spPr>
          <a:xfrm>
            <a:off x="1778685" y="5387162"/>
            <a:ext cx="175347" cy="0"/>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cxnSp>
        <p:nvCxnSpPr>
          <p:cNvPr id="124" name="Straight Connector 123">
            <a:extLst>
              <a:ext uri="{FF2B5EF4-FFF2-40B4-BE49-F238E27FC236}">
                <a16:creationId xmlns:a16="http://schemas.microsoft.com/office/drawing/2014/main" id="{F460D690-9C0E-4158-A948-A9B355E4190B}"/>
              </a:ext>
            </a:extLst>
          </p:cNvPr>
          <p:cNvCxnSpPr>
            <a:cxnSpLocks/>
          </p:cNvCxnSpPr>
          <p:nvPr/>
        </p:nvCxnSpPr>
        <p:spPr>
          <a:xfrm flipH="1" flipV="1">
            <a:off x="3438405" y="5382009"/>
            <a:ext cx="182782" cy="2674"/>
          </a:xfrm>
          <a:prstGeom prst="line">
            <a:avLst/>
          </a:prstGeom>
          <a:ln>
            <a:solidFill>
              <a:schemeClr val="bg1">
                <a:lumMod val="50000"/>
              </a:schemeClr>
            </a:solidFill>
          </a:ln>
        </p:spPr>
        <p:style>
          <a:lnRef idx="2">
            <a:schemeClr val="accent1"/>
          </a:lnRef>
          <a:fillRef idx="0">
            <a:schemeClr val="accent1"/>
          </a:fillRef>
          <a:effectRef idx="1">
            <a:schemeClr val="accent1"/>
          </a:effectRef>
          <a:fontRef idx="minor">
            <a:schemeClr val="tx1"/>
          </a:fontRef>
        </p:style>
      </p:cxnSp>
      <p:sp>
        <p:nvSpPr>
          <p:cNvPr id="44" name="Callout: Line 43">
            <a:extLst>
              <a:ext uri="{FF2B5EF4-FFF2-40B4-BE49-F238E27FC236}">
                <a16:creationId xmlns:a16="http://schemas.microsoft.com/office/drawing/2014/main" id="{8484B8C9-AEAC-49B7-82B6-C11CC6AAE141}"/>
              </a:ext>
            </a:extLst>
          </p:cNvPr>
          <p:cNvSpPr/>
          <p:nvPr/>
        </p:nvSpPr>
        <p:spPr>
          <a:xfrm>
            <a:off x="3115122" y="5558645"/>
            <a:ext cx="1339301" cy="551083"/>
          </a:xfrm>
          <a:prstGeom prst="borderCallout1">
            <a:avLst>
              <a:gd name="adj1" fmla="val 18750"/>
              <a:gd name="adj2" fmla="val -8333"/>
              <a:gd name="adj3" fmla="val 27373"/>
              <a:gd name="adj4" fmla="val -163747"/>
            </a:avLst>
          </a:prstGeom>
          <a:gradFill flip="none" rotWithShape="1">
            <a:gsLst>
              <a:gs pos="0">
                <a:srgbClr val="7030A0">
                  <a:tint val="66000"/>
                  <a:satMod val="160000"/>
                </a:srgbClr>
              </a:gs>
              <a:gs pos="50000">
                <a:srgbClr val="7030A0">
                  <a:tint val="44500"/>
                  <a:satMod val="160000"/>
                </a:srgbClr>
              </a:gs>
              <a:gs pos="100000">
                <a:srgbClr val="7030A0">
                  <a:tint val="23500"/>
                  <a:satMod val="160000"/>
                </a:srgbClr>
              </a:gs>
            </a:gsLst>
            <a:lin ang="5400000" scaled="1"/>
            <a:tileRect/>
          </a:gradFill>
          <a:ln>
            <a:solidFill>
              <a:schemeClr val="tx1"/>
            </a:solidFill>
          </a:ln>
          <a:effectLst>
            <a:softEdge rad="3175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b="1" dirty="0">
                <a:solidFill>
                  <a:schemeClr val="tx1"/>
                </a:solidFill>
              </a:rPr>
              <a:t>*</a:t>
            </a:r>
            <a:r>
              <a:rPr lang="en-AU" sz="800" dirty="0">
                <a:solidFill>
                  <a:schemeClr val="tx1"/>
                </a:solidFill>
              </a:rPr>
              <a:t>Threshold for single sourcing will be governed by corresponding scheme rules</a:t>
            </a:r>
          </a:p>
        </p:txBody>
      </p:sp>
      <p:sp>
        <p:nvSpPr>
          <p:cNvPr id="149" name="Rectangle 148">
            <a:extLst>
              <a:ext uri="{FF2B5EF4-FFF2-40B4-BE49-F238E27FC236}">
                <a16:creationId xmlns:a16="http://schemas.microsoft.com/office/drawing/2014/main" id="{76350E85-1DDB-46C3-A658-C4C56F9E560C}"/>
              </a:ext>
            </a:extLst>
          </p:cNvPr>
          <p:cNvSpPr/>
          <p:nvPr/>
        </p:nvSpPr>
        <p:spPr>
          <a:xfrm>
            <a:off x="8126256" y="6602408"/>
            <a:ext cx="358171" cy="182563"/>
          </a:xfrm>
          <a:prstGeom prst="rect">
            <a:avLst/>
          </a:prstGeom>
          <a:solidFill>
            <a:schemeClr val="bg1"/>
          </a:solidFill>
          <a:ln w="28575">
            <a:solidFill>
              <a:srgbClr val="7030A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solidFill>
                <a:schemeClr val="tx1"/>
              </a:solidFill>
            </a:endParaRPr>
          </a:p>
        </p:txBody>
      </p:sp>
      <p:sp>
        <p:nvSpPr>
          <p:cNvPr id="150" name="TextBox 149">
            <a:extLst>
              <a:ext uri="{FF2B5EF4-FFF2-40B4-BE49-F238E27FC236}">
                <a16:creationId xmlns:a16="http://schemas.microsoft.com/office/drawing/2014/main" id="{73E246B4-CC99-426D-9445-265C6862A310}"/>
              </a:ext>
            </a:extLst>
          </p:cNvPr>
          <p:cNvSpPr txBox="1"/>
          <p:nvPr/>
        </p:nvSpPr>
        <p:spPr>
          <a:xfrm>
            <a:off x="8576776" y="6589239"/>
            <a:ext cx="3041488" cy="253916"/>
          </a:xfrm>
          <a:prstGeom prst="rect">
            <a:avLst/>
          </a:prstGeom>
          <a:noFill/>
        </p:spPr>
        <p:txBody>
          <a:bodyPr wrap="square" rtlCol="0">
            <a:spAutoFit/>
          </a:bodyPr>
          <a:lstStyle/>
          <a:p>
            <a:r>
              <a:rPr lang="en-AU" sz="1050"/>
              <a:t>Agency Panels or Other </a:t>
            </a:r>
            <a:r>
              <a:rPr lang="en-AU" sz="1050" err="1"/>
              <a:t>WofG</a:t>
            </a:r>
            <a:r>
              <a:rPr lang="en-AU" sz="1050"/>
              <a:t> IA Schemes</a:t>
            </a:r>
          </a:p>
        </p:txBody>
      </p:sp>
      <p:sp>
        <p:nvSpPr>
          <p:cNvPr id="87" name="TextBox 86">
            <a:extLst>
              <a:ext uri="{FF2B5EF4-FFF2-40B4-BE49-F238E27FC236}">
                <a16:creationId xmlns:a16="http://schemas.microsoft.com/office/drawing/2014/main" id="{6779B096-D519-4D4B-B3D7-5F6D5D517D91}"/>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cxnSp>
        <p:nvCxnSpPr>
          <p:cNvPr id="89" name="Straight Arrow Connector 88">
            <a:extLst>
              <a:ext uri="{FF2B5EF4-FFF2-40B4-BE49-F238E27FC236}">
                <a16:creationId xmlns:a16="http://schemas.microsoft.com/office/drawing/2014/main" id="{26B17F80-CB0B-4727-90D0-D97EC7BE9FDA}"/>
              </a:ext>
            </a:extLst>
          </p:cNvPr>
          <p:cNvCxnSpPr>
            <a:cxnSpLocks/>
          </p:cNvCxnSpPr>
          <p:nvPr/>
        </p:nvCxnSpPr>
        <p:spPr>
          <a:xfrm>
            <a:off x="8994017" y="3468535"/>
            <a:ext cx="151343" cy="856"/>
          </a:xfrm>
          <a:prstGeom prst="straightConnector1">
            <a:avLst/>
          </a:prstGeom>
          <a:ln w="28575">
            <a:solidFill>
              <a:schemeClr val="bg1">
                <a:lumMod val="50000"/>
              </a:schemeClr>
            </a:solidFill>
            <a:tailEnd type="triangle"/>
          </a:ln>
        </p:spPr>
        <p:style>
          <a:lnRef idx="2">
            <a:schemeClr val="dk1"/>
          </a:lnRef>
          <a:fillRef idx="0">
            <a:schemeClr val="dk1"/>
          </a:fillRef>
          <a:effectRef idx="1">
            <a:schemeClr val="dk1"/>
          </a:effectRef>
          <a:fontRef idx="minor">
            <a:schemeClr val="tx1"/>
          </a:fontRef>
        </p:style>
      </p:cxnSp>
      <p:cxnSp>
        <p:nvCxnSpPr>
          <p:cNvPr id="93" name="Connector: Elbow 92">
            <a:extLst>
              <a:ext uri="{FF2B5EF4-FFF2-40B4-BE49-F238E27FC236}">
                <a16:creationId xmlns:a16="http://schemas.microsoft.com/office/drawing/2014/main" id="{9D2CD332-155B-4963-8B7D-2C28712E4A46}"/>
              </a:ext>
            </a:extLst>
          </p:cNvPr>
          <p:cNvCxnSpPr>
            <a:cxnSpLocks/>
            <a:stCxn id="181" idx="3"/>
            <a:endCxn id="151" idx="2"/>
          </p:cNvCxnSpPr>
          <p:nvPr/>
        </p:nvCxnSpPr>
        <p:spPr>
          <a:xfrm flipV="1">
            <a:off x="8356064" y="4026182"/>
            <a:ext cx="248952" cy="781700"/>
          </a:xfrm>
          <a:prstGeom prst="bentConnector2">
            <a:avLst/>
          </a:prstGeom>
          <a:ln>
            <a:solidFill>
              <a:schemeClr val="bg1">
                <a:lumMod val="50000"/>
              </a:schemeClr>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131624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7" name="object 5">
            <a:extLst>
              <a:ext uri="{FF2B5EF4-FFF2-40B4-BE49-F238E27FC236}">
                <a16:creationId xmlns:a16="http://schemas.microsoft.com/office/drawing/2014/main" id="{F2F1E10C-463E-4DD6-8507-5FB70FEE3DAC}"/>
              </a:ext>
            </a:extLst>
          </p:cNvPr>
          <p:cNvGrpSpPr/>
          <p:nvPr/>
        </p:nvGrpSpPr>
        <p:grpSpPr>
          <a:xfrm>
            <a:off x="7294042" y="2573192"/>
            <a:ext cx="1963669" cy="2501115"/>
            <a:chOff x="1876938" y="3406152"/>
            <a:chExt cx="1963669" cy="2501115"/>
          </a:xfrm>
        </p:grpSpPr>
        <p:sp>
          <p:nvSpPr>
            <p:cNvPr id="88" name="object 6">
              <a:extLst>
                <a:ext uri="{FF2B5EF4-FFF2-40B4-BE49-F238E27FC236}">
                  <a16:creationId xmlns:a16="http://schemas.microsoft.com/office/drawing/2014/main" id="{2A1BEFE1-108F-44D8-A38A-849070765E70}"/>
                </a:ext>
              </a:extLst>
            </p:cNvPr>
            <p:cNvSpPr/>
            <p:nvPr/>
          </p:nvSpPr>
          <p:spPr>
            <a:xfrm>
              <a:off x="1876938" y="3425687"/>
              <a:ext cx="1943100" cy="2481580"/>
            </a:xfrm>
            <a:custGeom>
              <a:avLst/>
              <a:gdLst/>
              <a:ahLst/>
              <a:cxnLst/>
              <a:rect l="l" t="t" r="r" b="b"/>
              <a:pathLst>
                <a:path w="1943100" h="2481579">
                  <a:moveTo>
                    <a:pt x="1943099" y="2481071"/>
                  </a:moveTo>
                  <a:lnTo>
                    <a:pt x="1943099" y="0"/>
                  </a:lnTo>
                  <a:lnTo>
                    <a:pt x="0" y="0"/>
                  </a:lnTo>
                  <a:lnTo>
                    <a:pt x="0" y="2481071"/>
                  </a:lnTo>
                  <a:lnTo>
                    <a:pt x="1943099" y="2481071"/>
                  </a:lnTo>
                  <a:close/>
                </a:path>
              </a:pathLst>
            </a:custGeom>
            <a:ln>
              <a:solidFill>
                <a:srgbClr val="00A1DE">
                  <a:alpha val="45882"/>
                </a:srgbClr>
              </a:solidFill>
            </a:ln>
          </p:spPr>
          <p:style>
            <a:lnRef idx="2">
              <a:schemeClr val="accent2">
                <a:shade val="50000"/>
              </a:schemeClr>
            </a:lnRef>
            <a:fillRef idx="1">
              <a:schemeClr val="accent2"/>
            </a:fillRef>
            <a:effectRef idx="0">
              <a:schemeClr val="accent2"/>
            </a:effectRef>
            <a:fontRef idx="minor">
              <a:schemeClr val="lt1"/>
            </a:fontRef>
          </p:style>
          <p:txBody>
            <a:bodyPr wrap="square" lIns="0" tIns="0" rIns="0" bIns="0" rtlCol="0"/>
            <a:lstStyle/>
            <a:p>
              <a:endParaRPr/>
            </a:p>
          </p:txBody>
        </p:sp>
        <p:sp>
          <p:nvSpPr>
            <p:cNvPr id="89" name="object 7">
              <a:extLst>
                <a:ext uri="{FF2B5EF4-FFF2-40B4-BE49-F238E27FC236}">
                  <a16:creationId xmlns:a16="http://schemas.microsoft.com/office/drawing/2014/main" id="{21CBB8A3-4045-4A99-BC28-5C2F4E464195}"/>
                </a:ext>
              </a:extLst>
            </p:cNvPr>
            <p:cNvSpPr/>
            <p:nvPr/>
          </p:nvSpPr>
          <p:spPr>
            <a:xfrm>
              <a:off x="1883537" y="3406152"/>
              <a:ext cx="1957070" cy="2493645"/>
            </a:xfrm>
            <a:custGeom>
              <a:avLst/>
              <a:gdLst/>
              <a:ahLst/>
              <a:cxnLst/>
              <a:rect l="l" t="t" r="r" b="b"/>
              <a:pathLst>
                <a:path w="1957070" h="2493645">
                  <a:moveTo>
                    <a:pt x="1879092" y="95999"/>
                  </a:moveTo>
                  <a:lnTo>
                    <a:pt x="79248" y="95999"/>
                  </a:lnTo>
                  <a:lnTo>
                    <a:pt x="79248" y="419087"/>
                  </a:lnTo>
                  <a:lnTo>
                    <a:pt x="1879092" y="419087"/>
                  </a:lnTo>
                  <a:lnTo>
                    <a:pt x="1879092" y="95999"/>
                  </a:lnTo>
                  <a:close/>
                </a:path>
                <a:path w="1957070" h="2493645">
                  <a:moveTo>
                    <a:pt x="1956816" y="0"/>
                  </a:moveTo>
                  <a:lnTo>
                    <a:pt x="1944624" y="0"/>
                  </a:lnTo>
                  <a:lnTo>
                    <a:pt x="1944624" y="12192"/>
                  </a:lnTo>
                  <a:lnTo>
                    <a:pt x="1944624" y="2481072"/>
                  </a:lnTo>
                  <a:lnTo>
                    <a:pt x="13716" y="2481072"/>
                  </a:lnTo>
                  <a:lnTo>
                    <a:pt x="13716" y="12192"/>
                  </a:lnTo>
                  <a:lnTo>
                    <a:pt x="1944624" y="12192"/>
                  </a:lnTo>
                  <a:lnTo>
                    <a:pt x="1944624" y="0"/>
                  </a:lnTo>
                  <a:lnTo>
                    <a:pt x="0" y="0"/>
                  </a:lnTo>
                  <a:lnTo>
                    <a:pt x="0" y="2493264"/>
                  </a:lnTo>
                  <a:lnTo>
                    <a:pt x="7620" y="2493264"/>
                  </a:lnTo>
                  <a:lnTo>
                    <a:pt x="13716" y="2493264"/>
                  </a:lnTo>
                  <a:lnTo>
                    <a:pt x="1944624" y="2493264"/>
                  </a:lnTo>
                  <a:lnTo>
                    <a:pt x="1950720" y="2493264"/>
                  </a:lnTo>
                  <a:lnTo>
                    <a:pt x="1956816" y="2493264"/>
                  </a:lnTo>
                  <a:lnTo>
                    <a:pt x="1956816" y="0"/>
                  </a:lnTo>
                  <a:close/>
                </a:path>
              </a:pathLst>
            </a:custGeom>
            <a:solidFill>
              <a:srgbClr val="FFFFFF"/>
            </a:solidFill>
          </p:spPr>
          <p:txBody>
            <a:bodyPr wrap="square" lIns="0" tIns="0" rIns="0" bIns="0" rtlCol="0"/>
            <a:lstStyle/>
            <a:p>
              <a:endParaRPr/>
            </a:p>
          </p:txBody>
        </p:sp>
        <p:sp>
          <p:nvSpPr>
            <p:cNvPr id="90" name="object 8">
              <a:extLst>
                <a:ext uri="{FF2B5EF4-FFF2-40B4-BE49-F238E27FC236}">
                  <a16:creationId xmlns:a16="http://schemas.microsoft.com/office/drawing/2014/main" id="{CA74565A-A10A-4A1F-B0A3-02AAB37ADA1A}"/>
                </a:ext>
              </a:extLst>
            </p:cNvPr>
            <p:cNvSpPr/>
            <p:nvPr/>
          </p:nvSpPr>
          <p:spPr>
            <a:xfrm>
              <a:off x="1956694" y="3496056"/>
              <a:ext cx="1812289" cy="335280"/>
            </a:xfrm>
            <a:custGeom>
              <a:avLst/>
              <a:gdLst/>
              <a:ahLst/>
              <a:cxnLst/>
              <a:rect l="l" t="t" r="r" b="b"/>
              <a:pathLst>
                <a:path w="1812289" h="335279">
                  <a:moveTo>
                    <a:pt x="1812036" y="335280"/>
                  </a:moveTo>
                  <a:lnTo>
                    <a:pt x="1812036" y="0"/>
                  </a:lnTo>
                  <a:lnTo>
                    <a:pt x="0" y="0"/>
                  </a:lnTo>
                  <a:lnTo>
                    <a:pt x="0" y="335280"/>
                  </a:lnTo>
                  <a:lnTo>
                    <a:pt x="6096" y="335280"/>
                  </a:lnTo>
                  <a:lnTo>
                    <a:pt x="6096" y="12192"/>
                  </a:lnTo>
                  <a:lnTo>
                    <a:pt x="12192" y="6096"/>
                  </a:lnTo>
                  <a:lnTo>
                    <a:pt x="12192" y="12192"/>
                  </a:lnTo>
                  <a:lnTo>
                    <a:pt x="1799844" y="12192"/>
                  </a:lnTo>
                  <a:lnTo>
                    <a:pt x="1799844" y="6096"/>
                  </a:lnTo>
                  <a:lnTo>
                    <a:pt x="1805940" y="12192"/>
                  </a:lnTo>
                  <a:lnTo>
                    <a:pt x="1805940" y="335280"/>
                  </a:lnTo>
                  <a:lnTo>
                    <a:pt x="1812036" y="335280"/>
                  </a:lnTo>
                  <a:close/>
                </a:path>
                <a:path w="1812289" h="335279">
                  <a:moveTo>
                    <a:pt x="12192" y="12192"/>
                  </a:moveTo>
                  <a:lnTo>
                    <a:pt x="12192" y="6096"/>
                  </a:lnTo>
                  <a:lnTo>
                    <a:pt x="6096" y="12192"/>
                  </a:lnTo>
                  <a:lnTo>
                    <a:pt x="12192" y="12192"/>
                  </a:lnTo>
                  <a:close/>
                </a:path>
                <a:path w="1812289" h="335279">
                  <a:moveTo>
                    <a:pt x="12192" y="323088"/>
                  </a:moveTo>
                  <a:lnTo>
                    <a:pt x="12192" y="12192"/>
                  </a:lnTo>
                  <a:lnTo>
                    <a:pt x="6096" y="12192"/>
                  </a:lnTo>
                  <a:lnTo>
                    <a:pt x="6096" y="323088"/>
                  </a:lnTo>
                  <a:lnTo>
                    <a:pt x="12192" y="323088"/>
                  </a:lnTo>
                  <a:close/>
                </a:path>
                <a:path w="1812289" h="335279">
                  <a:moveTo>
                    <a:pt x="1805940" y="323088"/>
                  </a:moveTo>
                  <a:lnTo>
                    <a:pt x="6096" y="323088"/>
                  </a:lnTo>
                  <a:lnTo>
                    <a:pt x="12192" y="329184"/>
                  </a:lnTo>
                  <a:lnTo>
                    <a:pt x="12192" y="335280"/>
                  </a:lnTo>
                  <a:lnTo>
                    <a:pt x="1799844" y="335280"/>
                  </a:lnTo>
                  <a:lnTo>
                    <a:pt x="1799844" y="329184"/>
                  </a:lnTo>
                  <a:lnTo>
                    <a:pt x="1805940" y="323088"/>
                  </a:lnTo>
                  <a:close/>
                </a:path>
                <a:path w="1812289" h="335279">
                  <a:moveTo>
                    <a:pt x="12192" y="335280"/>
                  </a:moveTo>
                  <a:lnTo>
                    <a:pt x="12192" y="329184"/>
                  </a:lnTo>
                  <a:lnTo>
                    <a:pt x="6096" y="323088"/>
                  </a:lnTo>
                  <a:lnTo>
                    <a:pt x="6096" y="335280"/>
                  </a:lnTo>
                  <a:lnTo>
                    <a:pt x="12192" y="335280"/>
                  </a:lnTo>
                  <a:close/>
                </a:path>
                <a:path w="1812289" h="335279">
                  <a:moveTo>
                    <a:pt x="1805940" y="12192"/>
                  </a:moveTo>
                  <a:lnTo>
                    <a:pt x="1799844" y="6096"/>
                  </a:lnTo>
                  <a:lnTo>
                    <a:pt x="1799844" y="12192"/>
                  </a:lnTo>
                  <a:lnTo>
                    <a:pt x="1805940" y="12192"/>
                  </a:lnTo>
                  <a:close/>
                </a:path>
                <a:path w="1812289" h="335279">
                  <a:moveTo>
                    <a:pt x="1805940" y="323088"/>
                  </a:moveTo>
                  <a:lnTo>
                    <a:pt x="1805940" y="12192"/>
                  </a:lnTo>
                  <a:lnTo>
                    <a:pt x="1799844" y="12192"/>
                  </a:lnTo>
                  <a:lnTo>
                    <a:pt x="1799844" y="323088"/>
                  </a:lnTo>
                  <a:lnTo>
                    <a:pt x="1805940" y="323088"/>
                  </a:lnTo>
                  <a:close/>
                </a:path>
                <a:path w="1812289" h="335279">
                  <a:moveTo>
                    <a:pt x="1805940" y="335280"/>
                  </a:moveTo>
                  <a:lnTo>
                    <a:pt x="1805940" y="323088"/>
                  </a:lnTo>
                  <a:lnTo>
                    <a:pt x="1799844" y="329184"/>
                  </a:lnTo>
                  <a:lnTo>
                    <a:pt x="1799844" y="335280"/>
                  </a:lnTo>
                  <a:lnTo>
                    <a:pt x="1805940" y="335280"/>
                  </a:lnTo>
                  <a:close/>
                </a:path>
              </a:pathLst>
            </a:custGeom>
            <a:solidFill>
              <a:srgbClr val="DAEDEF"/>
            </a:solidFill>
          </p:spPr>
          <p:txBody>
            <a:bodyPr wrap="square" lIns="0" tIns="0" rIns="0" bIns="0" rtlCol="0"/>
            <a:lstStyle/>
            <a:p>
              <a:endParaRPr/>
            </a:p>
          </p:txBody>
        </p:sp>
        <p:sp>
          <p:nvSpPr>
            <p:cNvPr id="91" name="object 9">
              <a:extLst>
                <a:ext uri="{FF2B5EF4-FFF2-40B4-BE49-F238E27FC236}">
                  <a16:creationId xmlns:a16="http://schemas.microsoft.com/office/drawing/2014/main" id="{882094E1-264C-4E57-924E-74B2984D8225}"/>
                </a:ext>
              </a:extLst>
            </p:cNvPr>
            <p:cNvSpPr/>
            <p:nvPr/>
          </p:nvSpPr>
          <p:spPr>
            <a:xfrm>
              <a:off x="1962790" y="3934967"/>
              <a:ext cx="1800225" cy="340360"/>
            </a:xfrm>
            <a:custGeom>
              <a:avLst/>
              <a:gdLst/>
              <a:ahLst/>
              <a:cxnLst/>
              <a:rect l="l" t="t" r="r" b="b"/>
              <a:pathLst>
                <a:path w="1800225" h="340360">
                  <a:moveTo>
                    <a:pt x="1799843" y="339851"/>
                  </a:moveTo>
                  <a:lnTo>
                    <a:pt x="1799843" y="0"/>
                  </a:lnTo>
                  <a:lnTo>
                    <a:pt x="0" y="0"/>
                  </a:lnTo>
                  <a:lnTo>
                    <a:pt x="0" y="339851"/>
                  </a:lnTo>
                  <a:lnTo>
                    <a:pt x="1799843" y="339851"/>
                  </a:lnTo>
                  <a:close/>
                </a:path>
              </a:pathLst>
            </a:custGeom>
            <a:solidFill>
              <a:srgbClr val="FFFFFF"/>
            </a:solidFill>
          </p:spPr>
          <p:txBody>
            <a:bodyPr wrap="square" lIns="0" tIns="0" rIns="0" bIns="0" rtlCol="0"/>
            <a:lstStyle/>
            <a:p>
              <a:endParaRPr/>
            </a:p>
          </p:txBody>
        </p:sp>
        <p:sp>
          <p:nvSpPr>
            <p:cNvPr id="92" name="object 10">
              <a:extLst>
                <a:ext uri="{FF2B5EF4-FFF2-40B4-BE49-F238E27FC236}">
                  <a16:creationId xmlns:a16="http://schemas.microsoft.com/office/drawing/2014/main" id="{B2E8A997-CAEF-401F-82D0-5AD71D3A2B30}"/>
                </a:ext>
              </a:extLst>
            </p:cNvPr>
            <p:cNvSpPr/>
            <p:nvPr/>
          </p:nvSpPr>
          <p:spPr>
            <a:xfrm>
              <a:off x="1956694" y="3927348"/>
              <a:ext cx="1812289" cy="353695"/>
            </a:xfrm>
            <a:custGeom>
              <a:avLst/>
              <a:gdLst/>
              <a:ahLst/>
              <a:cxnLst/>
              <a:rect l="l" t="t" r="r" b="b"/>
              <a:pathLst>
                <a:path w="1812289" h="353695">
                  <a:moveTo>
                    <a:pt x="1812036" y="353568"/>
                  </a:moveTo>
                  <a:lnTo>
                    <a:pt x="1812036" y="0"/>
                  </a:lnTo>
                  <a:lnTo>
                    <a:pt x="0" y="0"/>
                  </a:lnTo>
                  <a:lnTo>
                    <a:pt x="0" y="353568"/>
                  </a:lnTo>
                  <a:lnTo>
                    <a:pt x="6096" y="353568"/>
                  </a:lnTo>
                  <a:lnTo>
                    <a:pt x="6096" y="13716"/>
                  </a:lnTo>
                  <a:lnTo>
                    <a:pt x="12192" y="7620"/>
                  </a:lnTo>
                  <a:lnTo>
                    <a:pt x="12192" y="13716"/>
                  </a:lnTo>
                  <a:lnTo>
                    <a:pt x="1799844" y="13716"/>
                  </a:lnTo>
                  <a:lnTo>
                    <a:pt x="1799844" y="7620"/>
                  </a:lnTo>
                  <a:lnTo>
                    <a:pt x="1805940" y="13716"/>
                  </a:lnTo>
                  <a:lnTo>
                    <a:pt x="1805940" y="353568"/>
                  </a:lnTo>
                  <a:lnTo>
                    <a:pt x="1812036" y="353568"/>
                  </a:lnTo>
                  <a:close/>
                </a:path>
                <a:path w="1812289" h="353695">
                  <a:moveTo>
                    <a:pt x="12192" y="13716"/>
                  </a:moveTo>
                  <a:lnTo>
                    <a:pt x="12192" y="7620"/>
                  </a:lnTo>
                  <a:lnTo>
                    <a:pt x="6096" y="13716"/>
                  </a:lnTo>
                  <a:lnTo>
                    <a:pt x="12192" y="13716"/>
                  </a:lnTo>
                  <a:close/>
                </a:path>
                <a:path w="1812289" h="353695">
                  <a:moveTo>
                    <a:pt x="12192" y="341376"/>
                  </a:moveTo>
                  <a:lnTo>
                    <a:pt x="12192" y="13716"/>
                  </a:lnTo>
                  <a:lnTo>
                    <a:pt x="6096" y="13716"/>
                  </a:lnTo>
                  <a:lnTo>
                    <a:pt x="6096" y="341376"/>
                  </a:lnTo>
                  <a:lnTo>
                    <a:pt x="12192" y="341376"/>
                  </a:lnTo>
                  <a:close/>
                </a:path>
                <a:path w="1812289" h="353695">
                  <a:moveTo>
                    <a:pt x="1805940" y="341376"/>
                  </a:moveTo>
                  <a:lnTo>
                    <a:pt x="6096" y="341376"/>
                  </a:lnTo>
                  <a:lnTo>
                    <a:pt x="12192" y="347472"/>
                  </a:lnTo>
                  <a:lnTo>
                    <a:pt x="12192" y="353568"/>
                  </a:lnTo>
                  <a:lnTo>
                    <a:pt x="1799844" y="353568"/>
                  </a:lnTo>
                  <a:lnTo>
                    <a:pt x="1799844" y="347472"/>
                  </a:lnTo>
                  <a:lnTo>
                    <a:pt x="1805940" y="341376"/>
                  </a:lnTo>
                  <a:close/>
                </a:path>
                <a:path w="1812289" h="353695">
                  <a:moveTo>
                    <a:pt x="12192" y="353568"/>
                  </a:moveTo>
                  <a:lnTo>
                    <a:pt x="12192" y="347472"/>
                  </a:lnTo>
                  <a:lnTo>
                    <a:pt x="6096" y="341376"/>
                  </a:lnTo>
                  <a:lnTo>
                    <a:pt x="6096" y="353568"/>
                  </a:lnTo>
                  <a:lnTo>
                    <a:pt x="12192" y="353568"/>
                  </a:lnTo>
                  <a:close/>
                </a:path>
                <a:path w="1812289" h="353695">
                  <a:moveTo>
                    <a:pt x="1805940" y="13716"/>
                  </a:moveTo>
                  <a:lnTo>
                    <a:pt x="1799844" y="7620"/>
                  </a:lnTo>
                  <a:lnTo>
                    <a:pt x="1799844" y="13716"/>
                  </a:lnTo>
                  <a:lnTo>
                    <a:pt x="1805940" y="13716"/>
                  </a:lnTo>
                  <a:close/>
                </a:path>
                <a:path w="1812289" h="353695">
                  <a:moveTo>
                    <a:pt x="1805940" y="341376"/>
                  </a:moveTo>
                  <a:lnTo>
                    <a:pt x="1805940" y="13716"/>
                  </a:lnTo>
                  <a:lnTo>
                    <a:pt x="1799844" y="13716"/>
                  </a:lnTo>
                  <a:lnTo>
                    <a:pt x="1799844" y="341376"/>
                  </a:lnTo>
                  <a:lnTo>
                    <a:pt x="1805940" y="341376"/>
                  </a:lnTo>
                  <a:close/>
                </a:path>
                <a:path w="1812289" h="353695">
                  <a:moveTo>
                    <a:pt x="1805940" y="353568"/>
                  </a:moveTo>
                  <a:lnTo>
                    <a:pt x="1805940" y="341376"/>
                  </a:lnTo>
                  <a:lnTo>
                    <a:pt x="1799844" y="347472"/>
                  </a:lnTo>
                  <a:lnTo>
                    <a:pt x="1799844" y="353568"/>
                  </a:lnTo>
                  <a:lnTo>
                    <a:pt x="1805940" y="353568"/>
                  </a:lnTo>
                  <a:close/>
                </a:path>
              </a:pathLst>
            </a:custGeom>
            <a:solidFill>
              <a:srgbClr val="DAEDEF"/>
            </a:solidFill>
          </p:spPr>
          <p:txBody>
            <a:bodyPr wrap="square" lIns="0" tIns="0" rIns="0" bIns="0" rtlCol="0"/>
            <a:lstStyle/>
            <a:p>
              <a:endParaRPr/>
            </a:p>
          </p:txBody>
        </p:sp>
        <p:sp>
          <p:nvSpPr>
            <p:cNvPr id="93" name="object 11">
              <a:extLst>
                <a:ext uri="{FF2B5EF4-FFF2-40B4-BE49-F238E27FC236}">
                  <a16:creationId xmlns:a16="http://schemas.microsoft.com/office/drawing/2014/main" id="{D58AEE8A-0E55-48EB-9F3A-F24FACAB1D93}"/>
                </a:ext>
              </a:extLst>
            </p:cNvPr>
            <p:cNvSpPr/>
            <p:nvPr/>
          </p:nvSpPr>
          <p:spPr>
            <a:xfrm>
              <a:off x="1962790" y="4437887"/>
              <a:ext cx="1800225" cy="340360"/>
            </a:xfrm>
            <a:custGeom>
              <a:avLst/>
              <a:gdLst/>
              <a:ahLst/>
              <a:cxnLst/>
              <a:rect l="l" t="t" r="r" b="b"/>
              <a:pathLst>
                <a:path w="1800225" h="340360">
                  <a:moveTo>
                    <a:pt x="1799843" y="339851"/>
                  </a:moveTo>
                  <a:lnTo>
                    <a:pt x="1799843" y="0"/>
                  </a:lnTo>
                  <a:lnTo>
                    <a:pt x="0" y="0"/>
                  </a:lnTo>
                  <a:lnTo>
                    <a:pt x="0" y="339851"/>
                  </a:lnTo>
                  <a:lnTo>
                    <a:pt x="1799843" y="339851"/>
                  </a:lnTo>
                  <a:close/>
                </a:path>
              </a:pathLst>
            </a:custGeom>
            <a:solidFill>
              <a:srgbClr val="FFFFFF"/>
            </a:solidFill>
          </p:spPr>
          <p:txBody>
            <a:bodyPr wrap="square" lIns="0" tIns="0" rIns="0" bIns="0" rtlCol="0"/>
            <a:lstStyle/>
            <a:p>
              <a:endParaRPr/>
            </a:p>
          </p:txBody>
        </p:sp>
        <p:sp>
          <p:nvSpPr>
            <p:cNvPr id="94" name="object 12">
              <a:extLst>
                <a:ext uri="{FF2B5EF4-FFF2-40B4-BE49-F238E27FC236}">
                  <a16:creationId xmlns:a16="http://schemas.microsoft.com/office/drawing/2014/main" id="{8D3671EF-1889-41B3-8D10-B90EB25BB22B}"/>
                </a:ext>
              </a:extLst>
            </p:cNvPr>
            <p:cNvSpPr/>
            <p:nvPr/>
          </p:nvSpPr>
          <p:spPr>
            <a:xfrm>
              <a:off x="1956694" y="4431792"/>
              <a:ext cx="1812289" cy="353695"/>
            </a:xfrm>
            <a:custGeom>
              <a:avLst/>
              <a:gdLst/>
              <a:ahLst/>
              <a:cxnLst/>
              <a:rect l="l" t="t" r="r" b="b"/>
              <a:pathLst>
                <a:path w="1812289" h="353695">
                  <a:moveTo>
                    <a:pt x="1812036" y="353568"/>
                  </a:moveTo>
                  <a:lnTo>
                    <a:pt x="1812036" y="0"/>
                  </a:lnTo>
                  <a:lnTo>
                    <a:pt x="0" y="0"/>
                  </a:lnTo>
                  <a:lnTo>
                    <a:pt x="0" y="353568"/>
                  </a:lnTo>
                  <a:lnTo>
                    <a:pt x="6096" y="353568"/>
                  </a:lnTo>
                  <a:lnTo>
                    <a:pt x="6096" y="12192"/>
                  </a:lnTo>
                  <a:lnTo>
                    <a:pt x="12192" y="6096"/>
                  </a:lnTo>
                  <a:lnTo>
                    <a:pt x="12192" y="12192"/>
                  </a:lnTo>
                  <a:lnTo>
                    <a:pt x="1799844" y="12192"/>
                  </a:lnTo>
                  <a:lnTo>
                    <a:pt x="1799844" y="6096"/>
                  </a:lnTo>
                  <a:lnTo>
                    <a:pt x="1805940" y="12192"/>
                  </a:lnTo>
                  <a:lnTo>
                    <a:pt x="1805940" y="353568"/>
                  </a:lnTo>
                  <a:lnTo>
                    <a:pt x="1812036" y="353568"/>
                  </a:lnTo>
                  <a:close/>
                </a:path>
                <a:path w="1812289" h="353695">
                  <a:moveTo>
                    <a:pt x="12192" y="12192"/>
                  </a:moveTo>
                  <a:lnTo>
                    <a:pt x="12192" y="6096"/>
                  </a:lnTo>
                  <a:lnTo>
                    <a:pt x="6096" y="12192"/>
                  </a:lnTo>
                  <a:lnTo>
                    <a:pt x="12192" y="12192"/>
                  </a:lnTo>
                  <a:close/>
                </a:path>
                <a:path w="1812289" h="353695">
                  <a:moveTo>
                    <a:pt x="12192" y="339852"/>
                  </a:moveTo>
                  <a:lnTo>
                    <a:pt x="12192" y="12192"/>
                  </a:lnTo>
                  <a:lnTo>
                    <a:pt x="6096" y="12192"/>
                  </a:lnTo>
                  <a:lnTo>
                    <a:pt x="6096" y="339852"/>
                  </a:lnTo>
                  <a:lnTo>
                    <a:pt x="12192" y="339852"/>
                  </a:lnTo>
                  <a:close/>
                </a:path>
                <a:path w="1812289" h="353695">
                  <a:moveTo>
                    <a:pt x="1805940" y="339852"/>
                  </a:moveTo>
                  <a:lnTo>
                    <a:pt x="6096" y="339852"/>
                  </a:lnTo>
                  <a:lnTo>
                    <a:pt x="12192" y="345948"/>
                  </a:lnTo>
                  <a:lnTo>
                    <a:pt x="12192" y="353568"/>
                  </a:lnTo>
                  <a:lnTo>
                    <a:pt x="1799844" y="353568"/>
                  </a:lnTo>
                  <a:lnTo>
                    <a:pt x="1799844" y="345948"/>
                  </a:lnTo>
                  <a:lnTo>
                    <a:pt x="1805940" y="339852"/>
                  </a:lnTo>
                  <a:close/>
                </a:path>
                <a:path w="1812289" h="353695">
                  <a:moveTo>
                    <a:pt x="12192" y="353568"/>
                  </a:moveTo>
                  <a:lnTo>
                    <a:pt x="12192" y="345948"/>
                  </a:lnTo>
                  <a:lnTo>
                    <a:pt x="6096" y="339852"/>
                  </a:lnTo>
                  <a:lnTo>
                    <a:pt x="6096" y="353568"/>
                  </a:lnTo>
                  <a:lnTo>
                    <a:pt x="12192" y="353568"/>
                  </a:lnTo>
                  <a:close/>
                </a:path>
                <a:path w="1812289" h="353695">
                  <a:moveTo>
                    <a:pt x="1805940" y="12192"/>
                  </a:moveTo>
                  <a:lnTo>
                    <a:pt x="1799844" y="6096"/>
                  </a:lnTo>
                  <a:lnTo>
                    <a:pt x="1799844" y="12192"/>
                  </a:lnTo>
                  <a:lnTo>
                    <a:pt x="1805940" y="12192"/>
                  </a:lnTo>
                  <a:close/>
                </a:path>
                <a:path w="1812289" h="353695">
                  <a:moveTo>
                    <a:pt x="1805940" y="339852"/>
                  </a:moveTo>
                  <a:lnTo>
                    <a:pt x="1805940" y="12192"/>
                  </a:lnTo>
                  <a:lnTo>
                    <a:pt x="1799844" y="12192"/>
                  </a:lnTo>
                  <a:lnTo>
                    <a:pt x="1799844" y="339852"/>
                  </a:lnTo>
                  <a:lnTo>
                    <a:pt x="1805940" y="339852"/>
                  </a:lnTo>
                  <a:close/>
                </a:path>
                <a:path w="1812289" h="353695">
                  <a:moveTo>
                    <a:pt x="1805940" y="353568"/>
                  </a:moveTo>
                  <a:lnTo>
                    <a:pt x="1805940" y="339852"/>
                  </a:lnTo>
                  <a:lnTo>
                    <a:pt x="1799844" y="345948"/>
                  </a:lnTo>
                  <a:lnTo>
                    <a:pt x="1799844" y="353568"/>
                  </a:lnTo>
                  <a:lnTo>
                    <a:pt x="1805940" y="353568"/>
                  </a:lnTo>
                  <a:close/>
                </a:path>
              </a:pathLst>
            </a:custGeom>
            <a:solidFill>
              <a:srgbClr val="DAEDEF"/>
            </a:solidFill>
          </p:spPr>
          <p:txBody>
            <a:bodyPr wrap="square" lIns="0" tIns="0" rIns="0" bIns="0" rtlCol="0"/>
            <a:lstStyle/>
            <a:p>
              <a:endParaRPr/>
            </a:p>
          </p:txBody>
        </p:sp>
      </p:grpSp>
      <p:grpSp>
        <p:nvGrpSpPr>
          <p:cNvPr id="75" name="object 5">
            <a:extLst>
              <a:ext uri="{FF2B5EF4-FFF2-40B4-BE49-F238E27FC236}">
                <a16:creationId xmlns:a16="http://schemas.microsoft.com/office/drawing/2014/main" id="{A44732DC-8C2B-42DB-8F60-506456303A6D}"/>
              </a:ext>
            </a:extLst>
          </p:cNvPr>
          <p:cNvGrpSpPr/>
          <p:nvPr/>
        </p:nvGrpSpPr>
        <p:grpSpPr>
          <a:xfrm>
            <a:off x="5068927" y="2577024"/>
            <a:ext cx="1957070" cy="2493645"/>
            <a:chOff x="1883537" y="3406152"/>
            <a:chExt cx="1957070" cy="2493645"/>
          </a:xfrm>
        </p:grpSpPr>
        <p:sp>
          <p:nvSpPr>
            <p:cNvPr id="76" name="object 6">
              <a:extLst>
                <a:ext uri="{FF2B5EF4-FFF2-40B4-BE49-F238E27FC236}">
                  <a16:creationId xmlns:a16="http://schemas.microsoft.com/office/drawing/2014/main" id="{A177EFE0-8ED1-440B-B5DB-0CAA545E96DE}"/>
                </a:ext>
              </a:extLst>
            </p:cNvPr>
            <p:cNvSpPr/>
            <p:nvPr/>
          </p:nvSpPr>
          <p:spPr>
            <a:xfrm>
              <a:off x="1886269" y="3418217"/>
              <a:ext cx="1943100" cy="2481580"/>
            </a:xfrm>
            <a:custGeom>
              <a:avLst/>
              <a:gdLst/>
              <a:ahLst/>
              <a:cxnLst/>
              <a:rect l="l" t="t" r="r" b="b"/>
              <a:pathLst>
                <a:path w="1943100" h="2481579">
                  <a:moveTo>
                    <a:pt x="1943099" y="2481071"/>
                  </a:moveTo>
                  <a:lnTo>
                    <a:pt x="1943099" y="0"/>
                  </a:lnTo>
                  <a:lnTo>
                    <a:pt x="0" y="0"/>
                  </a:lnTo>
                  <a:lnTo>
                    <a:pt x="0" y="2481071"/>
                  </a:lnTo>
                  <a:lnTo>
                    <a:pt x="1943099" y="2481071"/>
                  </a:lnTo>
                  <a:close/>
                </a:path>
              </a:pathLst>
            </a:custGeom>
            <a:solidFill>
              <a:schemeClr val="accent2"/>
            </a:solidFill>
            <a:ln>
              <a:solidFill>
                <a:srgbClr val="C5EFFF">
                  <a:alpha val="45882"/>
                </a:srgbClr>
              </a:solidFill>
            </a:ln>
          </p:spPr>
          <p:style>
            <a:lnRef idx="2">
              <a:schemeClr val="accent2">
                <a:shade val="50000"/>
              </a:schemeClr>
            </a:lnRef>
            <a:fillRef idx="1">
              <a:schemeClr val="accent2"/>
            </a:fillRef>
            <a:effectRef idx="0">
              <a:schemeClr val="accent2"/>
            </a:effectRef>
            <a:fontRef idx="minor">
              <a:schemeClr val="lt1"/>
            </a:fontRef>
          </p:style>
          <p:txBody>
            <a:bodyPr wrap="square" lIns="0" tIns="0" rIns="0" bIns="0" rtlCol="0"/>
            <a:lstStyle/>
            <a:p>
              <a:endParaRPr/>
            </a:p>
          </p:txBody>
        </p:sp>
        <p:sp>
          <p:nvSpPr>
            <p:cNvPr id="77" name="object 7">
              <a:extLst>
                <a:ext uri="{FF2B5EF4-FFF2-40B4-BE49-F238E27FC236}">
                  <a16:creationId xmlns:a16="http://schemas.microsoft.com/office/drawing/2014/main" id="{B312D06E-555E-4FE2-AD2D-EB6FAC9E8339}"/>
                </a:ext>
              </a:extLst>
            </p:cNvPr>
            <p:cNvSpPr/>
            <p:nvPr/>
          </p:nvSpPr>
          <p:spPr>
            <a:xfrm>
              <a:off x="1883537" y="3406152"/>
              <a:ext cx="1957070" cy="2493645"/>
            </a:xfrm>
            <a:custGeom>
              <a:avLst/>
              <a:gdLst/>
              <a:ahLst/>
              <a:cxnLst/>
              <a:rect l="l" t="t" r="r" b="b"/>
              <a:pathLst>
                <a:path w="1957070" h="2493645">
                  <a:moveTo>
                    <a:pt x="1879092" y="95999"/>
                  </a:moveTo>
                  <a:lnTo>
                    <a:pt x="79248" y="95999"/>
                  </a:lnTo>
                  <a:lnTo>
                    <a:pt x="79248" y="419087"/>
                  </a:lnTo>
                  <a:lnTo>
                    <a:pt x="1879092" y="419087"/>
                  </a:lnTo>
                  <a:lnTo>
                    <a:pt x="1879092" y="95999"/>
                  </a:lnTo>
                  <a:close/>
                </a:path>
                <a:path w="1957070" h="2493645">
                  <a:moveTo>
                    <a:pt x="1956816" y="0"/>
                  </a:moveTo>
                  <a:lnTo>
                    <a:pt x="1944624" y="0"/>
                  </a:lnTo>
                  <a:lnTo>
                    <a:pt x="1944624" y="12192"/>
                  </a:lnTo>
                  <a:lnTo>
                    <a:pt x="1944624" y="2481072"/>
                  </a:lnTo>
                  <a:lnTo>
                    <a:pt x="13716" y="2481072"/>
                  </a:lnTo>
                  <a:lnTo>
                    <a:pt x="13716" y="12192"/>
                  </a:lnTo>
                  <a:lnTo>
                    <a:pt x="1944624" y="12192"/>
                  </a:lnTo>
                  <a:lnTo>
                    <a:pt x="1944624" y="0"/>
                  </a:lnTo>
                  <a:lnTo>
                    <a:pt x="0" y="0"/>
                  </a:lnTo>
                  <a:lnTo>
                    <a:pt x="0" y="2493264"/>
                  </a:lnTo>
                  <a:lnTo>
                    <a:pt x="7620" y="2493264"/>
                  </a:lnTo>
                  <a:lnTo>
                    <a:pt x="13716" y="2493264"/>
                  </a:lnTo>
                  <a:lnTo>
                    <a:pt x="1944624" y="2493264"/>
                  </a:lnTo>
                  <a:lnTo>
                    <a:pt x="1950720" y="2493264"/>
                  </a:lnTo>
                  <a:lnTo>
                    <a:pt x="1956816" y="2493264"/>
                  </a:lnTo>
                  <a:lnTo>
                    <a:pt x="1956816" y="0"/>
                  </a:lnTo>
                  <a:close/>
                </a:path>
              </a:pathLst>
            </a:custGeom>
            <a:solidFill>
              <a:srgbClr val="FFFFFF"/>
            </a:solidFill>
          </p:spPr>
          <p:txBody>
            <a:bodyPr wrap="square" lIns="0" tIns="0" rIns="0" bIns="0" rtlCol="0"/>
            <a:lstStyle/>
            <a:p>
              <a:endParaRPr/>
            </a:p>
          </p:txBody>
        </p:sp>
        <p:sp>
          <p:nvSpPr>
            <p:cNvPr id="78" name="object 8">
              <a:extLst>
                <a:ext uri="{FF2B5EF4-FFF2-40B4-BE49-F238E27FC236}">
                  <a16:creationId xmlns:a16="http://schemas.microsoft.com/office/drawing/2014/main" id="{D99AE48E-EABB-46CE-ABE0-B7E82EEAEAFF}"/>
                </a:ext>
              </a:extLst>
            </p:cNvPr>
            <p:cNvSpPr/>
            <p:nvPr/>
          </p:nvSpPr>
          <p:spPr>
            <a:xfrm>
              <a:off x="1956694" y="3496056"/>
              <a:ext cx="1812289" cy="335280"/>
            </a:xfrm>
            <a:custGeom>
              <a:avLst/>
              <a:gdLst/>
              <a:ahLst/>
              <a:cxnLst/>
              <a:rect l="l" t="t" r="r" b="b"/>
              <a:pathLst>
                <a:path w="1812289" h="335279">
                  <a:moveTo>
                    <a:pt x="1812036" y="335280"/>
                  </a:moveTo>
                  <a:lnTo>
                    <a:pt x="1812036" y="0"/>
                  </a:lnTo>
                  <a:lnTo>
                    <a:pt x="0" y="0"/>
                  </a:lnTo>
                  <a:lnTo>
                    <a:pt x="0" y="335280"/>
                  </a:lnTo>
                  <a:lnTo>
                    <a:pt x="6096" y="335280"/>
                  </a:lnTo>
                  <a:lnTo>
                    <a:pt x="6096" y="12192"/>
                  </a:lnTo>
                  <a:lnTo>
                    <a:pt x="12192" y="6096"/>
                  </a:lnTo>
                  <a:lnTo>
                    <a:pt x="12192" y="12192"/>
                  </a:lnTo>
                  <a:lnTo>
                    <a:pt x="1799844" y="12192"/>
                  </a:lnTo>
                  <a:lnTo>
                    <a:pt x="1799844" y="6096"/>
                  </a:lnTo>
                  <a:lnTo>
                    <a:pt x="1805940" y="12192"/>
                  </a:lnTo>
                  <a:lnTo>
                    <a:pt x="1805940" y="335280"/>
                  </a:lnTo>
                  <a:lnTo>
                    <a:pt x="1812036" y="335280"/>
                  </a:lnTo>
                  <a:close/>
                </a:path>
                <a:path w="1812289" h="335279">
                  <a:moveTo>
                    <a:pt x="12192" y="12192"/>
                  </a:moveTo>
                  <a:lnTo>
                    <a:pt x="12192" y="6096"/>
                  </a:lnTo>
                  <a:lnTo>
                    <a:pt x="6096" y="12192"/>
                  </a:lnTo>
                  <a:lnTo>
                    <a:pt x="12192" y="12192"/>
                  </a:lnTo>
                  <a:close/>
                </a:path>
                <a:path w="1812289" h="335279">
                  <a:moveTo>
                    <a:pt x="12192" y="323088"/>
                  </a:moveTo>
                  <a:lnTo>
                    <a:pt x="12192" y="12192"/>
                  </a:lnTo>
                  <a:lnTo>
                    <a:pt x="6096" y="12192"/>
                  </a:lnTo>
                  <a:lnTo>
                    <a:pt x="6096" y="323088"/>
                  </a:lnTo>
                  <a:lnTo>
                    <a:pt x="12192" y="323088"/>
                  </a:lnTo>
                  <a:close/>
                </a:path>
                <a:path w="1812289" h="335279">
                  <a:moveTo>
                    <a:pt x="1805940" y="323088"/>
                  </a:moveTo>
                  <a:lnTo>
                    <a:pt x="6096" y="323088"/>
                  </a:lnTo>
                  <a:lnTo>
                    <a:pt x="12192" y="329184"/>
                  </a:lnTo>
                  <a:lnTo>
                    <a:pt x="12192" y="335280"/>
                  </a:lnTo>
                  <a:lnTo>
                    <a:pt x="1799844" y="335280"/>
                  </a:lnTo>
                  <a:lnTo>
                    <a:pt x="1799844" y="329184"/>
                  </a:lnTo>
                  <a:lnTo>
                    <a:pt x="1805940" y="323088"/>
                  </a:lnTo>
                  <a:close/>
                </a:path>
                <a:path w="1812289" h="335279">
                  <a:moveTo>
                    <a:pt x="12192" y="335280"/>
                  </a:moveTo>
                  <a:lnTo>
                    <a:pt x="12192" y="329184"/>
                  </a:lnTo>
                  <a:lnTo>
                    <a:pt x="6096" y="323088"/>
                  </a:lnTo>
                  <a:lnTo>
                    <a:pt x="6096" y="335280"/>
                  </a:lnTo>
                  <a:lnTo>
                    <a:pt x="12192" y="335280"/>
                  </a:lnTo>
                  <a:close/>
                </a:path>
                <a:path w="1812289" h="335279">
                  <a:moveTo>
                    <a:pt x="1805940" y="12192"/>
                  </a:moveTo>
                  <a:lnTo>
                    <a:pt x="1799844" y="6096"/>
                  </a:lnTo>
                  <a:lnTo>
                    <a:pt x="1799844" y="12192"/>
                  </a:lnTo>
                  <a:lnTo>
                    <a:pt x="1805940" y="12192"/>
                  </a:lnTo>
                  <a:close/>
                </a:path>
                <a:path w="1812289" h="335279">
                  <a:moveTo>
                    <a:pt x="1805940" y="323088"/>
                  </a:moveTo>
                  <a:lnTo>
                    <a:pt x="1805940" y="12192"/>
                  </a:lnTo>
                  <a:lnTo>
                    <a:pt x="1799844" y="12192"/>
                  </a:lnTo>
                  <a:lnTo>
                    <a:pt x="1799844" y="323088"/>
                  </a:lnTo>
                  <a:lnTo>
                    <a:pt x="1805940" y="323088"/>
                  </a:lnTo>
                  <a:close/>
                </a:path>
                <a:path w="1812289" h="335279">
                  <a:moveTo>
                    <a:pt x="1805940" y="335280"/>
                  </a:moveTo>
                  <a:lnTo>
                    <a:pt x="1805940" y="323088"/>
                  </a:lnTo>
                  <a:lnTo>
                    <a:pt x="1799844" y="329184"/>
                  </a:lnTo>
                  <a:lnTo>
                    <a:pt x="1799844" y="335280"/>
                  </a:lnTo>
                  <a:lnTo>
                    <a:pt x="1805940" y="335280"/>
                  </a:lnTo>
                  <a:close/>
                </a:path>
              </a:pathLst>
            </a:custGeom>
            <a:solidFill>
              <a:srgbClr val="DAEDEF"/>
            </a:solidFill>
          </p:spPr>
          <p:txBody>
            <a:bodyPr wrap="square" lIns="0" tIns="0" rIns="0" bIns="0" rtlCol="0"/>
            <a:lstStyle/>
            <a:p>
              <a:endParaRPr/>
            </a:p>
          </p:txBody>
        </p:sp>
        <p:sp>
          <p:nvSpPr>
            <p:cNvPr id="79" name="object 9">
              <a:extLst>
                <a:ext uri="{FF2B5EF4-FFF2-40B4-BE49-F238E27FC236}">
                  <a16:creationId xmlns:a16="http://schemas.microsoft.com/office/drawing/2014/main" id="{1B4A9E2F-A39C-4264-9FB1-598A15363F72}"/>
                </a:ext>
              </a:extLst>
            </p:cNvPr>
            <p:cNvSpPr/>
            <p:nvPr/>
          </p:nvSpPr>
          <p:spPr>
            <a:xfrm>
              <a:off x="1962790" y="3934967"/>
              <a:ext cx="1800225" cy="340360"/>
            </a:xfrm>
            <a:custGeom>
              <a:avLst/>
              <a:gdLst/>
              <a:ahLst/>
              <a:cxnLst/>
              <a:rect l="l" t="t" r="r" b="b"/>
              <a:pathLst>
                <a:path w="1800225" h="340360">
                  <a:moveTo>
                    <a:pt x="1799843" y="339851"/>
                  </a:moveTo>
                  <a:lnTo>
                    <a:pt x="1799843" y="0"/>
                  </a:lnTo>
                  <a:lnTo>
                    <a:pt x="0" y="0"/>
                  </a:lnTo>
                  <a:lnTo>
                    <a:pt x="0" y="339851"/>
                  </a:lnTo>
                  <a:lnTo>
                    <a:pt x="1799843" y="339851"/>
                  </a:lnTo>
                  <a:close/>
                </a:path>
              </a:pathLst>
            </a:custGeom>
            <a:solidFill>
              <a:srgbClr val="FFFFFF"/>
            </a:solidFill>
          </p:spPr>
          <p:txBody>
            <a:bodyPr wrap="square" lIns="0" tIns="0" rIns="0" bIns="0" rtlCol="0"/>
            <a:lstStyle/>
            <a:p>
              <a:endParaRPr/>
            </a:p>
          </p:txBody>
        </p:sp>
        <p:sp>
          <p:nvSpPr>
            <p:cNvPr id="80" name="object 10">
              <a:extLst>
                <a:ext uri="{FF2B5EF4-FFF2-40B4-BE49-F238E27FC236}">
                  <a16:creationId xmlns:a16="http://schemas.microsoft.com/office/drawing/2014/main" id="{FA1A3219-C9AF-4E52-BCEF-A6692F374F46}"/>
                </a:ext>
              </a:extLst>
            </p:cNvPr>
            <p:cNvSpPr/>
            <p:nvPr/>
          </p:nvSpPr>
          <p:spPr>
            <a:xfrm>
              <a:off x="1956694" y="3927348"/>
              <a:ext cx="1812289" cy="353695"/>
            </a:xfrm>
            <a:custGeom>
              <a:avLst/>
              <a:gdLst/>
              <a:ahLst/>
              <a:cxnLst/>
              <a:rect l="l" t="t" r="r" b="b"/>
              <a:pathLst>
                <a:path w="1812289" h="353695">
                  <a:moveTo>
                    <a:pt x="1812036" y="353568"/>
                  </a:moveTo>
                  <a:lnTo>
                    <a:pt x="1812036" y="0"/>
                  </a:lnTo>
                  <a:lnTo>
                    <a:pt x="0" y="0"/>
                  </a:lnTo>
                  <a:lnTo>
                    <a:pt x="0" y="353568"/>
                  </a:lnTo>
                  <a:lnTo>
                    <a:pt x="6096" y="353568"/>
                  </a:lnTo>
                  <a:lnTo>
                    <a:pt x="6096" y="13716"/>
                  </a:lnTo>
                  <a:lnTo>
                    <a:pt x="12192" y="7620"/>
                  </a:lnTo>
                  <a:lnTo>
                    <a:pt x="12192" y="13716"/>
                  </a:lnTo>
                  <a:lnTo>
                    <a:pt x="1799844" y="13716"/>
                  </a:lnTo>
                  <a:lnTo>
                    <a:pt x="1799844" y="7620"/>
                  </a:lnTo>
                  <a:lnTo>
                    <a:pt x="1805940" y="13716"/>
                  </a:lnTo>
                  <a:lnTo>
                    <a:pt x="1805940" y="353568"/>
                  </a:lnTo>
                  <a:lnTo>
                    <a:pt x="1812036" y="353568"/>
                  </a:lnTo>
                  <a:close/>
                </a:path>
                <a:path w="1812289" h="353695">
                  <a:moveTo>
                    <a:pt x="12192" y="13716"/>
                  </a:moveTo>
                  <a:lnTo>
                    <a:pt x="12192" y="7620"/>
                  </a:lnTo>
                  <a:lnTo>
                    <a:pt x="6096" y="13716"/>
                  </a:lnTo>
                  <a:lnTo>
                    <a:pt x="12192" y="13716"/>
                  </a:lnTo>
                  <a:close/>
                </a:path>
                <a:path w="1812289" h="353695">
                  <a:moveTo>
                    <a:pt x="12192" y="341376"/>
                  </a:moveTo>
                  <a:lnTo>
                    <a:pt x="12192" y="13716"/>
                  </a:lnTo>
                  <a:lnTo>
                    <a:pt x="6096" y="13716"/>
                  </a:lnTo>
                  <a:lnTo>
                    <a:pt x="6096" y="341376"/>
                  </a:lnTo>
                  <a:lnTo>
                    <a:pt x="12192" y="341376"/>
                  </a:lnTo>
                  <a:close/>
                </a:path>
                <a:path w="1812289" h="353695">
                  <a:moveTo>
                    <a:pt x="1805940" y="341376"/>
                  </a:moveTo>
                  <a:lnTo>
                    <a:pt x="6096" y="341376"/>
                  </a:lnTo>
                  <a:lnTo>
                    <a:pt x="12192" y="347472"/>
                  </a:lnTo>
                  <a:lnTo>
                    <a:pt x="12192" y="353568"/>
                  </a:lnTo>
                  <a:lnTo>
                    <a:pt x="1799844" y="353568"/>
                  </a:lnTo>
                  <a:lnTo>
                    <a:pt x="1799844" y="347472"/>
                  </a:lnTo>
                  <a:lnTo>
                    <a:pt x="1805940" y="341376"/>
                  </a:lnTo>
                  <a:close/>
                </a:path>
                <a:path w="1812289" h="353695">
                  <a:moveTo>
                    <a:pt x="12192" y="353568"/>
                  </a:moveTo>
                  <a:lnTo>
                    <a:pt x="12192" y="347472"/>
                  </a:lnTo>
                  <a:lnTo>
                    <a:pt x="6096" y="341376"/>
                  </a:lnTo>
                  <a:lnTo>
                    <a:pt x="6096" y="353568"/>
                  </a:lnTo>
                  <a:lnTo>
                    <a:pt x="12192" y="353568"/>
                  </a:lnTo>
                  <a:close/>
                </a:path>
                <a:path w="1812289" h="353695">
                  <a:moveTo>
                    <a:pt x="1805940" y="13716"/>
                  </a:moveTo>
                  <a:lnTo>
                    <a:pt x="1799844" y="7620"/>
                  </a:lnTo>
                  <a:lnTo>
                    <a:pt x="1799844" y="13716"/>
                  </a:lnTo>
                  <a:lnTo>
                    <a:pt x="1805940" y="13716"/>
                  </a:lnTo>
                  <a:close/>
                </a:path>
                <a:path w="1812289" h="353695">
                  <a:moveTo>
                    <a:pt x="1805940" y="341376"/>
                  </a:moveTo>
                  <a:lnTo>
                    <a:pt x="1805940" y="13716"/>
                  </a:lnTo>
                  <a:lnTo>
                    <a:pt x="1799844" y="13716"/>
                  </a:lnTo>
                  <a:lnTo>
                    <a:pt x="1799844" y="341376"/>
                  </a:lnTo>
                  <a:lnTo>
                    <a:pt x="1805940" y="341376"/>
                  </a:lnTo>
                  <a:close/>
                </a:path>
                <a:path w="1812289" h="353695">
                  <a:moveTo>
                    <a:pt x="1805940" y="353568"/>
                  </a:moveTo>
                  <a:lnTo>
                    <a:pt x="1805940" y="341376"/>
                  </a:lnTo>
                  <a:lnTo>
                    <a:pt x="1799844" y="347472"/>
                  </a:lnTo>
                  <a:lnTo>
                    <a:pt x="1799844" y="353568"/>
                  </a:lnTo>
                  <a:lnTo>
                    <a:pt x="1805940" y="353568"/>
                  </a:lnTo>
                  <a:close/>
                </a:path>
              </a:pathLst>
            </a:custGeom>
            <a:solidFill>
              <a:srgbClr val="DAEDEF"/>
            </a:solidFill>
          </p:spPr>
          <p:txBody>
            <a:bodyPr wrap="square" lIns="0" tIns="0" rIns="0" bIns="0" rtlCol="0"/>
            <a:lstStyle/>
            <a:p>
              <a:endParaRPr/>
            </a:p>
          </p:txBody>
        </p:sp>
        <p:sp>
          <p:nvSpPr>
            <p:cNvPr id="81" name="object 11">
              <a:extLst>
                <a:ext uri="{FF2B5EF4-FFF2-40B4-BE49-F238E27FC236}">
                  <a16:creationId xmlns:a16="http://schemas.microsoft.com/office/drawing/2014/main" id="{A14B653C-8B59-4CDC-8C16-49124235F526}"/>
                </a:ext>
              </a:extLst>
            </p:cNvPr>
            <p:cNvSpPr/>
            <p:nvPr/>
          </p:nvSpPr>
          <p:spPr>
            <a:xfrm>
              <a:off x="1962790" y="4437887"/>
              <a:ext cx="1800225" cy="340360"/>
            </a:xfrm>
            <a:custGeom>
              <a:avLst/>
              <a:gdLst/>
              <a:ahLst/>
              <a:cxnLst/>
              <a:rect l="l" t="t" r="r" b="b"/>
              <a:pathLst>
                <a:path w="1800225" h="340360">
                  <a:moveTo>
                    <a:pt x="1799843" y="339851"/>
                  </a:moveTo>
                  <a:lnTo>
                    <a:pt x="1799843" y="0"/>
                  </a:lnTo>
                  <a:lnTo>
                    <a:pt x="0" y="0"/>
                  </a:lnTo>
                  <a:lnTo>
                    <a:pt x="0" y="339851"/>
                  </a:lnTo>
                  <a:lnTo>
                    <a:pt x="1799843" y="339851"/>
                  </a:lnTo>
                  <a:close/>
                </a:path>
              </a:pathLst>
            </a:custGeom>
            <a:solidFill>
              <a:srgbClr val="FFFFFF"/>
            </a:solidFill>
          </p:spPr>
          <p:txBody>
            <a:bodyPr wrap="square" lIns="0" tIns="0" rIns="0" bIns="0" rtlCol="0"/>
            <a:lstStyle/>
            <a:p>
              <a:endParaRPr/>
            </a:p>
          </p:txBody>
        </p:sp>
        <p:sp>
          <p:nvSpPr>
            <p:cNvPr id="82" name="object 12">
              <a:extLst>
                <a:ext uri="{FF2B5EF4-FFF2-40B4-BE49-F238E27FC236}">
                  <a16:creationId xmlns:a16="http://schemas.microsoft.com/office/drawing/2014/main" id="{ACB1461F-4088-494F-B799-AFE5584C0830}"/>
                </a:ext>
              </a:extLst>
            </p:cNvPr>
            <p:cNvSpPr/>
            <p:nvPr/>
          </p:nvSpPr>
          <p:spPr>
            <a:xfrm>
              <a:off x="1956694" y="4431792"/>
              <a:ext cx="1812289" cy="353695"/>
            </a:xfrm>
            <a:custGeom>
              <a:avLst/>
              <a:gdLst/>
              <a:ahLst/>
              <a:cxnLst/>
              <a:rect l="l" t="t" r="r" b="b"/>
              <a:pathLst>
                <a:path w="1812289" h="353695">
                  <a:moveTo>
                    <a:pt x="1812036" y="353568"/>
                  </a:moveTo>
                  <a:lnTo>
                    <a:pt x="1812036" y="0"/>
                  </a:lnTo>
                  <a:lnTo>
                    <a:pt x="0" y="0"/>
                  </a:lnTo>
                  <a:lnTo>
                    <a:pt x="0" y="353568"/>
                  </a:lnTo>
                  <a:lnTo>
                    <a:pt x="6096" y="353568"/>
                  </a:lnTo>
                  <a:lnTo>
                    <a:pt x="6096" y="12192"/>
                  </a:lnTo>
                  <a:lnTo>
                    <a:pt x="12192" y="6096"/>
                  </a:lnTo>
                  <a:lnTo>
                    <a:pt x="12192" y="12192"/>
                  </a:lnTo>
                  <a:lnTo>
                    <a:pt x="1799844" y="12192"/>
                  </a:lnTo>
                  <a:lnTo>
                    <a:pt x="1799844" y="6096"/>
                  </a:lnTo>
                  <a:lnTo>
                    <a:pt x="1805940" y="12192"/>
                  </a:lnTo>
                  <a:lnTo>
                    <a:pt x="1805940" y="353568"/>
                  </a:lnTo>
                  <a:lnTo>
                    <a:pt x="1812036" y="353568"/>
                  </a:lnTo>
                  <a:close/>
                </a:path>
                <a:path w="1812289" h="353695">
                  <a:moveTo>
                    <a:pt x="12192" y="12192"/>
                  </a:moveTo>
                  <a:lnTo>
                    <a:pt x="12192" y="6096"/>
                  </a:lnTo>
                  <a:lnTo>
                    <a:pt x="6096" y="12192"/>
                  </a:lnTo>
                  <a:lnTo>
                    <a:pt x="12192" y="12192"/>
                  </a:lnTo>
                  <a:close/>
                </a:path>
                <a:path w="1812289" h="353695">
                  <a:moveTo>
                    <a:pt x="12192" y="339852"/>
                  </a:moveTo>
                  <a:lnTo>
                    <a:pt x="12192" y="12192"/>
                  </a:lnTo>
                  <a:lnTo>
                    <a:pt x="6096" y="12192"/>
                  </a:lnTo>
                  <a:lnTo>
                    <a:pt x="6096" y="339852"/>
                  </a:lnTo>
                  <a:lnTo>
                    <a:pt x="12192" y="339852"/>
                  </a:lnTo>
                  <a:close/>
                </a:path>
                <a:path w="1812289" h="353695">
                  <a:moveTo>
                    <a:pt x="1805940" y="339852"/>
                  </a:moveTo>
                  <a:lnTo>
                    <a:pt x="6096" y="339852"/>
                  </a:lnTo>
                  <a:lnTo>
                    <a:pt x="12192" y="345948"/>
                  </a:lnTo>
                  <a:lnTo>
                    <a:pt x="12192" y="353568"/>
                  </a:lnTo>
                  <a:lnTo>
                    <a:pt x="1799844" y="353568"/>
                  </a:lnTo>
                  <a:lnTo>
                    <a:pt x="1799844" y="345948"/>
                  </a:lnTo>
                  <a:lnTo>
                    <a:pt x="1805940" y="339852"/>
                  </a:lnTo>
                  <a:close/>
                </a:path>
                <a:path w="1812289" h="353695">
                  <a:moveTo>
                    <a:pt x="12192" y="353568"/>
                  </a:moveTo>
                  <a:lnTo>
                    <a:pt x="12192" y="345948"/>
                  </a:lnTo>
                  <a:lnTo>
                    <a:pt x="6096" y="339852"/>
                  </a:lnTo>
                  <a:lnTo>
                    <a:pt x="6096" y="353568"/>
                  </a:lnTo>
                  <a:lnTo>
                    <a:pt x="12192" y="353568"/>
                  </a:lnTo>
                  <a:close/>
                </a:path>
                <a:path w="1812289" h="353695">
                  <a:moveTo>
                    <a:pt x="1805940" y="12192"/>
                  </a:moveTo>
                  <a:lnTo>
                    <a:pt x="1799844" y="6096"/>
                  </a:lnTo>
                  <a:lnTo>
                    <a:pt x="1799844" y="12192"/>
                  </a:lnTo>
                  <a:lnTo>
                    <a:pt x="1805940" y="12192"/>
                  </a:lnTo>
                  <a:close/>
                </a:path>
                <a:path w="1812289" h="353695">
                  <a:moveTo>
                    <a:pt x="1805940" y="339852"/>
                  </a:moveTo>
                  <a:lnTo>
                    <a:pt x="1805940" y="12192"/>
                  </a:lnTo>
                  <a:lnTo>
                    <a:pt x="1799844" y="12192"/>
                  </a:lnTo>
                  <a:lnTo>
                    <a:pt x="1799844" y="339852"/>
                  </a:lnTo>
                  <a:lnTo>
                    <a:pt x="1805940" y="339852"/>
                  </a:lnTo>
                  <a:close/>
                </a:path>
                <a:path w="1812289" h="353695">
                  <a:moveTo>
                    <a:pt x="1805940" y="353568"/>
                  </a:moveTo>
                  <a:lnTo>
                    <a:pt x="1805940" y="339852"/>
                  </a:lnTo>
                  <a:lnTo>
                    <a:pt x="1799844" y="345948"/>
                  </a:lnTo>
                  <a:lnTo>
                    <a:pt x="1799844" y="353568"/>
                  </a:lnTo>
                  <a:lnTo>
                    <a:pt x="1805940" y="353568"/>
                  </a:lnTo>
                  <a:close/>
                </a:path>
              </a:pathLst>
            </a:custGeom>
            <a:solidFill>
              <a:srgbClr val="DAEDEF"/>
            </a:solidFill>
          </p:spPr>
          <p:txBody>
            <a:bodyPr wrap="square" lIns="0" tIns="0" rIns="0" bIns="0" rtlCol="0"/>
            <a:lstStyle/>
            <a:p>
              <a:endParaRPr/>
            </a:p>
          </p:txBody>
        </p:sp>
      </p:grpSp>
      <p:graphicFrame>
        <p:nvGraphicFramePr>
          <p:cNvPr id="7" name="Object 6" hidden="1">
            <a:extLst>
              <a:ext uri="{FF2B5EF4-FFF2-40B4-BE49-F238E27FC236}">
                <a16:creationId xmlns:a16="http://schemas.microsoft.com/office/drawing/2014/main" id="{64B4F38B-D68B-48C3-82EE-AFD9FAA86363}"/>
              </a:ext>
            </a:extLst>
          </p:cNvPr>
          <p:cNvGraphicFramePr>
            <a:graphicFrameLocks noChangeAspect="1"/>
          </p:cNvGraphicFramePr>
          <p:nvPr>
            <p:custDataLst>
              <p:tags r:id="rId1"/>
            </p:custDataLst>
            <p:extLst>
              <p:ext uri="{D42A27DB-BD31-4B8C-83A1-F6EECF244321}">
                <p14:modId xmlns:p14="http://schemas.microsoft.com/office/powerpoint/2010/main" val="79896459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Object 6" hidden="1">
                        <a:extLst>
                          <a:ext uri="{FF2B5EF4-FFF2-40B4-BE49-F238E27FC236}">
                            <a16:creationId xmlns:a16="http://schemas.microsoft.com/office/drawing/2014/main" id="{64B4F38B-D68B-48C3-82EE-AFD9FAA8636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C081D39F-C2FE-4348-9EB2-6EB21C32E396}"/>
              </a:ext>
            </a:extLst>
          </p:cNvPr>
          <p:cNvSpPr>
            <a:spLocks noGrp="1"/>
          </p:cNvSpPr>
          <p:nvPr>
            <p:ph type="title"/>
          </p:nvPr>
        </p:nvSpPr>
        <p:spPr/>
        <p:txBody>
          <a:bodyPr vert="horz"/>
          <a:lstStyle/>
          <a:p>
            <a:r>
              <a:rPr lang="en-AU"/>
              <a:t>Engagement Process</a:t>
            </a:r>
          </a:p>
        </p:txBody>
      </p:sp>
      <p:sp>
        <p:nvSpPr>
          <p:cNvPr id="4" name="Slide Number Placeholder 3">
            <a:extLst>
              <a:ext uri="{FF2B5EF4-FFF2-40B4-BE49-F238E27FC236}">
                <a16:creationId xmlns:a16="http://schemas.microsoft.com/office/drawing/2014/main" id="{9C8EA311-729D-48EC-B436-3C065942EA6B}"/>
              </a:ext>
            </a:extLst>
          </p:cNvPr>
          <p:cNvSpPr>
            <a:spLocks noGrp="1"/>
          </p:cNvSpPr>
          <p:nvPr>
            <p:ph type="sldNum" sz="quarter" idx="12"/>
          </p:nvPr>
        </p:nvSpPr>
        <p:spPr/>
        <p:txBody>
          <a:bodyPr/>
          <a:lstStyle/>
          <a:p>
            <a:fld id="{5AC0C722-A5E6-5E49-9B9F-A87F4B86BF73}" type="slidenum">
              <a:rPr lang="en-US" smtClean="0"/>
              <a:pPr/>
              <a:t>32</a:t>
            </a:fld>
            <a:endParaRPr lang="en-US"/>
          </a:p>
        </p:txBody>
      </p:sp>
      <p:sp>
        <p:nvSpPr>
          <p:cNvPr id="5" name="Text Placeholder 4">
            <a:extLst>
              <a:ext uri="{FF2B5EF4-FFF2-40B4-BE49-F238E27FC236}">
                <a16:creationId xmlns:a16="http://schemas.microsoft.com/office/drawing/2014/main" id="{2B66887E-9545-47FC-9E73-C1EB38114461}"/>
              </a:ext>
            </a:extLst>
          </p:cNvPr>
          <p:cNvSpPr>
            <a:spLocks noGrp="1"/>
          </p:cNvSpPr>
          <p:nvPr>
            <p:ph type="body" sz="quarter" idx="14"/>
          </p:nvPr>
        </p:nvSpPr>
        <p:spPr/>
        <p:txBody>
          <a:bodyPr/>
          <a:lstStyle/>
          <a:p>
            <a:r>
              <a:rPr lang="en-AU" dirty="0"/>
              <a:t>Supporting tools &amp; templates are available to support the procurement process</a:t>
            </a:r>
          </a:p>
        </p:txBody>
      </p:sp>
      <p:grpSp>
        <p:nvGrpSpPr>
          <p:cNvPr id="11" name="object 2">
            <a:extLst>
              <a:ext uri="{FF2B5EF4-FFF2-40B4-BE49-F238E27FC236}">
                <a16:creationId xmlns:a16="http://schemas.microsoft.com/office/drawing/2014/main" id="{507EA240-A149-4AD6-8F5E-0B8F585EC19A}"/>
              </a:ext>
            </a:extLst>
          </p:cNvPr>
          <p:cNvGrpSpPr/>
          <p:nvPr/>
        </p:nvGrpSpPr>
        <p:grpSpPr>
          <a:xfrm>
            <a:off x="7300641" y="1866056"/>
            <a:ext cx="1970159" cy="632460"/>
            <a:chOff x="6415918" y="2703576"/>
            <a:chExt cx="2291080" cy="608330"/>
          </a:xfrm>
          <a:solidFill>
            <a:schemeClr val="accent1"/>
          </a:solidFill>
        </p:grpSpPr>
        <p:sp>
          <p:nvSpPr>
            <p:cNvPr id="12" name="object 3">
              <a:extLst>
                <a:ext uri="{FF2B5EF4-FFF2-40B4-BE49-F238E27FC236}">
                  <a16:creationId xmlns:a16="http://schemas.microsoft.com/office/drawing/2014/main" id="{A7C146C0-E8EB-41F2-A77C-62D2493D689F}"/>
                </a:ext>
              </a:extLst>
            </p:cNvPr>
            <p:cNvSpPr/>
            <p:nvPr/>
          </p:nvSpPr>
          <p:spPr>
            <a:xfrm>
              <a:off x="6426586" y="2709671"/>
              <a:ext cx="2272665" cy="596265"/>
            </a:xfrm>
            <a:custGeom>
              <a:avLst/>
              <a:gdLst/>
              <a:ahLst/>
              <a:cxnLst/>
              <a:rect l="l" t="t" r="r" b="b"/>
              <a:pathLst>
                <a:path w="2272665" h="596264">
                  <a:moveTo>
                    <a:pt x="2272283" y="298703"/>
                  </a:moveTo>
                  <a:lnTo>
                    <a:pt x="2101595" y="0"/>
                  </a:lnTo>
                  <a:lnTo>
                    <a:pt x="0" y="0"/>
                  </a:lnTo>
                  <a:lnTo>
                    <a:pt x="170687" y="298703"/>
                  </a:lnTo>
                  <a:lnTo>
                    <a:pt x="0" y="595883"/>
                  </a:lnTo>
                  <a:lnTo>
                    <a:pt x="2101595" y="595883"/>
                  </a:lnTo>
                  <a:lnTo>
                    <a:pt x="2272283" y="298703"/>
                  </a:lnTo>
                  <a:close/>
                </a:path>
              </a:pathLst>
            </a:custGeom>
            <a:grpFill/>
          </p:spPr>
          <p:style>
            <a:lnRef idx="2">
              <a:schemeClr val="accent1"/>
            </a:lnRef>
            <a:fillRef idx="1">
              <a:schemeClr val="lt1"/>
            </a:fillRef>
            <a:effectRef idx="0">
              <a:schemeClr val="accent1"/>
            </a:effectRef>
            <a:fontRef idx="minor">
              <a:schemeClr val="dk1"/>
            </a:fontRef>
          </p:style>
          <p:txBody>
            <a:bodyPr wrap="square" lIns="0" tIns="0" rIns="0" bIns="0" rtlCol="0"/>
            <a:lstStyle/>
            <a:p>
              <a:endParaRPr>
                <a:solidFill>
                  <a:schemeClr val="bg1"/>
                </a:solidFill>
              </a:endParaRPr>
            </a:p>
          </p:txBody>
        </p:sp>
        <p:sp>
          <p:nvSpPr>
            <p:cNvPr id="14" name="object 4">
              <a:extLst>
                <a:ext uri="{FF2B5EF4-FFF2-40B4-BE49-F238E27FC236}">
                  <a16:creationId xmlns:a16="http://schemas.microsoft.com/office/drawing/2014/main" id="{7A6F4E8B-E9EB-4FF8-8ADE-3600E2DEA3B7}"/>
                </a:ext>
              </a:extLst>
            </p:cNvPr>
            <p:cNvSpPr/>
            <p:nvPr/>
          </p:nvSpPr>
          <p:spPr>
            <a:xfrm>
              <a:off x="6415918" y="2703576"/>
              <a:ext cx="2291080" cy="608330"/>
            </a:xfrm>
            <a:custGeom>
              <a:avLst/>
              <a:gdLst/>
              <a:ahLst/>
              <a:cxnLst/>
              <a:rect l="l" t="t" r="r" b="b"/>
              <a:pathLst>
                <a:path w="2291079" h="608329">
                  <a:moveTo>
                    <a:pt x="2290572" y="304800"/>
                  </a:moveTo>
                  <a:lnTo>
                    <a:pt x="2116836" y="0"/>
                  </a:lnTo>
                  <a:lnTo>
                    <a:pt x="0" y="0"/>
                  </a:lnTo>
                  <a:lnTo>
                    <a:pt x="10668" y="18738"/>
                  </a:lnTo>
                  <a:lnTo>
                    <a:pt x="10668" y="12192"/>
                  </a:lnTo>
                  <a:lnTo>
                    <a:pt x="16764" y="3048"/>
                  </a:lnTo>
                  <a:lnTo>
                    <a:pt x="21936" y="12192"/>
                  </a:lnTo>
                  <a:lnTo>
                    <a:pt x="2107692" y="12192"/>
                  </a:lnTo>
                  <a:lnTo>
                    <a:pt x="2107692" y="9144"/>
                  </a:lnTo>
                  <a:lnTo>
                    <a:pt x="2112264" y="12192"/>
                  </a:lnTo>
                  <a:lnTo>
                    <a:pt x="2112264" y="17217"/>
                  </a:lnTo>
                  <a:lnTo>
                    <a:pt x="2275125" y="304792"/>
                  </a:lnTo>
                  <a:lnTo>
                    <a:pt x="2276856" y="301752"/>
                  </a:lnTo>
                  <a:lnTo>
                    <a:pt x="2276856" y="328742"/>
                  </a:lnTo>
                  <a:lnTo>
                    <a:pt x="2290572" y="304800"/>
                  </a:lnTo>
                  <a:close/>
                </a:path>
                <a:path w="2291079" h="608329">
                  <a:moveTo>
                    <a:pt x="175260" y="326244"/>
                  </a:moveTo>
                  <a:lnTo>
                    <a:pt x="175260" y="307848"/>
                  </a:lnTo>
                  <a:lnTo>
                    <a:pt x="173520" y="304792"/>
                  </a:lnTo>
                  <a:lnTo>
                    <a:pt x="0" y="608076"/>
                  </a:lnTo>
                  <a:lnTo>
                    <a:pt x="10668" y="608076"/>
                  </a:lnTo>
                  <a:lnTo>
                    <a:pt x="10668" y="595884"/>
                  </a:lnTo>
                  <a:lnTo>
                    <a:pt x="21962" y="595884"/>
                  </a:lnTo>
                  <a:lnTo>
                    <a:pt x="175260" y="326244"/>
                  </a:lnTo>
                  <a:close/>
                </a:path>
                <a:path w="2291079" h="608329">
                  <a:moveTo>
                    <a:pt x="21936" y="12192"/>
                  </a:moveTo>
                  <a:lnTo>
                    <a:pt x="16764" y="3048"/>
                  </a:lnTo>
                  <a:lnTo>
                    <a:pt x="10668" y="12192"/>
                  </a:lnTo>
                  <a:lnTo>
                    <a:pt x="21936" y="12192"/>
                  </a:lnTo>
                  <a:close/>
                </a:path>
                <a:path w="2291079" h="608329">
                  <a:moveTo>
                    <a:pt x="187452" y="304800"/>
                  </a:moveTo>
                  <a:lnTo>
                    <a:pt x="21962" y="12238"/>
                  </a:lnTo>
                  <a:lnTo>
                    <a:pt x="10668" y="12192"/>
                  </a:lnTo>
                  <a:lnTo>
                    <a:pt x="10668" y="18738"/>
                  </a:lnTo>
                  <a:lnTo>
                    <a:pt x="173520" y="304792"/>
                  </a:lnTo>
                  <a:lnTo>
                    <a:pt x="175260" y="301752"/>
                  </a:lnTo>
                  <a:lnTo>
                    <a:pt x="175260" y="326244"/>
                  </a:lnTo>
                  <a:lnTo>
                    <a:pt x="187452" y="304800"/>
                  </a:lnTo>
                  <a:close/>
                </a:path>
                <a:path w="2291079" h="608329">
                  <a:moveTo>
                    <a:pt x="21962" y="595884"/>
                  </a:moveTo>
                  <a:lnTo>
                    <a:pt x="10668" y="595884"/>
                  </a:lnTo>
                  <a:lnTo>
                    <a:pt x="16764" y="605028"/>
                  </a:lnTo>
                  <a:lnTo>
                    <a:pt x="21962" y="595884"/>
                  </a:lnTo>
                  <a:close/>
                </a:path>
                <a:path w="2291079" h="608329">
                  <a:moveTo>
                    <a:pt x="2109427" y="595884"/>
                  </a:moveTo>
                  <a:lnTo>
                    <a:pt x="21936" y="595930"/>
                  </a:lnTo>
                  <a:lnTo>
                    <a:pt x="16764" y="605028"/>
                  </a:lnTo>
                  <a:lnTo>
                    <a:pt x="10668" y="595884"/>
                  </a:lnTo>
                  <a:lnTo>
                    <a:pt x="10668" y="608076"/>
                  </a:lnTo>
                  <a:lnTo>
                    <a:pt x="2107692" y="608076"/>
                  </a:lnTo>
                  <a:lnTo>
                    <a:pt x="2107692" y="598932"/>
                  </a:lnTo>
                  <a:lnTo>
                    <a:pt x="2109427" y="595884"/>
                  </a:lnTo>
                  <a:close/>
                </a:path>
                <a:path w="2291079" h="608329">
                  <a:moveTo>
                    <a:pt x="175260" y="307848"/>
                  </a:moveTo>
                  <a:lnTo>
                    <a:pt x="175260" y="301752"/>
                  </a:lnTo>
                  <a:lnTo>
                    <a:pt x="173520" y="304792"/>
                  </a:lnTo>
                  <a:lnTo>
                    <a:pt x="175260" y="307848"/>
                  </a:lnTo>
                  <a:close/>
                </a:path>
                <a:path w="2291079" h="608329">
                  <a:moveTo>
                    <a:pt x="2112264" y="12192"/>
                  </a:moveTo>
                  <a:lnTo>
                    <a:pt x="2107692" y="9144"/>
                  </a:lnTo>
                  <a:lnTo>
                    <a:pt x="2109418" y="12192"/>
                  </a:lnTo>
                  <a:lnTo>
                    <a:pt x="2112264" y="12192"/>
                  </a:lnTo>
                  <a:close/>
                </a:path>
                <a:path w="2291079" h="608329">
                  <a:moveTo>
                    <a:pt x="2109418" y="12192"/>
                  </a:moveTo>
                  <a:lnTo>
                    <a:pt x="2107692" y="9144"/>
                  </a:lnTo>
                  <a:lnTo>
                    <a:pt x="2107692" y="12192"/>
                  </a:lnTo>
                  <a:lnTo>
                    <a:pt x="2109418" y="12192"/>
                  </a:lnTo>
                  <a:close/>
                </a:path>
                <a:path w="2291079" h="608329">
                  <a:moveTo>
                    <a:pt x="2112264" y="595884"/>
                  </a:moveTo>
                  <a:lnTo>
                    <a:pt x="2109418" y="595899"/>
                  </a:lnTo>
                  <a:lnTo>
                    <a:pt x="2107692" y="598932"/>
                  </a:lnTo>
                  <a:lnTo>
                    <a:pt x="2112264" y="595884"/>
                  </a:lnTo>
                  <a:close/>
                </a:path>
                <a:path w="2291079" h="608329">
                  <a:moveTo>
                    <a:pt x="2112264" y="608076"/>
                  </a:moveTo>
                  <a:lnTo>
                    <a:pt x="2112264" y="595884"/>
                  </a:lnTo>
                  <a:lnTo>
                    <a:pt x="2107692" y="598932"/>
                  </a:lnTo>
                  <a:lnTo>
                    <a:pt x="2107692" y="608076"/>
                  </a:lnTo>
                  <a:lnTo>
                    <a:pt x="2112264" y="608076"/>
                  </a:lnTo>
                  <a:close/>
                </a:path>
                <a:path w="2291079" h="608329">
                  <a:moveTo>
                    <a:pt x="2112264" y="17217"/>
                  </a:moveTo>
                  <a:lnTo>
                    <a:pt x="2112264" y="12192"/>
                  </a:lnTo>
                  <a:lnTo>
                    <a:pt x="2109418" y="12192"/>
                  </a:lnTo>
                  <a:lnTo>
                    <a:pt x="2112264" y="17217"/>
                  </a:lnTo>
                  <a:close/>
                </a:path>
                <a:path w="2291079" h="608329">
                  <a:moveTo>
                    <a:pt x="2276856" y="328742"/>
                  </a:moveTo>
                  <a:lnTo>
                    <a:pt x="2276856" y="307848"/>
                  </a:lnTo>
                  <a:lnTo>
                    <a:pt x="2275125" y="304792"/>
                  </a:lnTo>
                  <a:lnTo>
                    <a:pt x="2109427" y="595884"/>
                  </a:lnTo>
                  <a:lnTo>
                    <a:pt x="2112264" y="595884"/>
                  </a:lnTo>
                  <a:lnTo>
                    <a:pt x="2112264" y="608076"/>
                  </a:lnTo>
                  <a:lnTo>
                    <a:pt x="2116836" y="608076"/>
                  </a:lnTo>
                  <a:lnTo>
                    <a:pt x="2276856" y="328742"/>
                  </a:lnTo>
                  <a:close/>
                </a:path>
                <a:path w="2291079" h="608329">
                  <a:moveTo>
                    <a:pt x="2276856" y="307848"/>
                  </a:moveTo>
                  <a:lnTo>
                    <a:pt x="2276856" y="301752"/>
                  </a:lnTo>
                  <a:lnTo>
                    <a:pt x="2275125" y="304792"/>
                  </a:lnTo>
                  <a:lnTo>
                    <a:pt x="2276856" y="307848"/>
                  </a:lnTo>
                  <a:close/>
                </a:path>
              </a:pathLst>
            </a:custGeom>
            <a:grpFill/>
          </p:spPr>
          <p:style>
            <a:lnRef idx="2">
              <a:schemeClr val="accent1"/>
            </a:lnRef>
            <a:fillRef idx="1">
              <a:schemeClr val="lt1"/>
            </a:fillRef>
            <a:effectRef idx="0">
              <a:schemeClr val="accent1"/>
            </a:effectRef>
            <a:fontRef idx="minor">
              <a:schemeClr val="dk1"/>
            </a:fontRef>
          </p:style>
          <p:txBody>
            <a:bodyPr wrap="square" lIns="0" tIns="0" rIns="0" bIns="0" rtlCol="0"/>
            <a:lstStyle/>
            <a:p>
              <a:endParaRPr>
                <a:solidFill>
                  <a:schemeClr val="bg1"/>
                </a:solidFill>
              </a:endParaRPr>
            </a:p>
          </p:txBody>
        </p:sp>
      </p:grpSp>
      <p:grpSp>
        <p:nvGrpSpPr>
          <p:cNvPr id="15" name="object 5">
            <a:extLst>
              <a:ext uri="{FF2B5EF4-FFF2-40B4-BE49-F238E27FC236}">
                <a16:creationId xmlns:a16="http://schemas.microsoft.com/office/drawing/2014/main" id="{E9ACB898-AC53-4C0E-A6BB-E9A7F730ADC6}"/>
              </a:ext>
            </a:extLst>
          </p:cNvPr>
          <p:cNvGrpSpPr/>
          <p:nvPr/>
        </p:nvGrpSpPr>
        <p:grpSpPr>
          <a:xfrm>
            <a:off x="2831638" y="2577024"/>
            <a:ext cx="1963669" cy="2501115"/>
            <a:chOff x="1876938" y="3406152"/>
            <a:chExt cx="1963669" cy="2501115"/>
          </a:xfrm>
        </p:grpSpPr>
        <p:sp>
          <p:nvSpPr>
            <p:cNvPr id="16" name="object 6">
              <a:extLst>
                <a:ext uri="{FF2B5EF4-FFF2-40B4-BE49-F238E27FC236}">
                  <a16:creationId xmlns:a16="http://schemas.microsoft.com/office/drawing/2014/main" id="{9524ADF4-BDA8-432F-84C7-5CA703F573B5}"/>
                </a:ext>
              </a:extLst>
            </p:cNvPr>
            <p:cNvSpPr/>
            <p:nvPr/>
          </p:nvSpPr>
          <p:spPr>
            <a:xfrm>
              <a:off x="1876938" y="3425687"/>
              <a:ext cx="1943100" cy="2481580"/>
            </a:xfrm>
            <a:custGeom>
              <a:avLst/>
              <a:gdLst/>
              <a:ahLst/>
              <a:cxnLst/>
              <a:rect l="l" t="t" r="r" b="b"/>
              <a:pathLst>
                <a:path w="1943100" h="2481579">
                  <a:moveTo>
                    <a:pt x="1943099" y="2481071"/>
                  </a:moveTo>
                  <a:lnTo>
                    <a:pt x="1943099" y="0"/>
                  </a:lnTo>
                  <a:lnTo>
                    <a:pt x="0" y="0"/>
                  </a:lnTo>
                  <a:lnTo>
                    <a:pt x="0" y="2481071"/>
                  </a:lnTo>
                  <a:lnTo>
                    <a:pt x="1943099" y="2481071"/>
                  </a:lnTo>
                  <a:close/>
                </a:path>
              </a:pathLst>
            </a:custGeom>
            <a:ln>
              <a:solidFill>
                <a:srgbClr val="00A1DE">
                  <a:alpha val="45882"/>
                </a:srgbClr>
              </a:solidFill>
            </a:ln>
          </p:spPr>
          <p:style>
            <a:lnRef idx="2">
              <a:schemeClr val="accent2">
                <a:shade val="50000"/>
              </a:schemeClr>
            </a:lnRef>
            <a:fillRef idx="1">
              <a:schemeClr val="accent2"/>
            </a:fillRef>
            <a:effectRef idx="0">
              <a:schemeClr val="accent2"/>
            </a:effectRef>
            <a:fontRef idx="minor">
              <a:schemeClr val="lt1"/>
            </a:fontRef>
          </p:style>
          <p:txBody>
            <a:bodyPr wrap="square" lIns="0" tIns="0" rIns="0" bIns="0" rtlCol="0"/>
            <a:lstStyle/>
            <a:p>
              <a:endParaRPr/>
            </a:p>
          </p:txBody>
        </p:sp>
        <p:sp>
          <p:nvSpPr>
            <p:cNvPr id="17" name="object 7">
              <a:extLst>
                <a:ext uri="{FF2B5EF4-FFF2-40B4-BE49-F238E27FC236}">
                  <a16:creationId xmlns:a16="http://schemas.microsoft.com/office/drawing/2014/main" id="{B2B6A882-F5C5-41DC-905E-2853D9464149}"/>
                </a:ext>
              </a:extLst>
            </p:cNvPr>
            <p:cNvSpPr/>
            <p:nvPr/>
          </p:nvSpPr>
          <p:spPr>
            <a:xfrm>
              <a:off x="1883537" y="3406152"/>
              <a:ext cx="1957070" cy="2493645"/>
            </a:xfrm>
            <a:custGeom>
              <a:avLst/>
              <a:gdLst/>
              <a:ahLst/>
              <a:cxnLst/>
              <a:rect l="l" t="t" r="r" b="b"/>
              <a:pathLst>
                <a:path w="1957070" h="2493645">
                  <a:moveTo>
                    <a:pt x="1879092" y="95999"/>
                  </a:moveTo>
                  <a:lnTo>
                    <a:pt x="79248" y="95999"/>
                  </a:lnTo>
                  <a:lnTo>
                    <a:pt x="79248" y="419087"/>
                  </a:lnTo>
                  <a:lnTo>
                    <a:pt x="1879092" y="419087"/>
                  </a:lnTo>
                  <a:lnTo>
                    <a:pt x="1879092" y="95999"/>
                  </a:lnTo>
                  <a:close/>
                </a:path>
                <a:path w="1957070" h="2493645">
                  <a:moveTo>
                    <a:pt x="1956816" y="0"/>
                  </a:moveTo>
                  <a:lnTo>
                    <a:pt x="1944624" y="0"/>
                  </a:lnTo>
                  <a:lnTo>
                    <a:pt x="1944624" y="12192"/>
                  </a:lnTo>
                  <a:lnTo>
                    <a:pt x="1944624" y="2481072"/>
                  </a:lnTo>
                  <a:lnTo>
                    <a:pt x="13716" y="2481072"/>
                  </a:lnTo>
                  <a:lnTo>
                    <a:pt x="13716" y="12192"/>
                  </a:lnTo>
                  <a:lnTo>
                    <a:pt x="1944624" y="12192"/>
                  </a:lnTo>
                  <a:lnTo>
                    <a:pt x="1944624" y="0"/>
                  </a:lnTo>
                  <a:lnTo>
                    <a:pt x="0" y="0"/>
                  </a:lnTo>
                  <a:lnTo>
                    <a:pt x="0" y="2493264"/>
                  </a:lnTo>
                  <a:lnTo>
                    <a:pt x="7620" y="2493264"/>
                  </a:lnTo>
                  <a:lnTo>
                    <a:pt x="13716" y="2493264"/>
                  </a:lnTo>
                  <a:lnTo>
                    <a:pt x="1944624" y="2493264"/>
                  </a:lnTo>
                  <a:lnTo>
                    <a:pt x="1950720" y="2493264"/>
                  </a:lnTo>
                  <a:lnTo>
                    <a:pt x="1956816" y="2493264"/>
                  </a:lnTo>
                  <a:lnTo>
                    <a:pt x="1956816" y="0"/>
                  </a:lnTo>
                  <a:close/>
                </a:path>
              </a:pathLst>
            </a:custGeom>
            <a:solidFill>
              <a:srgbClr val="FFFFFF"/>
            </a:solidFill>
          </p:spPr>
          <p:txBody>
            <a:bodyPr wrap="square" lIns="0" tIns="0" rIns="0" bIns="0" rtlCol="0"/>
            <a:lstStyle/>
            <a:p>
              <a:endParaRPr/>
            </a:p>
          </p:txBody>
        </p:sp>
        <p:sp>
          <p:nvSpPr>
            <p:cNvPr id="18" name="object 8">
              <a:extLst>
                <a:ext uri="{FF2B5EF4-FFF2-40B4-BE49-F238E27FC236}">
                  <a16:creationId xmlns:a16="http://schemas.microsoft.com/office/drawing/2014/main" id="{C92FFA27-00F9-484B-94C3-A4D6DF4C4A95}"/>
                </a:ext>
              </a:extLst>
            </p:cNvPr>
            <p:cNvSpPr/>
            <p:nvPr/>
          </p:nvSpPr>
          <p:spPr>
            <a:xfrm>
              <a:off x="1956694" y="3496056"/>
              <a:ext cx="1812289" cy="335280"/>
            </a:xfrm>
            <a:custGeom>
              <a:avLst/>
              <a:gdLst/>
              <a:ahLst/>
              <a:cxnLst/>
              <a:rect l="l" t="t" r="r" b="b"/>
              <a:pathLst>
                <a:path w="1812289" h="335279">
                  <a:moveTo>
                    <a:pt x="1812036" y="335280"/>
                  </a:moveTo>
                  <a:lnTo>
                    <a:pt x="1812036" y="0"/>
                  </a:lnTo>
                  <a:lnTo>
                    <a:pt x="0" y="0"/>
                  </a:lnTo>
                  <a:lnTo>
                    <a:pt x="0" y="335280"/>
                  </a:lnTo>
                  <a:lnTo>
                    <a:pt x="6096" y="335280"/>
                  </a:lnTo>
                  <a:lnTo>
                    <a:pt x="6096" y="12192"/>
                  </a:lnTo>
                  <a:lnTo>
                    <a:pt x="12192" y="6096"/>
                  </a:lnTo>
                  <a:lnTo>
                    <a:pt x="12192" y="12192"/>
                  </a:lnTo>
                  <a:lnTo>
                    <a:pt x="1799844" y="12192"/>
                  </a:lnTo>
                  <a:lnTo>
                    <a:pt x="1799844" y="6096"/>
                  </a:lnTo>
                  <a:lnTo>
                    <a:pt x="1805940" y="12192"/>
                  </a:lnTo>
                  <a:lnTo>
                    <a:pt x="1805940" y="335280"/>
                  </a:lnTo>
                  <a:lnTo>
                    <a:pt x="1812036" y="335280"/>
                  </a:lnTo>
                  <a:close/>
                </a:path>
                <a:path w="1812289" h="335279">
                  <a:moveTo>
                    <a:pt x="12192" y="12192"/>
                  </a:moveTo>
                  <a:lnTo>
                    <a:pt x="12192" y="6096"/>
                  </a:lnTo>
                  <a:lnTo>
                    <a:pt x="6096" y="12192"/>
                  </a:lnTo>
                  <a:lnTo>
                    <a:pt x="12192" y="12192"/>
                  </a:lnTo>
                  <a:close/>
                </a:path>
                <a:path w="1812289" h="335279">
                  <a:moveTo>
                    <a:pt x="12192" y="323088"/>
                  </a:moveTo>
                  <a:lnTo>
                    <a:pt x="12192" y="12192"/>
                  </a:lnTo>
                  <a:lnTo>
                    <a:pt x="6096" y="12192"/>
                  </a:lnTo>
                  <a:lnTo>
                    <a:pt x="6096" y="323088"/>
                  </a:lnTo>
                  <a:lnTo>
                    <a:pt x="12192" y="323088"/>
                  </a:lnTo>
                  <a:close/>
                </a:path>
                <a:path w="1812289" h="335279">
                  <a:moveTo>
                    <a:pt x="1805940" y="323088"/>
                  </a:moveTo>
                  <a:lnTo>
                    <a:pt x="6096" y="323088"/>
                  </a:lnTo>
                  <a:lnTo>
                    <a:pt x="12192" y="329184"/>
                  </a:lnTo>
                  <a:lnTo>
                    <a:pt x="12192" y="335280"/>
                  </a:lnTo>
                  <a:lnTo>
                    <a:pt x="1799844" y="335280"/>
                  </a:lnTo>
                  <a:lnTo>
                    <a:pt x="1799844" y="329184"/>
                  </a:lnTo>
                  <a:lnTo>
                    <a:pt x="1805940" y="323088"/>
                  </a:lnTo>
                  <a:close/>
                </a:path>
                <a:path w="1812289" h="335279">
                  <a:moveTo>
                    <a:pt x="12192" y="335280"/>
                  </a:moveTo>
                  <a:lnTo>
                    <a:pt x="12192" y="329184"/>
                  </a:lnTo>
                  <a:lnTo>
                    <a:pt x="6096" y="323088"/>
                  </a:lnTo>
                  <a:lnTo>
                    <a:pt x="6096" y="335280"/>
                  </a:lnTo>
                  <a:lnTo>
                    <a:pt x="12192" y="335280"/>
                  </a:lnTo>
                  <a:close/>
                </a:path>
                <a:path w="1812289" h="335279">
                  <a:moveTo>
                    <a:pt x="1805940" y="12192"/>
                  </a:moveTo>
                  <a:lnTo>
                    <a:pt x="1799844" y="6096"/>
                  </a:lnTo>
                  <a:lnTo>
                    <a:pt x="1799844" y="12192"/>
                  </a:lnTo>
                  <a:lnTo>
                    <a:pt x="1805940" y="12192"/>
                  </a:lnTo>
                  <a:close/>
                </a:path>
                <a:path w="1812289" h="335279">
                  <a:moveTo>
                    <a:pt x="1805940" y="323088"/>
                  </a:moveTo>
                  <a:lnTo>
                    <a:pt x="1805940" y="12192"/>
                  </a:lnTo>
                  <a:lnTo>
                    <a:pt x="1799844" y="12192"/>
                  </a:lnTo>
                  <a:lnTo>
                    <a:pt x="1799844" y="323088"/>
                  </a:lnTo>
                  <a:lnTo>
                    <a:pt x="1805940" y="323088"/>
                  </a:lnTo>
                  <a:close/>
                </a:path>
                <a:path w="1812289" h="335279">
                  <a:moveTo>
                    <a:pt x="1805940" y="335280"/>
                  </a:moveTo>
                  <a:lnTo>
                    <a:pt x="1805940" y="323088"/>
                  </a:lnTo>
                  <a:lnTo>
                    <a:pt x="1799844" y="329184"/>
                  </a:lnTo>
                  <a:lnTo>
                    <a:pt x="1799844" y="335280"/>
                  </a:lnTo>
                  <a:lnTo>
                    <a:pt x="1805940" y="335280"/>
                  </a:lnTo>
                  <a:close/>
                </a:path>
              </a:pathLst>
            </a:custGeom>
            <a:solidFill>
              <a:srgbClr val="DAEDEF"/>
            </a:solidFill>
          </p:spPr>
          <p:txBody>
            <a:bodyPr wrap="square" lIns="0" tIns="0" rIns="0" bIns="0" rtlCol="0"/>
            <a:lstStyle/>
            <a:p>
              <a:endParaRPr/>
            </a:p>
          </p:txBody>
        </p:sp>
        <p:sp>
          <p:nvSpPr>
            <p:cNvPr id="19" name="object 9">
              <a:extLst>
                <a:ext uri="{FF2B5EF4-FFF2-40B4-BE49-F238E27FC236}">
                  <a16:creationId xmlns:a16="http://schemas.microsoft.com/office/drawing/2014/main" id="{83C226B4-A551-4F43-9082-86B4F0E1BB8E}"/>
                </a:ext>
              </a:extLst>
            </p:cNvPr>
            <p:cNvSpPr/>
            <p:nvPr/>
          </p:nvSpPr>
          <p:spPr>
            <a:xfrm>
              <a:off x="1962790" y="3934967"/>
              <a:ext cx="1800225" cy="340360"/>
            </a:xfrm>
            <a:custGeom>
              <a:avLst/>
              <a:gdLst/>
              <a:ahLst/>
              <a:cxnLst/>
              <a:rect l="l" t="t" r="r" b="b"/>
              <a:pathLst>
                <a:path w="1800225" h="340360">
                  <a:moveTo>
                    <a:pt x="1799843" y="339851"/>
                  </a:moveTo>
                  <a:lnTo>
                    <a:pt x="1799843" y="0"/>
                  </a:lnTo>
                  <a:lnTo>
                    <a:pt x="0" y="0"/>
                  </a:lnTo>
                  <a:lnTo>
                    <a:pt x="0" y="339851"/>
                  </a:lnTo>
                  <a:lnTo>
                    <a:pt x="1799843" y="339851"/>
                  </a:lnTo>
                  <a:close/>
                </a:path>
              </a:pathLst>
            </a:custGeom>
            <a:solidFill>
              <a:srgbClr val="FFFFFF"/>
            </a:solidFill>
          </p:spPr>
          <p:txBody>
            <a:bodyPr wrap="square" lIns="0" tIns="0" rIns="0" bIns="0" rtlCol="0"/>
            <a:lstStyle/>
            <a:p>
              <a:endParaRPr/>
            </a:p>
          </p:txBody>
        </p:sp>
        <p:sp>
          <p:nvSpPr>
            <p:cNvPr id="20" name="object 10">
              <a:extLst>
                <a:ext uri="{FF2B5EF4-FFF2-40B4-BE49-F238E27FC236}">
                  <a16:creationId xmlns:a16="http://schemas.microsoft.com/office/drawing/2014/main" id="{E9477C84-6B60-4221-AB70-756725E4BA84}"/>
                </a:ext>
              </a:extLst>
            </p:cNvPr>
            <p:cNvSpPr/>
            <p:nvPr/>
          </p:nvSpPr>
          <p:spPr>
            <a:xfrm>
              <a:off x="1956694" y="3927348"/>
              <a:ext cx="1812289" cy="353695"/>
            </a:xfrm>
            <a:custGeom>
              <a:avLst/>
              <a:gdLst/>
              <a:ahLst/>
              <a:cxnLst/>
              <a:rect l="l" t="t" r="r" b="b"/>
              <a:pathLst>
                <a:path w="1812289" h="353695">
                  <a:moveTo>
                    <a:pt x="1812036" y="353568"/>
                  </a:moveTo>
                  <a:lnTo>
                    <a:pt x="1812036" y="0"/>
                  </a:lnTo>
                  <a:lnTo>
                    <a:pt x="0" y="0"/>
                  </a:lnTo>
                  <a:lnTo>
                    <a:pt x="0" y="353568"/>
                  </a:lnTo>
                  <a:lnTo>
                    <a:pt x="6096" y="353568"/>
                  </a:lnTo>
                  <a:lnTo>
                    <a:pt x="6096" y="13716"/>
                  </a:lnTo>
                  <a:lnTo>
                    <a:pt x="12192" y="7620"/>
                  </a:lnTo>
                  <a:lnTo>
                    <a:pt x="12192" y="13716"/>
                  </a:lnTo>
                  <a:lnTo>
                    <a:pt x="1799844" y="13716"/>
                  </a:lnTo>
                  <a:lnTo>
                    <a:pt x="1799844" y="7620"/>
                  </a:lnTo>
                  <a:lnTo>
                    <a:pt x="1805940" y="13716"/>
                  </a:lnTo>
                  <a:lnTo>
                    <a:pt x="1805940" y="353568"/>
                  </a:lnTo>
                  <a:lnTo>
                    <a:pt x="1812036" y="353568"/>
                  </a:lnTo>
                  <a:close/>
                </a:path>
                <a:path w="1812289" h="353695">
                  <a:moveTo>
                    <a:pt x="12192" y="13716"/>
                  </a:moveTo>
                  <a:lnTo>
                    <a:pt x="12192" y="7620"/>
                  </a:lnTo>
                  <a:lnTo>
                    <a:pt x="6096" y="13716"/>
                  </a:lnTo>
                  <a:lnTo>
                    <a:pt x="12192" y="13716"/>
                  </a:lnTo>
                  <a:close/>
                </a:path>
                <a:path w="1812289" h="353695">
                  <a:moveTo>
                    <a:pt x="12192" y="341376"/>
                  </a:moveTo>
                  <a:lnTo>
                    <a:pt x="12192" y="13716"/>
                  </a:lnTo>
                  <a:lnTo>
                    <a:pt x="6096" y="13716"/>
                  </a:lnTo>
                  <a:lnTo>
                    <a:pt x="6096" y="341376"/>
                  </a:lnTo>
                  <a:lnTo>
                    <a:pt x="12192" y="341376"/>
                  </a:lnTo>
                  <a:close/>
                </a:path>
                <a:path w="1812289" h="353695">
                  <a:moveTo>
                    <a:pt x="1805940" y="341376"/>
                  </a:moveTo>
                  <a:lnTo>
                    <a:pt x="6096" y="341376"/>
                  </a:lnTo>
                  <a:lnTo>
                    <a:pt x="12192" y="347472"/>
                  </a:lnTo>
                  <a:lnTo>
                    <a:pt x="12192" y="353568"/>
                  </a:lnTo>
                  <a:lnTo>
                    <a:pt x="1799844" y="353568"/>
                  </a:lnTo>
                  <a:lnTo>
                    <a:pt x="1799844" y="347472"/>
                  </a:lnTo>
                  <a:lnTo>
                    <a:pt x="1805940" y="341376"/>
                  </a:lnTo>
                  <a:close/>
                </a:path>
                <a:path w="1812289" h="353695">
                  <a:moveTo>
                    <a:pt x="12192" y="353568"/>
                  </a:moveTo>
                  <a:lnTo>
                    <a:pt x="12192" y="347472"/>
                  </a:lnTo>
                  <a:lnTo>
                    <a:pt x="6096" y="341376"/>
                  </a:lnTo>
                  <a:lnTo>
                    <a:pt x="6096" y="353568"/>
                  </a:lnTo>
                  <a:lnTo>
                    <a:pt x="12192" y="353568"/>
                  </a:lnTo>
                  <a:close/>
                </a:path>
                <a:path w="1812289" h="353695">
                  <a:moveTo>
                    <a:pt x="1805940" y="13716"/>
                  </a:moveTo>
                  <a:lnTo>
                    <a:pt x="1799844" y="7620"/>
                  </a:lnTo>
                  <a:lnTo>
                    <a:pt x="1799844" y="13716"/>
                  </a:lnTo>
                  <a:lnTo>
                    <a:pt x="1805940" y="13716"/>
                  </a:lnTo>
                  <a:close/>
                </a:path>
                <a:path w="1812289" h="353695">
                  <a:moveTo>
                    <a:pt x="1805940" y="341376"/>
                  </a:moveTo>
                  <a:lnTo>
                    <a:pt x="1805940" y="13716"/>
                  </a:lnTo>
                  <a:lnTo>
                    <a:pt x="1799844" y="13716"/>
                  </a:lnTo>
                  <a:lnTo>
                    <a:pt x="1799844" y="341376"/>
                  </a:lnTo>
                  <a:lnTo>
                    <a:pt x="1805940" y="341376"/>
                  </a:lnTo>
                  <a:close/>
                </a:path>
                <a:path w="1812289" h="353695">
                  <a:moveTo>
                    <a:pt x="1805940" y="353568"/>
                  </a:moveTo>
                  <a:lnTo>
                    <a:pt x="1805940" y="341376"/>
                  </a:lnTo>
                  <a:lnTo>
                    <a:pt x="1799844" y="347472"/>
                  </a:lnTo>
                  <a:lnTo>
                    <a:pt x="1799844" y="353568"/>
                  </a:lnTo>
                  <a:lnTo>
                    <a:pt x="1805940" y="353568"/>
                  </a:lnTo>
                  <a:close/>
                </a:path>
              </a:pathLst>
            </a:custGeom>
            <a:solidFill>
              <a:srgbClr val="DAEDEF"/>
            </a:solidFill>
          </p:spPr>
          <p:txBody>
            <a:bodyPr wrap="square" lIns="0" tIns="0" rIns="0" bIns="0" rtlCol="0"/>
            <a:lstStyle/>
            <a:p>
              <a:endParaRPr/>
            </a:p>
          </p:txBody>
        </p:sp>
        <p:sp>
          <p:nvSpPr>
            <p:cNvPr id="21" name="object 11">
              <a:extLst>
                <a:ext uri="{FF2B5EF4-FFF2-40B4-BE49-F238E27FC236}">
                  <a16:creationId xmlns:a16="http://schemas.microsoft.com/office/drawing/2014/main" id="{189CD0DF-2B50-4037-AA1B-6C36C3A6350F}"/>
                </a:ext>
              </a:extLst>
            </p:cNvPr>
            <p:cNvSpPr/>
            <p:nvPr/>
          </p:nvSpPr>
          <p:spPr>
            <a:xfrm>
              <a:off x="1962790" y="4437887"/>
              <a:ext cx="1800225" cy="340360"/>
            </a:xfrm>
            <a:custGeom>
              <a:avLst/>
              <a:gdLst/>
              <a:ahLst/>
              <a:cxnLst/>
              <a:rect l="l" t="t" r="r" b="b"/>
              <a:pathLst>
                <a:path w="1800225" h="340360">
                  <a:moveTo>
                    <a:pt x="1799843" y="339851"/>
                  </a:moveTo>
                  <a:lnTo>
                    <a:pt x="1799843" y="0"/>
                  </a:lnTo>
                  <a:lnTo>
                    <a:pt x="0" y="0"/>
                  </a:lnTo>
                  <a:lnTo>
                    <a:pt x="0" y="339851"/>
                  </a:lnTo>
                  <a:lnTo>
                    <a:pt x="1799843" y="339851"/>
                  </a:lnTo>
                  <a:close/>
                </a:path>
              </a:pathLst>
            </a:custGeom>
            <a:solidFill>
              <a:srgbClr val="FFFFFF"/>
            </a:solidFill>
          </p:spPr>
          <p:txBody>
            <a:bodyPr wrap="square" lIns="0" tIns="0" rIns="0" bIns="0" rtlCol="0"/>
            <a:lstStyle/>
            <a:p>
              <a:endParaRPr/>
            </a:p>
          </p:txBody>
        </p:sp>
        <p:sp>
          <p:nvSpPr>
            <p:cNvPr id="22" name="object 12">
              <a:extLst>
                <a:ext uri="{FF2B5EF4-FFF2-40B4-BE49-F238E27FC236}">
                  <a16:creationId xmlns:a16="http://schemas.microsoft.com/office/drawing/2014/main" id="{ED0EF4C4-6558-4F38-ACCB-FFAF2AAD966B}"/>
                </a:ext>
              </a:extLst>
            </p:cNvPr>
            <p:cNvSpPr/>
            <p:nvPr/>
          </p:nvSpPr>
          <p:spPr>
            <a:xfrm>
              <a:off x="1956694" y="4431792"/>
              <a:ext cx="1812289" cy="353695"/>
            </a:xfrm>
            <a:custGeom>
              <a:avLst/>
              <a:gdLst/>
              <a:ahLst/>
              <a:cxnLst/>
              <a:rect l="l" t="t" r="r" b="b"/>
              <a:pathLst>
                <a:path w="1812289" h="353695">
                  <a:moveTo>
                    <a:pt x="1812036" y="353568"/>
                  </a:moveTo>
                  <a:lnTo>
                    <a:pt x="1812036" y="0"/>
                  </a:lnTo>
                  <a:lnTo>
                    <a:pt x="0" y="0"/>
                  </a:lnTo>
                  <a:lnTo>
                    <a:pt x="0" y="353568"/>
                  </a:lnTo>
                  <a:lnTo>
                    <a:pt x="6096" y="353568"/>
                  </a:lnTo>
                  <a:lnTo>
                    <a:pt x="6096" y="12192"/>
                  </a:lnTo>
                  <a:lnTo>
                    <a:pt x="12192" y="6096"/>
                  </a:lnTo>
                  <a:lnTo>
                    <a:pt x="12192" y="12192"/>
                  </a:lnTo>
                  <a:lnTo>
                    <a:pt x="1799844" y="12192"/>
                  </a:lnTo>
                  <a:lnTo>
                    <a:pt x="1799844" y="6096"/>
                  </a:lnTo>
                  <a:lnTo>
                    <a:pt x="1805940" y="12192"/>
                  </a:lnTo>
                  <a:lnTo>
                    <a:pt x="1805940" y="353568"/>
                  </a:lnTo>
                  <a:lnTo>
                    <a:pt x="1812036" y="353568"/>
                  </a:lnTo>
                  <a:close/>
                </a:path>
                <a:path w="1812289" h="353695">
                  <a:moveTo>
                    <a:pt x="12192" y="12192"/>
                  </a:moveTo>
                  <a:lnTo>
                    <a:pt x="12192" y="6096"/>
                  </a:lnTo>
                  <a:lnTo>
                    <a:pt x="6096" y="12192"/>
                  </a:lnTo>
                  <a:lnTo>
                    <a:pt x="12192" y="12192"/>
                  </a:lnTo>
                  <a:close/>
                </a:path>
                <a:path w="1812289" h="353695">
                  <a:moveTo>
                    <a:pt x="12192" y="339852"/>
                  </a:moveTo>
                  <a:lnTo>
                    <a:pt x="12192" y="12192"/>
                  </a:lnTo>
                  <a:lnTo>
                    <a:pt x="6096" y="12192"/>
                  </a:lnTo>
                  <a:lnTo>
                    <a:pt x="6096" y="339852"/>
                  </a:lnTo>
                  <a:lnTo>
                    <a:pt x="12192" y="339852"/>
                  </a:lnTo>
                  <a:close/>
                </a:path>
                <a:path w="1812289" h="353695">
                  <a:moveTo>
                    <a:pt x="1805940" y="339852"/>
                  </a:moveTo>
                  <a:lnTo>
                    <a:pt x="6096" y="339852"/>
                  </a:lnTo>
                  <a:lnTo>
                    <a:pt x="12192" y="345948"/>
                  </a:lnTo>
                  <a:lnTo>
                    <a:pt x="12192" y="353568"/>
                  </a:lnTo>
                  <a:lnTo>
                    <a:pt x="1799844" y="353568"/>
                  </a:lnTo>
                  <a:lnTo>
                    <a:pt x="1799844" y="345948"/>
                  </a:lnTo>
                  <a:lnTo>
                    <a:pt x="1805940" y="339852"/>
                  </a:lnTo>
                  <a:close/>
                </a:path>
                <a:path w="1812289" h="353695">
                  <a:moveTo>
                    <a:pt x="12192" y="353568"/>
                  </a:moveTo>
                  <a:lnTo>
                    <a:pt x="12192" y="345948"/>
                  </a:lnTo>
                  <a:lnTo>
                    <a:pt x="6096" y="339852"/>
                  </a:lnTo>
                  <a:lnTo>
                    <a:pt x="6096" y="353568"/>
                  </a:lnTo>
                  <a:lnTo>
                    <a:pt x="12192" y="353568"/>
                  </a:lnTo>
                  <a:close/>
                </a:path>
                <a:path w="1812289" h="353695">
                  <a:moveTo>
                    <a:pt x="1805940" y="12192"/>
                  </a:moveTo>
                  <a:lnTo>
                    <a:pt x="1799844" y="6096"/>
                  </a:lnTo>
                  <a:lnTo>
                    <a:pt x="1799844" y="12192"/>
                  </a:lnTo>
                  <a:lnTo>
                    <a:pt x="1805940" y="12192"/>
                  </a:lnTo>
                  <a:close/>
                </a:path>
                <a:path w="1812289" h="353695">
                  <a:moveTo>
                    <a:pt x="1805940" y="339852"/>
                  </a:moveTo>
                  <a:lnTo>
                    <a:pt x="1805940" y="12192"/>
                  </a:lnTo>
                  <a:lnTo>
                    <a:pt x="1799844" y="12192"/>
                  </a:lnTo>
                  <a:lnTo>
                    <a:pt x="1799844" y="339852"/>
                  </a:lnTo>
                  <a:lnTo>
                    <a:pt x="1805940" y="339852"/>
                  </a:lnTo>
                  <a:close/>
                </a:path>
                <a:path w="1812289" h="353695">
                  <a:moveTo>
                    <a:pt x="1805940" y="353568"/>
                  </a:moveTo>
                  <a:lnTo>
                    <a:pt x="1805940" y="339852"/>
                  </a:lnTo>
                  <a:lnTo>
                    <a:pt x="1799844" y="345948"/>
                  </a:lnTo>
                  <a:lnTo>
                    <a:pt x="1799844" y="353568"/>
                  </a:lnTo>
                  <a:lnTo>
                    <a:pt x="1805940" y="353568"/>
                  </a:lnTo>
                  <a:close/>
                </a:path>
              </a:pathLst>
            </a:custGeom>
            <a:solidFill>
              <a:srgbClr val="DAEDEF"/>
            </a:solidFill>
          </p:spPr>
          <p:txBody>
            <a:bodyPr wrap="square" lIns="0" tIns="0" rIns="0" bIns="0" rtlCol="0"/>
            <a:lstStyle/>
            <a:p>
              <a:endParaRPr/>
            </a:p>
          </p:txBody>
        </p:sp>
        <p:sp>
          <p:nvSpPr>
            <p:cNvPr id="23" name="object 13">
              <a:extLst>
                <a:ext uri="{FF2B5EF4-FFF2-40B4-BE49-F238E27FC236}">
                  <a16:creationId xmlns:a16="http://schemas.microsoft.com/office/drawing/2014/main" id="{D212EFC1-F5E2-40FA-A6F8-D5824F560895}"/>
                </a:ext>
              </a:extLst>
            </p:cNvPr>
            <p:cNvSpPr/>
            <p:nvPr/>
          </p:nvSpPr>
          <p:spPr>
            <a:xfrm>
              <a:off x="1962790" y="4942331"/>
              <a:ext cx="1800225" cy="340360"/>
            </a:xfrm>
            <a:custGeom>
              <a:avLst/>
              <a:gdLst/>
              <a:ahLst/>
              <a:cxnLst/>
              <a:rect l="l" t="t" r="r" b="b"/>
              <a:pathLst>
                <a:path w="1800225" h="340360">
                  <a:moveTo>
                    <a:pt x="1799843" y="339851"/>
                  </a:moveTo>
                  <a:lnTo>
                    <a:pt x="1799843" y="0"/>
                  </a:lnTo>
                  <a:lnTo>
                    <a:pt x="0" y="0"/>
                  </a:lnTo>
                  <a:lnTo>
                    <a:pt x="0" y="339851"/>
                  </a:lnTo>
                  <a:lnTo>
                    <a:pt x="1799843" y="339851"/>
                  </a:lnTo>
                  <a:close/>
                </a:path>
              </a:pathLst>
            </a:custGeom>
            <a:solidFill>
              <a:srgbClr val="FFFFFF"/>
            </a:solidFill>
          </p:spPr>
          <p:txBody>
            <a:bodyPr wrap="square" lIns="0" tIns="0" rIns="0" bIns="0" rtlCol="0"/>
            <a:lstStyle/>
            <a:p>
              <a:endParaRPr/>
            </a:p>
          </p:txBody>
        </p:sp>
        <p:sp>
          <p:nvSpPr>
            <p:cNvPr id="24" name="object 14">
              <a:extLst>
                <a:ext uri="{FF2B5EF4-FFF2-40B4-BE49-F238E27FC236}">
                  <a16:creationId xmlns:a16="http://schemas.microsoft.com/office/drawing/2014/main" id="{772E02C2-469F-4A46-86A4-245BECF731B5}"/>
                </a:ext>
              </a:extLst>
            </p:cNvPr>
            <p:cNvSpPr/>
            <p:nvPr/>
          </p:nvSpPr>
          <p:spPr>
            <a:xfrm>
              <a:off x="1956694" y="4936236"/>
              <a:ext cx="1812289" cy="352425"/>
            </a:xfrm>
            <a:custGeom>
              <a:avLst/>
              <a:gdLst/>
              <a:ahLst/>
              <a:cxnLst/>
              <a:rect l="l" t="t" r="r" b="b"/>
              <a:pathLst>
                <a:path w="1812289" h="352425">
                  <a:moveTo>
                    <a:pt x="1812036" y="352044"/>
                  </a:moveTo>
                  <a:lnTo>
                    <a:pt x="1812036" y="0"/>
                  </a:lnTo>
                  <a:lnTo>
                    <a:pt x="0" y="0"/>
                  </a:lnTo>
                  <a:lnTo>
                    <a:pt x="0" y="352044"/>
                  </a:lnTo>
                  <a:lnTo>
                    <a:pt x="6096" y="352044"/>
                  </a:lnTo>
                  <a:lnTo>
                    <a:pt x="6096" y="12192"/>
                  </a:lnTo>
                  <a:lnTo>
                    <a:pt x="12192" y="6096"/>
                  </a:lnTo>
                  <a:lnTo>
                    <a:pt x="12192" y="12192"/>
                  </a:lnTo>
                  <a:lnTo>
                    <a:pt x="1799844" y="12192"/>
                  </a:lnTo>
                  <a:lnTo>
                    <a:pt x="1799844" y="6096"/>
                  </a:lnTo>
                  <a:lnTo>
                    <a:pt x="1805940" y="12192"/>
                  </a:lnTo>
                  <a:lnTo>
                    <a:pt x="1805940" y="352044"/>
                  </a:lnTo>
                  <a:lnTo>
                    <a:pt x="1812036" y="352044"/>
                  </a:lnTo>
                  <a:close/>
                </a:path>
                <a:path w="1812289" h="352425">
                  <a:moveTo>
                    <a:pt x="12192" y="12192"/>
                  </a:moveTo>
                  <a:lnTo>
                    <a:pt x="12192" y="6096"/>
                  </a:lnTo>
                  <a:lnTo>
                    <a:pt x="6096" y="12192"/>
                  </a:lnTo>
                  <a:lnTo>
                    <a:pt x="12192" y="12192"/>
                  </a:lnTo>
                  <a:close/>
                </a:path>
                <a:path w="1812289" h="352425">
                  <a:moveTo>
                    <a:pt x="12192" y="339852"/>
                  </a:moveTo>
                  <a:lnTo>
                    <a:pt x="12192" y="12192"/>
                  </a:lnTo>
                  <a:lnTo>
                    <a:pt x="6096" y="12192"/>
                  </a:lnTo>
                  <a:lnTo>
                    <a:pt x="6096" y="339852"/>
                  </a:lnTo>
                  <a:lnTo>
                    <a:pt x="12192" y="339852"/>
                  </a:lnTo>
                  <a:close/>
                </a:path>
                <a:path w="1812289" h="352425">
                  <a:moveTo>
                    <a:pt x="1805940" y="339852"/>
                  </a:moveTo>
                  <a:lnTo>
                    <a:pt x="6096" y="339852"/>
                  </a:lnTo>
                  <a:lnTo>
                    <a:pt x="12192" y="345948"/>
                  </a:lnTo>
                  <a:lnTo>
                    <a:pt x="12192" y="352044"/>
                  </a:lnTo>
                  <a:lnTo>
                    <a:pt x="1799844" y="352044"/>
                  </a:lnTo>
                  <a:lnTo>
                    <a:pt x="1799844" y="345948"/>
                  </a:lnTo>
                  <a:lnTo>
                    <a:pt x="1805940" y="339852"/>
                  </a:lnTo>
                  <a:close/>
                </a:path>
                <a:path w="1812289" h="352425">
                  <a:moveTo>
                    <a:pt x="12192" y="352044"/>
                  </a:moveTo>
                  <a:lnTo>
                    <a:pt x="12192" y="345948"/>
                  </a:lnTo>
                  <a:lnTo>
                    <a:pt x="6096" y="339852"/>
                  </a:lnTo>
                  <a:lnTo>
                    <a:pt x="6096" y="352044"/>
                  </a:lnTo>
                  <a:lnTo>
                    <a:pt x="12192" y="352044"/>
                  </a:lnTo>
                  <a:close/>
                </a:path>
                <a:path w="1812289" h="352425">
                  <a:moveTo>
                    <a:pt x="1805940" y="12192"/>
                  </a:moveTo>
                  <a:lnTo>
                    <a:pt x="1799844" y="6096"/>
                  </a:lnTo>
                  <a:lnTo>
                    <a:pt x="1799844" y="12192"/>
                  </a:lnTo>
                  <a:lnTo>
                    <a:pt x="1805940" y="12192"/>
                  </a:lnTo>
                  <a:close/>
                </a:path>
                <a:path w="1812289" h="352425">
                  <a:moveTo>
                    <a:pt x="1805940" y="339852"/>
                  </a:moveTo>
                  <a:lnTo>
                    <a:pt x="1805940" y="12192"/>
                  </a:lnTo>
                  <a:lnTo>
                    <a:pt x="1799844" y="12192"/>
                  </a:lnTo>
                  <a:lnTo>
                    <a:pt x="1799844" y="339852"/>
                  </a:lnTo>
                  <a:lnTo>
                    <a:pt x="1805940" y="339852"/>
                  </a:lnTo>
                  <a:close/>
                </a:path>
                <a:path w="1812289" h="352425">
                  <a:moveTo>
                    <a:pt x="1805940" y="352044"/>
                  </a:moveTo>
                  <a:lnTo>
                    <a:pt x="1805940" y="339852"/>
                  </a:lnTo>
                  <a:lnTo>
                    <a:pt x="1799844" y="345948"/>
                  </a:lnTo>
                  <a:lnTo>
                    <a:pt x="1799844" y="352044"/>
                  </a:lnTo>
                  <a:lnTo>
                    <a:pt x="1805940" y="352044"/>
                  </a:lnTo>
                  <a:close/>
                </a:path>
              </a:pathLst>
            </a:custGeom>
            <a:solidFill>
              <a:srgbClr val="DAEDEF"/>
            </a:solidFill>
          </p:spPr>
          <p:txBody>
            <a:bodyPr wrap="square" lIns="0" tIns="0" rIns="0" bIns="0" rtlCol="0"/>
            <a:lstStyle/>
            <a:p>
              <a:endParaRPr/>
            </a:p>
          </p:txBody>
        </p:sp>
        <p:sp>
          <p:nvSpPr>
            <p:cNvPr id="25" name="object 15">
              <a:extLst>
                <a:ext uri="{FF2B5EF4-FFF2-40B4-BE49-F238E27FC236}">
                  <a16:creationId xmlns:a16="http://schemas.microsoft.com/office/drawing/2014/main" id="{5040ABC4-1028-42D2-A21E-D8EF34269809}"/>
                </a:ext>
              </a:extLst>
            </p:cNvPr>
            <p:cNvSpPr/>
            <p:nvPr/>
          </p:nvSpPr>
          <p:spPr>
            <a:xfrm>
              <a:off x="1962790" y="5446775"/>
              <a:ext cx="1800225" cy="340360"/>
            </a:xfrm>
            <a:custGeom>
              <a:avLst/>
              <a:gdLst/>
              <a:ahLst/>
              <a:cxnLst/>
              <a:rect l="l" t="t" r="r" b="b"/>
              <a:pathLst>
                <a:path w="1800225" h="340360">
                  <a:moveTo>
                    <a:pt x="1799843" y="339851"/>
                  </a:moveTo>
                  <a:lnTo>
                    <a:pt x="1799843" y="0"/>
                  </a:lnTo>
                  <a:lnTo>
                    <a:pt x="0" y="0"/>
                  </a:lnTo>
                  <a:lnTo>
                    <a:pt x="0" y="339851"/>
                  </a:lnTo>
                  <a:lnTo>
                    <a:pt x="1799843" y="339851"/>
                  </a:lnTo>
                  <a:close/>
                </a:path>
              </a:pathLst>
            </a:custGeom>
            <a:solidFill>
              <a:srgbClr val="FFFFFF"/>
            </a:solidFill>
          </p:spPr>
          <p:txBody>
            <a:bodyPr wrap="square" lIns="0" tIns="0" rIns="0" bIns="0" rtlCol="0"/>
            <a:lstStyle/>
            <a:p>
              <a:endParaRPr/>
            </a:p>
          </p:txBody>
        </p:sp>
        <p:sp>
          <p:nvSpPr>
            <p:cNvPr id="26" name="object 16">
              <a:extLst>
                <a:ext uri="{FF2B5EF4-FFF2-40B4-BE49-F238E27FC236}">
                  <a16:creationId xmlns:a16="http://schemas.microsoft.com/office/drawing/2014/main" id="{5CCDE54A-25A7-4259-931F-2A7E7794267B}"/>
                </a:ext>
              </a:extLst>
            </p:cNvPr>
            <p:cNvSpPr/>
            <p:nvPr/>
          </p:nvSpPr>
          <p:spPr>
            <a:xfrm>
              <a:off x="1956694" y="5440680"/>
              <a:ext cx="1812289" cy="352425"/>
            </a:xfrm>
            <a:custGeom>
              <a:avLst/>
              <a:gdLst/>
              <a:ahLst/>
              <a:cxnLst/>
              <a:rect l="l" t="t" r="r" b="b"/>
              <a:pathLst>
                <a:path w="1812289" h="352425">
                  <a:moveTo>
                    <a:pt x="1812036" y="352044"/>
                  </a:moveTo>
                  <a:lnTo>
                    <a:pt x="1812036" y="0"/>
                  </a:lnTo>
                  <a:lnTo>
                    <a:pt x="0" y="0"/>
                  </a:lnTo>
                  <a:lnTo>
                    <a:pt x="0" y="352044"/>
                  </a:lnTo>
                  <a:lnTo>
                    <a:pt x="6096" y="352044"/>
                  </a:lnTo>
                  <a:lnTo>
                    <a:pt x="6096" y="12192"/>
                  </a:lnTo>
                  <a:lnTo>
                    <a:pt x="12192" y="6096"/>
                  </a:lnTo>
                  <a:lnTo>
                    <a:pt x="12192" y="12192"/>
                  </a:lnTo>
                  <a:lnTo>
                    <a:pt x="1799844" y="12192"/>
                  </a:lnTo>
                  <a:lnTo>
                    <a:pt x="1799844" y="6096"/>
                  </a:lnTo>
                  <a:lnTo>
                    <a:pt x="1805940" y="12192"/>
                  </a:lnTo>
                  <a:lnTo>
                    <a:pt x="1805940" y="352044"/>
                  </a:lnTo>
                  <a:lnTo>
                    <a:pt x="1812036" y="352044"/>
                  </a:lnTo>
                  <a:close/>
                </a:path>
                <a:path w="1812289" h="352425">
                  <a:moveTo>
                    <a:pt x="12192" y="12192"/>
                  </a:moveTo>
                  <a:lnTo>
                    <a:pt x="12192" y="6096"/>
                  </a:lnTo>
                  <a:lnTo>
                    <a:pt x="6096" y="12192"/>
                  </a:lnTo>
                  <a:lnTo>
                    <a:pt x="12192" y="12192"/>
                  </a:lnTo>
                  <a:close/>
                </a:path>
                <a:path w="1812289" h="352425">
                  <a:moveTo>
                    <a:pt x="12192" y="339852"/>
                  </a:moveTo>
                  <a:lnTo>
                    <a:pt x="12192" y="12192"/>
                  </a:lnTo>
                  <a:lnTo>
                    <a:pt x="6096" y="12192"/>
                  </a:lnTo>
                  <a:lnTo>
                    <a:pt x="6096" y="339852"/>
                  </a:lnTo>
                  <a:lnTo>
                    <a:pt x="12192" y="339852"/>
                  </a:lnTo>
                  <a:close/>
                </a:path>
                <a:path w="1812289" h="352425">
                  <a:moveTo>
                    <a:pt x="1805940" y="339852"/>
                  </a:moveTo>
                  <a:lnTo>
                    <a:pt x="6096" y="339852"/>
                  </a:lnTo>
                  <a:lnTo>
                    <a:pt x="12192" y="345948"/>
                  </a:lnTo>
                  <a:lnTo>
                    <a:pt x="12192" y="352044"/>
                  </a:lnTo>
                  <a:lnTo>
                    <a:pt x="1799844" y="352044"/>
                  </a:lnTo>
                  <a:lnTo>
                    <a:pt x="1799844" y="345948"/>
                  </a:lnTo>
                  <a:lnTo>
                    <a:pt x="1805940" y="339852"/>
                  </a:lnTo>
                  <a:close/>
                </a:path>
                <a:path w="1812289" h="352425">
                  <a:moveTo>
                    <a:pt x="12192" y="352044"/>
                  </a:moveTo>
                  <a:lnTo>
                    <a:pt x="12192" y="345948"/>
                  </a:lnTo>
                  <a:lnTo>
                    <a:pt x="6096" y="339852"/>
                  </a:lnTo>
                  <a:lnTo>
                    <a:pt x="6096" y="352044"/>
                  </a:lnTo>
                  <a:lnTo>
                    <a:pt x="12192" y="352044"/>
                  </a:lnTo>
                  <a:close/>
                </a:path>
                <a:path w="1812289" h="352425">
                  <a:moveTo>
                    <a:pt x="1805940" y="12192"/>
                  </a:moveTo>
                  <a:lnTo>
                    <a:pt x="1799844" y="6096"/>
                  </a:lnTo>
                  <a:lnTo>
                    <a:pt x="1799844" y="12192"/>
                  </a:lnTo>
                  <a:lnTo>
                    <a:pt x="1805940" y="12192"/>
                  </a:lnTo>
                  <a:close/>
                </a:path>
                <a:path w="1812289" h="352425">
                  <a:moveTo>
                    <a:pt x="1805940" y="339852"/>
                  </a:moveTo>
                  <a:lnTo>
                    <a:pt x="1805940" y="12192"/>
                  </a:lnTo>
                  <a:lnTo>
                    <a:pt x="1799844" y="12192"/>
                  </a:lnTo>
                  <a:lnTo>
                    <a:pt x="1799844" y="339852"/>
                  </a:lnTo>
                  <a:lnTo>
                    <a:pt x="1805940" y="339852"/>
                  </a:lnTo>
                  <a:close/>
                </a:path>
                <a:path w="1812289" h="352425">
                  <a:moveTo>
                    <a:pt x="1805940" y="352044"/>
                  </a:moveTo>
                  <a:lnTo>
                    <a:pt x="1805940" y="339852"/>
                  </a:lnTo>
                  <a:lnTo>
                    <a:pt x="1799844" y="345948"/>
                  </a:lnTo>
                  <a:lnTo>
                    <a:pt x="1799844" y="352044"/>
                  </a:lnTo>
                  <a:lnTo>
                    <a:pt x="1805940" y="352044"/>
                  </a:lnTo>
                  <a:close/>
                </a:path>
              </a:pathLst>
            </a:custGeom>
            <a:solidFill>
              <a:srgbClr val="DAEDEF"/>
            </a:solidFill>
          </p:spPr>
          <p:txBody>
            <a:bodyPr wrap="square" lIns="0" tIns="0" rIns="0" bIns="0" rtlCol="0"/>
            <a:lstStyle/>
            <a:p>
              <a:endParaRPr/>
            </a:p>
          </p:txBody>
        </p:sp>
      </p:grpSp>
      <p:grpSp>
        <p:nvGrpSpPr>
          <p:cNvPr id="31" name="object 21">
            <a:extLst>
              <a:ext uri="{FF2B5EF4-FFF2-40B4-BE49-F238E27FC236}">
                <a16:creationId xmlns:a16="http://schemas.microsoft.com/office/drawing/2014/main" id="{E5CCF771-E1AE-407D-8533-F7F4BE0CF7F2}"/>
              </a:ext>
            </a:extLst>
          </p:cNvPr>
          <p:cNvGrpSpPr/>
          <p:nvPr/>
        </p:nvGrpSpPr>
        <p:grpSpPr>
          <a:xfrm>
            <a:off x="2834238" y="1878017"/>
            <a:ext cx="1940499" cy="624840"/>
            <a:chOff x="1883542" y="2703576"/>
            <a:chExt cx="2103120" cy="624840"/>
          </a:xfrm>
          <a:solidFill>
            <a:schemeClr val="accent1"/>
          </a:solidFill>
        </p:grpSpPr>
        <p:sp>
          <p:nvSpPr>
            <p:cNvPr id="32" name="object 22">
              <a:extLst>
                <a:ext uri="{FF2B5EF4-FFF2-40B4-BE49-F238E27FC236}">
                  <a16:creationId xmlns:a16="http://schemas.microsoft.com/office/drawing/2014/main" id="{4F38FFD4-9B8A-47DC-8404-B27150A6EC29}"/>
                </a:ext>
              </a:extLst>
            </p:cNvPr>
            <p:cNvSpPr/>
            <p:nvPr/>
          </p:nvSpPr>
          <p:spPr>
            <a:xfrm>
              <a:off x="1891162" y="2709671"/>
              <a:ext cx="2087880" cy="612775"/>
            </a:xfrm>
            <a:custGeom>
              <a:avLst/>
              <a:gdLst/>
              <a:ahLst/>
              <a:cxnLst/>
              <a:rect l="l" t="t" r="r" b="b"/>
              <a:pathLst>
                <a:path w="2087879" h="612775">
                  <a:moveTo>
                    <a:pt x="2087879" y="306323"/>
                  </a:moveTo>
                  <a:lnTo>
                    <a:pt x="1915667" y="0"/>
                  </a:lnTo>
                  <a:lnTo>
                    <a:pt x="0" y="0"/>
                  </a:lnTo>
                  <a:lnTo>
                    <a:pt x="0" y="612647"/>
                  </a:lnTo>
                  <a:lnTo>
                    <a:pt x="1915667" y="612647"/>
                  </a:lnTo>
                  <a:lnTo>
                    <a:pt x="2087879" y="306323"/>
                  </a:lnTo>
                  <a:close/>
                </a:path>
              </a:pathLst>
            </a:custGeom>
            <a:grpFill/>
          </p:spPr>
          <p:style>
            <a:lnRef idx="2">
              <a:schemeClr val="accent1"/>
            </a:lnRef>
            <a:fillRef idx="1">
              <a:schemeClr val="lt1"/>
            </a:fillRef>
            <a:effectRef idx="0">
              <a:schemeClr val="accent1"/>
            </a:effectRef>
            <a:fontRef idx="minor">
              <a:schemeClr val="dk1"/>
            </a:fontRef>
          </p:style>
          <p:txBody>
            <a:bodyPr wrap="square" lIns="0" tIns="0" rIns="0" bIns="0" rtlCol="0"/>
            <a:lstStyle/>
            <a:p>
              <a:endParaRPr>
                <a:solidFill>
                  <a:schemeClr val="bg1"/>
                </a:solidFill>
              </a:endParaRPr>
            </a:p>
          </p:txBody>
        </p:sp>
        <p:sp>
          <p:nvSpPr>
            <p:cNvPr id="33" name="object 23">
              <a:extLst>
                <a:ext uri="{FF2B5EF4-FFF2-40B4-BE49-F238E27FC236}">
                  <a16:creationId xmlns:a16="http://schemas.microsoft.com/office/drawing/2014/main" id="{F4934B66-A98B-488A-A6D2-09F9848EB934}"/>
                </a:ext>
              </a:extLst>
            </p:cNvPr>
            <p:cNvSpPr/>
            <p:nvPr/>
          </p:nvSpPr>
          <p:spPr>
            <a:xfrm>
              <a:off x="1883542" y="2703576"/>
              <a:ext cx="2103120" cy="624840"/>
            </a:xfrm>
            <a:custGeom>
              <a:avLst/>
              <a:gdLst/>
              <a:ahLst/>
              <a:cxnLst/>
              <a:rect l="l" t="t" r="r" b="b"/>
              <a:pathLst>
                <a:path w="2103120" h="624839">
                  <a:moveTo>
                    <a:pt x="2103120" y="312420"/>
                  </a:moveTo>
                  <a:lnTo>
                    <a:pt x="1927860" y="0"/>
                  </a:lnTo>
                  <a:lnTo>
                    <a:pt x="0" y="0"/>
                  </a:lnTo>
                  <a:lnTo>
                    <a:pt x="0" y="624840"/>
                  </a:lnTo>
                  <a:lnTo>
                    <a:pt x="7620" y="624840"/>
                  </a:lnTo>
                  <a:lnTo>
                    <a:pt x="7620" y="12192"/>
                  </a:lnTo>
                  <a:lnTo>
                    <a:pt x="13716" y="6096"/>
                  </a:lnTo>
                  <a:lnTo>
                    <a:pt x="13716" y="12192"/>
                  </a:lnTo>
                  <a:lnTo>
                    <a:pt x="1918716" y="12192"/>
                  </a:lnTo>
                  <a:lnTo>
                    <a:pt x="1918716" y="9144"/>
                  </a:lnTo>
                  <a:lnTo>
                    <a:pt x="1923288" y="12192"/>
                  </a:lnTo>
                  <a:lnTo>
                    <a:pt x="1923288" y="17349"/>
                  </a:lnTo>
                  <a:lnTo>
                    <a:pt x="2087705" y="312420"/>
                  </a:lnTo>
                  <a:lnTo>
                    <a:pt x="2089404" y="309372"/>
                  </a:lnTo>
                  <a:lnTo>
                    <a:pt x="2089404" y="336870"/>
                  </a:lnTo>
                  <a:lnTo>
                    <a:pt x="2103120" y="312420"/>
                  </a:lnTo>
                  <a:close/>
                </a:path>
                <a:path w="2103120" h="624839">
                  <a:moveTo>
                    <a:pt x="13716" y="12192"/>
                  </a:moveTo>
                  <a:lnTo>
                    <a:pt x="13716" y="6096"/>
                  </a:lnTo>
                  <a:lnTo>
                    <a:pt x="7620" y="12192"/>
                  </a:lnTo>
                  <a:lnTo>
                    <a:pt x="13716" y="12192"/>
                  </a:lnTo>
                  <a:close/>
                </a:path>
                <a:path w="2103120" h="624839">
                  <a:moveTo>
                    <a:pt x="13716" y="612648"/>
                  </a:moveTo>
                  <a:lnTo>
                    <a:pt x="13716" y="12192"/>
                  </a:lnTo>
                  <a:lnTo>
                    <a:pt x="7620" y="12192"/>
                  </a:lnTo>
                  <a:lnTo>
                    <a:pt x="7620" y="612648"/>
                  </a:lnTo>
                  <a:lnTo>
                    <a:pt x="13716" y="612648"/>
                  </a:lnTo>
                  <a:close/>
                </a:path>
                <a:path w="2103120" h="624839">
                  <a:moveTo>
                    <a:pt x="1920414" y="612648"/>
                  </a:moveTo>
                  <a:lnTo>
                    <a:pt x="7620" y="612648"/>
                  </a:lnTo>
                  <a:lnTo>
                    <a:pt x="13716" y="618744"/>
                  </a:lnTo>
                  <a:lnTo>
                    <a:pt x="13716" y="624840"/>
                  </a:lnTo>
                  <a:lnTo>
                    <a:pt x="1918716" y="624840"/>
                  </a:lnTo>
                  <a:lnTo>
                    <a:pt x="1918716" y="615696"/>
                  </a:lnTo>
                  <a:lnTo>
                    <a:pt x="1920414" y="612648"/>
                  </a:lnTo>
                  <a:close/>
                </a:path>
                <a:path w="2103120" h="624839">
                  <a:moveTo>
                    <a:pt x="13716" y="624840"/>
                  </a:moveTo>
                  <a:lnTo>
                    <a:pt x="13716" y="618744"/>
                  </a:lnTo>
                  <a:lnTo>
                    <a:pt x="7620" y="612648"/>
                  </a:lnTo>
                  <a:lnTo>
                    <a:pt x="7620" y="624840"/>
                  </a:lnTo>
                  <a:lnTo>
                    <a:pt x="13716" y="624840"/>
                  </a:lnTo>
                  <a:close/>
                </a:path>
                <a:path w="2103120" h="624839">
                  <a:moveTo>
                    <a:pt x="1923288" y="12192"/>
                  </a:moveTo>
                  <a:lnTo>
                    <a:pt x="1918716" y="9144"/>
                  </a:lnTo>
                  <a:lnTo>
                    <a:pt x="1920414" y="12192"/>
                  </a:lnTo>
                  <a:lnTo>
                    <a:pt x="1923288" y="12192"/>
                  </a:lnTo>
                  <a:close/>
                </a:path>
                <a:path w="2103120" h="624839">
                  <a:moveTo>
                    <a:pt x="1920414" y="12192"/>
                  </a:moveTo>
                  <a:lnTo>
                    <a:pt x="1918716" y="9144"/>
                  </a:lnTo>
                  <a:lnTo>
                    <a:pt x="1918716" y="12192"/>
                  </a:lnTo>
                  <a:lnTo>
                    <a:pt x="1920414" y="12192"/>
                  </a:lnTo>
                  <a:close/>
                </a:path>
                <a:path w="2103120" h="624839">
                  <a:moveTo>
                    <a:pt x="1923288" y="612648"/>
                  </a:moveTo>
                  <a:lnTo>
                    <a:pt x="1920414" y="612648"/>
                  </a:lnTo>
                  <a:lnTo>
                    <a:pt x="1918716" y="615696"/>
                  </a:lnTo>
                  <a:lnTo>
                    <a:pt x="1923288" y="612648"/>
                  </a:lnTo>
                  <a:close/>
                </a:path>
                <a:path w="2103120" h="624839">
                  <a:moveTo>
                    <a:pt x="1923288" y="624840"/>
                  </a:moveTo>
                  <a:lnTo>
                    <a:pt x="1923288" y="612648"/>
                  </a:lnTo>
                  <a:lnTo>
                    <a:pt x="1918716" y="615696"/>
                  </a:lnTo>
                  <a:lnTo>
                    <a:pt x="1918716" y="624840"/>
                  </a:lnTo>
                  <a:lnTo>
                    <a:pt x="1923288" y="624840"/>
                  </a:lnTo>
                  <a:close/>
                </a:path>
                <a:path w="2103120" h="624839">
                  <a:moveTo>
                    <a:pt x="1923288" y="17349"/>
                  </a:moveTo>
                  <a:lnTo>
                    <a:pt x="1923288" y="12192"/>
                  </a:lnTo>
                  <a:lnTo>
                    <a:pt x="1920414" y="12192"/>
                  </a:lnTo>
                  <a:lnTo>
                    <a:pt x="1923288" y="17349"/>
                  </a:lnTo>
                  <a:close/>
                </a:path>
                <a:path w="2103120" h="624839">
                  <a:moveTo>
                    <a:pt x="2089404" y="336870"/>
                  </a:moveTo>
                  <a:lnTo>
                    <a:pt x="2089404" y="315468"/>
                  </a:lnTo>
                  <a:lnTo>
                    <a:pt x="2087705" y="312420"/>
                  </a:lnTo>
                  <a:lnTo>
                    <a:pt x="1920414" y="612648"/>
                  </a:lnTo>
                  <a:lnTo>
                    <a:pt x="1923288" y="612648"/>
                  </a:lnTo>
                  <a:lnTo>
                    <a:pt x="1923288" y="624840"/>
                  </a:lnTo>
                  <a:lnTo>
                    <a:pt x="1927860" y="624840"/>
                  </a:lnTo>
                  <a:lnTo>
                    <a:pt x="2089404" y="336870"/>
                  </a:lnTo>
                  <a:close/>
                </a:path>
                <a:path w="2103120" h="624839">
                  <a:moveTo>
                    <a:pt x="2089404" y="315468"/>
                  </a:moveTo>
                  <a:lnTo>
                    <a:pt x="2089404" y="309372"/>
                  </a:lnTo>
                  <a:lnTo>
                    <a:pt x="2087705" y="312420"/>
                  </a:lnTo>
                  <a:lnTo>
                    <a:pt x="2089404" y="315468"/>
                  </a:lnTo>
                  <a:close/>
                </a:path>
              </a:pathLst>
            </a:custGeom>
            <a:grpFill/>
          </p:spPr>
          <p:style>
            <a:lnRef idx="2">
              <a:schemeClr val="accent1"/>
            </a:lnRef>
            <a:fillRef idx="1">
              <a:schemeClr val="lt1"/>
            </a:fillRef>
            <a:effectRef idx="0">
              <a:schemeClr val="accent1"/>
            </a:effectRef>
            <a:fontRef idx="minor">
              <a:schemeClr val="dk1"/>
            </a:fontRef>
          </p:style>
          <p:txBody>
            <a:bodyPr wrap="square" lIns="0" tIns="0" rIns="0" bIns="0" rtlCol="0"/>
            <a:lstStyle/>
            <a:p>
              <a:endParaRPr>
                <a:solidFill>
                  <a:schemeClr val="bg1"/>
                </a:solidFill>
              </a:endParaRPr>
            </a:p>
          </p:txBody>
        </p:sp>
      </p:grpSp>
      <p:sp>
        <p:nvSpPr>
          <p:cNvPr id="34" name="object 24">
            <a:extLst>
              <a:ext uri="{FF2B5EF4-FFF2-40B4-BE49-F238E27FC236}">
                <a16:creationId xmlns:a16="http://schemas.microsoft.com/office/drawing/2014/main" id="{FAB806A7-CE8B-4FCA-B000-A47555D12955}"/>
              </a:ext>
            </a:extLst>
          </p:cNvPr>
          <p:cNvSpPr txBox="1"/>
          <p:nvPr/>
        </p:nvSpPr>
        <p:spPr>
          <a:xfrm>
            <a:off x="3528682" y="1958279"/>
            <a:ext cx="629285" cy="452755"/>
          </a:xfrm>
          <a:prstGeom prst="rect">
            <a:avLst/>
          </a:prstGeom>
        </p:spPr>
        <p:txBody>
          <a:bodyPr vert="horz" wrap="square" lIns="0" tIns="12700" rIns="0" bIns="0" rtlCol="0">
            <a:spAutoFit/>
          </a:bodyPr>
          <a:lstStyle/>
          <a:p>
            <a:pPr marL="12700" marR="5080" indent="25400">
              <a:lnSpc>
                <a:spcPct val="100000"/>
              </a:lnSpc>
              <a:spcBef>
                <a:spcPts val="100"/>
              </a:spcBef>
            </a:pPr>
            <a:r>
              <a:rPr sz="1400" b="1">
                <a:solidFill>
                  <a:srgbClr val="FFFFFF"/>
                </a:solidFill>
                <a:latin typeface="Arial"/>
                <a:cs typeface="Arial"/>
              </a:rPr>
              <a:t>Plan</a:t>
            </a:r>
            <a:r>
              <a:rPr sz="1400" b="1" spc="-30">
                <a:solidFill>
                  <a:srgbClr val="FFFFFF"/>
                </a:solidFill>
                <a:latin typeface="Arial"/>
                <a:cs typeface="Arial"/>
              </a:rPr>
              <a:t> </a:t>
            </a:r>
            <a:r>
              <a:rPr sz="1400" b="1" spc="-50">
                <a:solidFill>
                  <a:srgbClr val="FFFFFF"/>
                </a:solidFill>
                <a:latin typeface="Arial"/>
                <a:cs typeface="Arial"/>
              </a:rPr>
              <a:t>&amp; </a:t>
            </a:r>
            <a:r>
              <a:rPr sz="1400" b="1" spc="-10">
                <a:solidFill>
                  <a:srgbClr val="FFFFFF"/>
                </a:solidFill>
                <a:latin typeface="Arial"/>
                <a:cs typeface="Arial"/>
              </a:rPr>
              <a:t>Source</a:t>
            </a:r>
            <a:endParaRPr sz="1400">
              <a:latin typeface="Arial"/>
              <a:cs typeface="Arial"/>
            </a:endParaRPr>
          </a:p>
        </p:txBody>
      </p:sp>
      <p:grpSp>
        <p:nvGrpSpPr>
          <p:cNvPr id="35" name="object 25">
            <a:extLst>
              <a:ext uri="{FF2B5EF4-FFF2-40B4-BE49-F238E27FC236}">
                <a16:creationId xmlns:a16="http://schemas.microsoft.com/office/drawing/2014/main" id="{7926BC02-F400-4420-B23A-3E95F17EBBDC}"/>
              </a:ext>
            </a:extLst>
          </p:cNvPr>
          <p:cNvGrpSpPr/>
          <p:nvPr/>
        </p:nvGrpSpPr>
        <p:grpSpPr>
          <a:xfrm>
            <a:off x="3409104" y="5216798"/>
            <a:ext cx="864235" cy="157480"/>
            <a:chOff x="2430658" y="5960364"/>
            <a:chExt cx="864235" cy="157480"/>
          </a:xfrm>
        </p:grpSpPr>
        <p:sp>
          <p:nvSpPr>
            <p:cNvPr id="36" name="object 26">
              <a:extLst>
                <a:ext uri="{FF2B5EF4-FFF2-40B4-BE49-F238E27FC236}">
                  <a16:creationId xmlns:a16="http://schemas.microsoft.com/office/drawing/2014/main" id="{5657AA3E-6688-4C83-9340-BDCCAF4B2E9F}"/>
                </a:ext>
              </a:extLst>
            </p:cNvPr>
            <p:cNvSpPr/>
            <p:nvPr/>
          </p:nvSpPr>
          <p:spPr>
            <a:xfrm>
              <a:off x="2465710" y="5966459"/>
              <a:ext cx="792480" cy="144780"/>
            </a:xfrm>
            <a:custGeom>
              <a:avLst/>
              <a:gdLst/>
              <a:ahLst/>
              <a:cxnLst/>
              <a:rect l="l" t="t" r="r" b="b"/>
              <a:pathLst>
                <a:path w="792479" h="144779">
                  <a:moveTo>
                    <a:pt x="792479" y="0"/>
                  </a:moveTo>
                  <a:lnTo>
                    <a:pt x="0" y="0"/>
                  </a:lnTo>
                  <a:lnTo>
                    <a:pt x="396239" y="144779"/>
                  </a:lnTo>
                  <a:lnTo>
                    <a:pt x="792479" y="0"/>
                  </a:lnTo>
                  <a:close/>
                </a:path>
              </a:pathLst>
            </a:custGeom>
          </p:spPr>
          <p:style>
            <a:lnRef idx="2">
              <a:schemeClr val="accent1"/>
            </a:lnRef>
            <a:fillRef idx="1">
              <a:schemeClr val="lt1"/>
            </a:fillRef>
            <a:effectRef idx="0">
              <a:schemeClr val="accent1"/>
            </a:effectRef>
            <a:fontRef idx="minor">
              <a:schemeClr val="dk1"/>
            </a:fontRef>
          </p:style>
          <p:txBody>
            <a:bodyPr wrap="square" lIns="0" tIns="0" rIns="0" bIns="0" rtlCol="0"/>
            <a:lstStyle/>
            <a:p>
              <a:endParaRPr/>
            </a:p>
          </p:txBody>
        </p:sp>
        <p:sp>
          <p:nvSpPr>
            <p:cNvPr id="37" name="object 27">
              <a:extLst>
                <a:ext uri="{FF2B5EF4-FFF2-40B4-BE49-F238E27FC236}">
                  <a16:creationId xmlns:a16="http://schemas.microsoft.com/office/drawing/2014/main" id="{4F37A832-6A61-4C09-A1A6-61300932340C}"/>
                </a:ext>
              </a:extLst>
            </p:cNvPr>
            <p:cNvSpPr/>
            <p:nvPr/>
          </p:nvSpPr>
          <p:spPr>
            <a:xfrm>
              <a:off x="2430658" y="5960364"/>
              <a:ext cx="864235" cy="157480"/>
            </a:xfrm>
            <a:custGeom>
              <a:avLst/>
              <a:gdLst/>
              <a:ahLst/>
              <a:cxnLst/>
              <a:rect l="l" t="t" r="r" b="b"/>
              <a:pathLst>
                <a:path w="864235" h="157479">
                  <a:moveTo>
                    <a:pt x="38100" y="0"/>
                  </a:moveTo>
                  <a:lnTo>
                    <a:pt x="0" y="0"/>
                  </a:lnTo>
                  <a:lnTo>
                    <a:pt x="35052" y="12757"/>
                  </a:lnTo>
                  <a:lnTo>
                    <a:pt x="35052" y="12192"/>
                  </a:lnTo>
                  <a:lnTo>
                    <a:pt x="38100" y="0"/>
                  </a:lnTo>
                  <a:close/>
                </a:path>
                <a:path w="864235" h="157479">
                  <a:moveTo>
                    <a:pt x="71467" y="12192"/>
                  </a:moveTo>
                  <a:lnTo>
                    <a:pt x="38100" y="0"/>
                  </a:lnTo>
                  <a:lnTo>
                    <a:pt x="35052" y="12192"/>
                  </a:lnTo>
                  <a:lnTo>
                    <a:pt x="71467" y="12192"/>
                  </a:lnTo>
                  <a:close/>
                </a:path>
                <a:path w="864235" h="157479">
                  <a:moveTo>
                    <a:pt x="432054" y="143944"/>
                  </a:moveTo>
                  <a:lnTo>
                    <a:pt x="71467" y="12192"/>
                  </a:lnTo>
                  <a:lnTo>
                    <a:pt x="35052" y="12192"/>
                  </a:lnTo>
                  <a:lnTo>
                    <a:pt x="35052" y="12757"/>
                  </a:lnTo>
                  <a:lnTo>
                    <a:pt x="429768" y="156417"/>
                  </a:lnTo>
                  <a:lnTo>
                    <a:pt x="429768" y="144780"/>
                  </a:lnTo>
                  <a:lnTo>
                    <a:pt x="432054" y="143944"/>
                  </a:lnTo>
                  <a:close/>
                </a:path>
                <a:path w="864235" h="157479">
                  <a:moveTo>
                    <a:pt x="826008" y="0"/>
                  </a:moveTo>
                  <a:lnTo>
                    <a:pt x="38100" y="0"/>
                  </a:lnTo>
                  <a:lnTo>
                    <a:pt x="71467" y="12192"/>
                  </a:lnTo>
                  <a:lnTo>
                    <a:pt x="792640" y="12192"/>
                  </a:lnTo>
                  <a:lnTo>
                    <a:pt x="826008" y="0"/>
                  </a:lnTo>
                  <a:close/>
                </a:path>
                <a:path w="864235" h="157479">
                  <a:moveTo>
                    <a:pt x="434340" y="144780"/>
                  </a:moveTo>
                  <a:lnTo>
                    <a:pt x="432054" y="143944"/>
                  </a:lnTo>
                  <a:lnTo>
                    <a:pt x="429768" y="144780"/>
                  </a:lnTo>
                  <a:lnTo>
                    <a:pt x="434340" y="144780"/>
                  </a:lnTo>
                  <a:close/>
                </a:path>
                <a:path w="864235" h="157479">
                  <a:moveTo>
                    <a:pt x="434340" y="155866"/>
                  </a:moveTo>
                  <a:lnTo>
                    <a:pt x="434340" y="144780"/>
                  </a:lnTo>
                  <a:lnTo>
                    <a:pt x="429768" y="144780"/>
                  </a:lnTo>
                  <a:lnTo>
                    <a:pt x="429768" y="156417"/>
                  </a:lnTo>
                  <a:lnTo>
                    <a:pt x="431292" y="156972"/>
                  </a:lnTo>
                  <a:lnTo>
                    <a:pt x="434340" y="155866"/>
                  </a:lnTo>
                  <a:close/>
                </a:path>
                <a:path w="864235" h="157479">
                  <a:moveTo>
                    <a:pt x="827532" y="13265"/>
                  </a:moveTo>
                  <a:lnTo>
                    <a:pt x="827532" y="12192"/>
                  </a:lnTo>
                  <a:lnTo>
                    <a:pt x="792640" y="12192"/>
                  </a:lnTo>
                  <a:lnTo>
                    <a:pt x="432054" y="143944"/>
                  </a:lnTo>
                  <a:lnTo>
                    <a:pt x="434340" y="144780"/>
                  </a:lnTo>
                  <a:lnTo>
                    <a:pt x="434340" y="155866"/>
                  </a:lnTo>
                  <a:lnTo>
                    <a:pt x="827532" y="13265"/>
                  </a:lnTo>
                  <a:close/>
                </a:path>
                <a:path w="864235" h="157479">
                  <a:moveTo>
                    <a:pt x="827532" y="12192"/>
                  </a:moveTo>
                  <a:lnTo>
                    <a:pt x="826008" y="0"/>
                  </a:lnTo>
                  <a:lnTo>
                    <a:pt x="792640" y="12192"/>
                  </a:lnTo>
                  <a:lnTo>
                    <a:pt x="827532" y="12192"/>
                  </a:lnTo>
                  <a:close/>
                </a:path>
                <a:path w="864235" h="157479">
                  <a:moveTo>
                    <a:pt x="864108" y="0"/>
                  </a:moveTo>
                  <a:lnTo>
                    <a:pt x="826008" y="0"/>
                  </a:lnTo>
                  <a:lnTo>
                    <a:pt x="827532" y="12192"/>
                  </a:lnTo>
                  <a:lnTo>
                    <a:pt x="827532" y="13265"/>
                  </a:lnTo>
                  <a:lnTo>
                    <a:pt x="864108" y="0"/>
                  </a:lnTo>
                  <a:close/>
                </a:path>
              </a:pathLst>
            </a:custGeom>
          </p:spPr>
          <p:style>
            <a:lnRef idx="2">
              <a:schemeClr val="accent1"/>
            </a:lnRef>
            <a:fillRef idx="1">
              <a:schemeClr val="lt1"/>
            </a:fillRef>
            <a:effectRef idx="0">
              <a:schemeClr val="accent1"/>
            </a:effectRef>
            <a:fontRef idx="minor">
              <a:schemeClr val="dk1"/>
            </a:fontRef>
          </p:style>
          <p:txBody>
            <a:bodyPr wrap="square" lIns="0" tIns="0" rIns="0" bIns="0" rtlCol="0"/>
            <a:lstStyle/>
            <a:p>
              <a:endParaRPr/>
            </a:p>
          </p:txBody>
        </p:sp>
      </p:grpSp>
      <p:grpSp>
        <p:nvGrpSpPr>
          <p:cNvPr id="38" name="object 28">
            <a:extLst>
              <a:ext uri="{FF2B5EF4-FFF2-40B4-BE49-F238E27FC236}">
                <a16:creationId xmlns:a16="http://schemas.microsoft.com/office/drawing/2014/main" id="{6AA05AC8-940B-46DB-913D-6F23CA8C48FE}"/>
              </a:ext>
            </a:extLst>
          </p:cNvPr>
          <p:cNvGrpSpPr/>
          <p:nvPr/>
        </p:nvGrpSpPr>
        <p:grpSpPr>
          <a:xfrm>
            <a:off x="5062329" y="1878017"/>
            <a:ext cx="1951604" cy="632460"/>
            <a:chOff x="4111630" y="2703576"/>
            <a:chExt cx="2106295" cy="632460"/>
          </a:xfrm>
          <a:solidFill>
            <a:schemeClr val="accent1"/>
          </a:solidFill>
        </p:grpSpPr>
        <p:sp>
          <p:nvSpPr>
            <p:cNvPr id="39" name="object 29">
              <a:extLst>
                <a:ext uri="{FF2B5EF4-FFF2-40B4-BE49-F238E27FC236}">
                  <a16:creationId xmlns:a16="http://schemas.microsoft.com/office/drawing/2014/main" id="{D8CB882D-D18A-47AB-B1AC-002B7A375F57}"/>
                </a:ext>
              </a:extLst>
            </p:cNvPr>
            <p:cNvSpPr/>
            <p:nvPr/>
          </p:nvSpPr>
          <p:spPr>
            <a:xfrm>
              <a:off x="4122297" y="2709671"/>
              <a:ext cx="2087880" cy="619125"/>
            </a:xfrm>
            <a:custGeom>
              <a:avLst/>
              <a:gdLst/>
              <a:ahLst/>
              <a:cxnLst/>
              <a:rect l="l" t="t" r="r" b="b"/>
              <a:pathLst>
                <a:path w="2087879" h="619125">
                  <a:moveTo>
                    <a:pt x="2087879" y="309371"/>
                  </a:moveTo>
                  <a:lnTo>
                    <a:pt x="1914143" y="0"/>
                  </a:lnTo>
                  <a:lnTo>
                    <a:pt x="0" y="0"/>
                  </a:lnTo>
                  <a:lnTo>
                    <a:pt x="175259" y="309371"/>
                  </a:lnTo>
                  <a:lnTo>
                    <a:pt x="0" y="618743"/>
                  </a:lnTo>
                  <a:lnTo>
                    <a:pt x="1914143" y="618743"/>
                  </a:lnTo>
                  <a:lnTo>
                    <a:pt x="2087879" y="309371"/>
                  </a:lnTo>
                  <a:close/>
                </a:path>
              </a:pathLst>
            </a:custGeom>
            <a:grpFill/>
          </p:spPr>
          <p:style>
            <a:lnRef idx="2">
              <a:schemeClr val="accent1"/>
            </a:lnRef>
            <a:fillRef idx="1">
              <a:schemeClr val="lt1"/>
            </a:fillRef>
            <a:effectRef idx="0">
              <a:schemeClr val="accent1"/>
            </a:effectRef>
            <a:fontRef idx="minor">
              <a:schemeClr val="dk1"/>
            </a:fontRef>
          </p:style>
          <p:txBody>
            <a:bodyPr wrap="square" lIns="0" tIns="0" rIns="0" bIns="0" rtlCol="0"/>
            <a:lstStyle/>
            <a:p>
              <a:endParaRPr>
                <a:solidFill>
                  <a:schemeClr val="bg1"/>
                </a:solidFill>
              </a:endParaRPr>
            </a:p>
          </p:txBody>
        </p:sp>
        <p:sp>
          <p:nvSpPr>
            <p:cNvPr id="40" name="object 30">
              <a:extLst>
                <a:ext uri="{FF2B5EF4-FFF2-40B4-BE49-F238E27FC236}">
                  <a16:creationId xmlns:a16="http://schemas.microsoft.com/office/drawing/2014/main" id="{DC3B3ABC-3A80-4FEC-9E62-26F660D7D7F9}"/>
                </a:ext>
              </a:extLst>
            </p:cNvPr>
            <p:cNvSpPr/>
            <p:nvPr/>
          </p:nvSpPr>
          <p:spPr>
            <a:xfrm>
              <a:off x="4111630" y="2703576"/>
              <a:ext cx="2106295" cy="632460"/>
            </a:xfrm>
            <a:custGeom>
              <a:avLst/>
              <a:gdLst/>
              <a:ahLst/>
              <a:cxnLst/>
              <a:rect l="l" t="t" r="r" b="b"/>
              <a:pathLst>
                <a:path w="2106295" h="632460">
                  <a:moveTo>
                    <a:pt x="2106168" y="315468"/>
                  </a:moveTo>
                  <a:lnTo>
                    <a:pt x="1927860" y="0"/>
                  </a:lnTo>
                  <a:lnTo>
                    <a:pt x="0" y="0"/>
                  </a:lnTo>
                  <a:lnTo>
                    <a:pt x="10668" y="18895"/>
                  </a:lnTo>
                  <a:lnTo>
                    <a:pt x="10668" y="12192"/>
                  </a:lnTo>
                  <a:lnTo>
                    <a:pt x="16764" y="3048"/>
                  </a:lnTo>
                  <a:lnTo>
                    <a:pt x="21938" y="12192"/>
                  </a:lnTo>
                  <a:lnTo>
                    <a:pt x="1918716" y="12192"/>
                  </a:lnTo>
                  <a:lnTo>
                    <a:pt x="1918716" y="9144"/>
                  </a:lnTo>
                  <a:lnTo>
                    <a:pt x="1924812" y="12192"/>
                  </a:lnTo>
                  <a:lnTo>
                    <a:pt x="1924812" y="19904"/>
                  </a:lnTo>
                  <a:lnTo>
                    <a:pt x="2092249" y="315468"/>
                  </a:lnTo>
                  <a:lnTo>
                    <a:pt x="2093976" y="312420"/>
                  </a:lnTo>
                  <a:lnTo>
                    <a:pt x="2093976" y="337142"/>
                  </a:lnTo>
                  <a:lnTo>
                    <a:pt x="2106168" y="315468"/>
                  </a:lnTo>
                  <a:close/>
                </a:path>
                <a:path w="2106295" h="632460">
                  <a:moveTo>
                    <a:pt x="179832" y="339707"/>
                  </a:moveTo>
                  <a:lnTo>
                    <a:pt x="179832" y="318516"/>
                  </a:lnTo>
                  <a:lnTo>
                    <a:pt x="178115" y="315475"/>
                  </a:lnTo>
                  <a:lnTo>
                    <a:pt x="0" y="632460"/>
                  </a:lnTo>
                  <a:lnTo>
                    <a:pt x="10668" y="632460"/>
                  </a:lnTo>
                  <a:lnTo>
                    <a:pt x="10668" y="618744"/>
                  </a:lnTo>
                  <a:lnTo>
                    <a:pt x="21938" y="618744"/>
                  </a:lnTo>
                  <a:lnTo>
                    <a:pt x="179832" y="339707"/>
                  </a:lnTo>
                  <a:close/>
                </a:path>
                <a:path w="2106295" h="632460">
                  <a:moveTo>
                    <a:pt x="21938" y="12192"/>
                  </a:moveTo>
                  <a:lnTo>
                    <a:pt x="16764" y="3048"/>
                  </a:lnTo>
                  <a:lnTo>
                    <a:pt x="10668" y="12192"/>
                  </a:lnTo>
                  <a:lnTo>
                    <a:pt x="21938" y="12192"/>
                  </a:lnTo>
                  <a:close/>
                </a:path>
                <a:path w="2106295" h="632460">
                  <a:moveTo>
                    <a:pt x="193548" y="315468"/>
                  </a:moveTo>
                  <a:lnTo>
                    <a:pt x="21938" y="12192"/>
                  </a:lnTo>
                  <a:lnTo>
                    <a:pt x="10668" y="12192"/>
                  </a:lnTo>
                  <a:lnTo>
                    <a:pt x="10668" y="18895"/>
                  </a:lnTo>
                  <a:lnTo>
                    <a:pt x="178115" y="315475"/>
                  </a:lnTo>
                  <a:lnTo>
                    <a:pt x="179832" y="312420"/>
                  </a:lnTo>
                  <a:lnTo>
                    <a:pt x="179832" y="339707"/>
                  </a:lnTo>
                  <a:lnTo>
                    <a:pt x="193548" y="315468"/>
                  </a:lnTo>
                  <a:close/>
                </a:path>
                <a:path w="2106295" h="632460">
                  <a:moveTo>
                    <a:pt x="21938" y="618744"/>
                  </a:moveTo>
                  <a:lnTo>
                    <a:pt x="10668" y="618744"/>
                  </a:lnTo>
                  <a:lnTo>
                    <a:pt x="16764" y="627888"/>
                  </a:lnTo>
                  <a:lnTo>
                    <a:pt x="21938" y="618744"/>
                  </a:lnTo>
                  <a:close/>
                </a:path>
                <a:path w="2106295" h="632460">
                  <a:moveTo>
                    <a:pt x="1920442" y="618744"/>
                  </a:moveTo>
                  <a:lnTo>
                    <a:pt x="21938" y="618744"/>
                  </a:lnTo>
                  <a:lnTo>
                    <a:pt x="16764" y="627888"/>
                  </a:lnTo>
                  <a:lnTo>
                    <a:pt x="10668" y="618744"/>
                  </a:lnTo>
                  <a:lnTo>
                    <a:pt x="10668" y="632460"/>
                  </a:lnTo>
                  <a:lnTo>
                    <a:pt x="1918716" y="632460"/>
                  </a:lnTo>
                  <a:lnTo>
                    <a:pt x="1918716" y="621792"/>
                  </a:lnTo>
                  <a:lnTo>
                    <a:pt x="1920442" y="618744"/>
                  </a:lnTo>
                  <a:close/>
                </a:path>
                <a:path w="2106295" h="632460">
                  <a:moveTo>
                    <a:pt x="179832" y="318516"/>
                  </a:moveTo>
                  <a:lnTo>
                    <a:pt x="179832" y="312420"/>
                  </a:lnTo>
                  <a:lnTo>
                    <a:pt x="178115" y="315475"/>
                  </a:lnTo>
                  <a:lnTo>
                    <a:pt x="179832" y="318516"/>
                  </a:lnTo>
                  <a:close/>
                </a:path>
                <a:path w="2106295" h="632460">
                  <a:moveTo>
                    <a:pt x="1924812" y="12192"/>
                  </a:moveTo>
                  <a:lnTo>
                    <a:pt x="1918716" y="9144"/>
                  </a:lnTo>
                  <a:lnTo>
                    <a:pt x="1920442" y="12192"/>
                  </a:lnTo>
                  <a:lnTo>
                    <a:pt x="1924812" y="12192"/>
                  </a:lnTo>
                  <a:close/>
                </a:path>
                <a:path w="2106295" h="632460">
                  <a:moveTo>
                    <a:pt x="1920442" y="12192"/>
                  </a:moveTo>
                  <a:lnTo>
                    <a:pt x="1918716" y="9144"/>
                  </a:lnTo>
                  <a:lnTo>
                    <a:pt x="1918716" y="12192"/>
                  </a:lnTo>
                  <a:lnTo>
                    <a:pt x="1920442" y="12192"/>
                  </a:lnTo>
                  <a:close/>
                </a:path>
                <a:path w="2106295" h="632460">
                  <a:moveTo>
                    <a:pt x="1924812" y="618744"/>
                  </a:moveTo>
                  <a:lnTo>
                    <a:pt x="1920442" y="618744"/>
                  </a:lnTo>
                  <a:lnTo>
                    <a:pt x="1918716" y="621792"/>
                  </a:lnTo>
                  <a:lnTo>
                    <a:pt x="1924812" y="618744"/>
                  </a:lnTo>
                  <a:close/>
                </a:path>
                <a:path w="2106295" h="632460">
                  <a:moveTo>
                    <a:pt x="1924812" y="632460"/>
                  </a:moveTo>
                  <a:lnTo>
                    <a:pt x="1924812" y="618744"/>
                  </a:lnTo>
                  <a:lnTo>
                    <a:pt x="1918716" y="621792"/>
                  </a:lnTo>
                  <a:lnTo>
                    <a:pt x="1918716" y="632460"/>
                  </a:lnTo>
                  <a:lnTo>
                    <a:pt x="1924812" y="632460"/>
                  </a:lnTo>
                  <a:close/>
                </a:path>
                <a:path w="2106295" h="632460">
                  <a:moveTo>
                    <a:pt x="1924812" y="19904"/>
                  </a:moveTo>
                  <a:lnTo>
                    <a:pt x="1924812" y="12192"/>
                  </a:lnTo>
                  <a:lnTo>
                    <a:pt x="1920442" y="12192"/>
                  </a:lnTo>
                  <a:lnTo>
                    <a:pt x="1924812" y="19904"/>
                  </a:lnTo>
                  <a:close/>
                </a:path>
                <a:path w="2106295" h="632460">
                  <a:moveTo>
                    <a:pt x="2093976" y="337142"/>
                  </a:moveTo>
                  <a:lnTo>
                    <a:pt x="2093976" y="318516"/>
                  </a:lnTo>
                  <a:lnTo>
                    <a:pt x="2092249" y="315468"/>
                  </a:lnTo>
                  <a:lnTo>
                    <a:pt x="1920442" y="618744"/>
                  </a:lnTo>
                  <a:lnTo>
                    <a:pt x="1924812" y="618744"/>
                  </a:lnTo>
                  <a:lnTo>
                    <a:pt x="1924812" y="632460"/>
                  </a:lnTo>
                  <a:lnTo>
                    <a:pt x="1927860" y="632460"/>
                  </a:lnTo>
                  <a:lnTo>
                    <a:pt x="2093976" y="337142"/>
                  </a:lnTo>
                  <a:close/>
                </a:path>
                <a:path w="2106295" h="632460">
                  <a:moveTo>
                    <a:pt x="2093976" y="318516"/>
                  </a:moveTo>
                  <a:lnTo>
                    <a:pt x="2093976" y="312420"/>
                  </a:lnTo>
                  <a:lnTo>
                    <a:pt x="2092249" y="315468"/>
                  </a:lnTo>
                  <a:lnTo>
                    <a:pt x="2093976" y="318516"/>
                  </a:lnTo>
                  <a:close/>
                </a:path>
              </a:pathLst>
            </a:custGeom>
            <a:grpFill/>
          </p:spPr>
          <p:style>
            <a:lnRef idx="2">
              <a:schemeClr val="accent1"/>
            </a:lnRef>
            <a:fillRef idx="1">
              <a:schemeClr val="lt1"/>
            </a:fillRef>
            <a:effectRef idx="0">
              <a:schemeClr val="accent1"/>
            </a:effectRef>
            <a:fontRef idx="minor">
              <a:schemeClr val="dk1"/>
            </a:fontRef>
          </p:style>
          <p:txBody>
            <a:bodyPr wrap="square" lIns="0" tIns="0" rIns="0" bIns="0" rtlCol="0"/>
            <a:lstStyle/>
            <a:p>
              <a:endParaRPr>
                <a:solidFill>
                  <a:schemeClr val="bg1"/>
                </a:solidFill>
              </a:endParaRPr>
            </a:p>
          </p:txBody>
        </p:sp>
      </p:grpSp>
      <p:sp>
        <p:nvSpPr>
          <p:cNvPr id="41" name="object 31">
            <a:extLst>
              <a:ext uri="{FF2B5EF4-FFF2-40B4-BE49-F238E27FC236}">
                <a16:creationId xmlns:a16="http://schemas.microsoft.com/office/drawing/2014/main" id="{B981BD4D-A8ED-468C-9C40-B8DEB0890D4C}"/>
              </a:ext>
            </a:extLst>
          </p:cNvPr>
          <p:cNvSpPr txBox="1"/>
          <p:nvPr/>
        </p:nvSpPr>
        <p:spPr>
          <a:xfrm>
            <a:off x="3201926" y="1578794"/>
            <a:ext cx="1278593" cy="684803"/>
          </a:xfrm>
          <a:prstGeom prst="rect">
            <a:avLst/>
          </a:prstGeom>
          <a:noFill/>
          <a:ln>
            <a:noFill/>
          </a:ln>
        </p:spPr>
        <p:style>
          <a:lnRef idx="0">
            <a:scrgbClr r="0" g="0" b="0"/>
          </a:lnRef>
          <a:fillRef idx="0">
            <a:scrgbClr r="0" g="0" b="0"/>
          </a:fillRef>
          <a:effectRef idx="0">
            <a:scrgbClr r="0" g="0" b="0"/>
          </a:effectRef>
          <a:fontRef idx="minor">
            <a:schemeClr val="accent1"/>
          </a:fontRef>
        </p:style>
        <p:txBody>
          <a:bodyPr vert="horz" wrap="square" lIns="0" tIns="12700" rIns="0" bIns="0" rtlCol="0">
            <a:spAutoFit/>
          </a:bodyPr>
          <a:lstStyle/>
          <a:p>
            <a:pPr marL="12700" algn="ctr">
              <a:spcBef>
                <a:spcPts val="100"/>
              </a:spcBef>
            </a:pPr>
            <a:r>
              <a:rPr sz="1400" b="1" spc="-45">
                <a:solidFill>
                  <a:schemeClr val="tx1"/>
                </a:solidFill>
                <a:latin typeface="Arial"/>
                <a:cs typeface="Arial"/>
              </a:rPr>
              <a:t>Phase I</a:t>
            </a:r>
            <a:endParaRPr lang="en-AU" sz="1400" b="1" spc="-45">
              <a:solidFill>
                <a:schemeClr val="tx1"/>
              </a:solidFill>
              <a:latin typeface="Arial"/>
              <a:cs typeface="Arial"/>
            </a:endParaRPr>
          </a:p>
          <a:p>
            <a:pPr marL="12700" algn="ctr">
              <a:spcBef>
                <a:spcPts val="100"/>
              </a:spcBef>
            </a:pPr>
            <a:endParaRPr lang="en-AU" sz="1400" b="1" spc="-45">
              <a:solidFill>
                <a:schemeClr val="tx1"/>
              </a:solidFill>
              <a:latin typeface="Arial"/>
              <a:cs typeface="Arial"/>
            </a:endParaRPr>
          </a:p>
          <a:p>
            <a:pPr marL="12700" algn="ctr">
              <a:lnSpc>
                <a:spcPct val="100000"/>
              </a:lnSpc>
              <a:spcBef>
                <a:spcPts val="100"/>
              </a:spcBef>
            </a:pPr>
            <a:endParaRPr sz="1400">
              <a:latin typeface="Arial"/>
              <a:cs typeface="Arial"/>
            </a:endParaRPr>
          </a:p>
        </p:txBody>
      </p:sp>
      <p:sp>
        <p:nvSpPr>
          <p:cNvPr id="42" name="object 32">
            <a:extLst>
              <a:ext uri="{FF2B5EF4-FFF2-40B4-BE49-F238E27FC236}">
                <a16:creationId xmlns:a16="http://schemas.microsoft.com/office/drawing/2014/main" id="{F92F1BFF-42E8-49BD-89B3-579A7203AD75}"/>
              </a:ext>
            </a:extLst>
          </p:cNvPr>
          <p:cNvSpPr txBox="1"/>
          <p:nvPr/>
        </p:nvSpPr>
        <p:spPr>
          <a:xfrm>
            <a:off x="5531518" y="1583541"/>
            <a:ext cx="1031888" cy="815975"/>
          </a:xfrm>
          <a:prstGeom prst="rect">
            <a:avLst/>
          </a:prstGeom>
        </p:spPr>
        <p:txBody>
          <a:bodyPr vert="horz" wrap="square" lIns="0" tIns="12700" rIns="0" bIns="0" rtlCol="0">
            <a:spAutoFit/>
          </a:bodyPr>
          <a:lstStyle/>
          <a:p>
            <a:pPr marL="12700" algn="ctr">
              <a:lnSpc>
                <a:spcPct val="100000"/>
              </a:lnSpc>
              <a:spcBef>
                <a:spcPts val="100"/>
              </a:spcBef>
            </a:pPr>
            <a:r>
              <a:rPr sz="1400" b="1" spc="-45">
                <a:latin typeface="Arial"/>
                <a:cs typeface="Arial"/>
              </a:rPr>
              <a:t>Phase </a:t>
            </a:r>
            <a:r>
              <a:rPr sz="1400" b="1" spc="-25">
                <a:latin typeface="Arial"/>
                <a:cs typeface="Arial"/>
              </a:rPr>
              <a:t>II</a:t>
            </a:r>
            <a:endParaRPr sz="1400">
              <a:latin typeface="Arial"/>
              <a:cs typeface="Arial"/>
            </a:endParaRPr>
          </a:p>
          <a:p>
            <a:pPr marL="70485" marR="5080" indent="-53340" algn="ctr">
              <a:lnSpc>
                <a:spcPct val="100000"/>
              </a:lnSpc>
              <a:spcBef>
                <a:spcPts val="1180"/>
              </a:spcBef>
            </a:pPr>
            <a:r>
              <a:rPr sz="1400" b="1">
                <a:solidFill>
                  <a:schemeClr val="bg1"/>
                </a:solidFill>
                <a:latin typeface="Arial"/>
                <a:cs typeface="Arial"/>
              </a:rPr>
              <a:t>Deliver</a:t>
            </a:r>
            <a:r>
              <a:rPr sz="1400" b="1" spc="-40">
                <a:solidFill>
                  <a:schemeClr val="bg1"/>
                </a:solidFill>
                <a:latin typeface="Arial"/>
                <a:cs typeface="Arial"/>
              </a:rPr>
              <a:t> </a:t>
            </a:r>
            <a:r>
              <a:rPr sz="1400" b="1" spc="-50">
                <a:solidFill>
                  <a:schemeClr val="bg1"/>
                </a:solidFill>
                <a:latin typeface="Arial"/>
                <a:cs typeface="Arial"/>
              </a:rPr>
              <a:t>&amp; </a:t>
            </a:r>
            <a:r>
              <a:rPr sz="1400" b="1" spc="-10">
                <a:solidFill>
                  <a:schemeClr val="bg1"/>
                </a:solidFill>
                <a:latin typeface="Arial"/>
                <a:cs typeface="Arial"/>
              </a:rPr>
              <a:t>Manage</a:t>
            </a:r>
            <a:endParaRPr sz="1400">
              <a:solidFill>
                <a:schemeClr val="bg1"/>
              </a:solidFill>
              <a:latin typeface="Arial"/>
              <a:cs typeface="Arial"/>
            </a:endParaRPr>
          </a:p>
        </p:txBody>
      </p:sp>
      <p:sp>
        <p:nvSpPr>
          <p:cNvPr id="43" name="object 33">
            <a:extLst>
              <a:ext uri="{FF2B5EF4-FFF2-40B4-BE49-F238E27FC236}">
                <a16:creationId xmlns:a16="http://schemas.microsoft.com/office/drawing/2014/main" id="{00521398-6B8A-49E5-8806-F27C9CA556C0}"/>
              </a:ext>
            </a:extLst>
          </p:cNvPr>
          <p:cNvSpPr txBox="1"/>
          <p:nvPr/>
        </p:nvSpPr>
        <p:spPr>
          <a:xfrm>
            <a:off x="7807170" y="1589223"/>
            <a:ext cx="1115695" cy="802005"/>
          </a:xfrm>
          <a:prstGeom prst="rect">
            <a:avLst/>
          </a:prstGeom>
        </p:spPr>
        <p:txBody>
          <a:bodyPr vert="horz" wrap="square" lIns="0" tIns="12700" rIns="0" bIns="0" rtlCol="0">
            <a:spAutoFit/>
          </a:bodyPr>
          <a:lstStyle/>
          <a:p>
            <a:pPr marL="151130" algn="ctr">
              <a:lnSpc>
                <a:spcPct val="100000"/>
              </a:lnSpc>
              <a:spcBef>
                <a:spcPts val="100"/>
              </a:spcBef>
            </a:pPr>
            <a:r>
              <a:rPr sz="1400" b="1" spc="-45">
                <a:latin typeface="Arial"/>
                <a:cs typeface="Arial"/>
              </a:rPr>
              <a:t>Phase III</a:t>
            </a:r>
          </a:p>
          <a:p>
            <a:pPr marL="190500" marR="5080" indent="-178435" algn="ctr">
              <a:lnSpc>
                <a:spcPct val="100000"/>
              </a:lnSpc>
              <a:spcBef>
                <a:spcPts val="1070"/>
              </a:spcBef>
            </a:pPr>
            <a:r>
              <a:rPr sz="1400" b="1" spc="-10">
                <a:solidFill>
                  <a:schemeClr val="bg1"/>
                </a:solidFill>
                <a:latin typeface="Arial"/>
                <a:cs typeface="Arial"/>
              </a:rPr>
              <a:t>Performance Tracking</a:t>
            </a:r>
            <a:endParaRPr sz="1400">
              <a:solidFill>
                <a:schemeClr val="bg1"/>
              </a:solidFill>
              <a:latin typeface="Arial"/>
              <a:cs typeface="Arial"/>
            </a:endParaRPr>
          </a:p>
        </p:txBody>
      </p:sp>
      <p:sp>
        <p:nvSpPr>
          <p:cNvPr id="64" name="object 55">
            <a:extLst>
              <a:ext uri="{FF2B5EF4-FFF2-40B4-BE49-F238E27FC236}">
                <a16:creationId xmlns:a16="http://schemas.microsoft.com/office/drawing/2014/main" id="{7E92DBEB-FE21-412B-BDCA-AAF5D1B04A02}"/>
              </a:ext>
            </a:extLst>
          </p:cNvPr>
          <p:cNvSpPr txBox="1"/>
          <p:nvPr/>
        </p:nvSpPr>
        <p:spPr>
          <a:xfrm>
            <a:off x="2831637" y="2553553"/>
            <a:ext cx="1943100" cy="2481580"/>
          </a:xfrm>
          <a:prstGeom prst="rect">
            <a:avLst/>
          </a:prstGeom>
          <a:noFill/>
          <a:ln>
            <a:noFill/>
          </a:ln>
        </p:spPr>
        <p:style>
          <a:lnRef idx="0">
            <a:scrgbClr r="0" g="0" b="0"/>
          </a:lnRef>
          <a:fillRef idx="0">
            <a:scrgbClr r="0" g="0" b="0"/>
          </a:fillRef>
          <a:effectRef idx="0">
            <a:scrgbClr r="0" g="0" b="0"/>
          </a:effectRef>
          <a:fontRef idx="minor">
            <a:schemeClr val="accent1"/>
          </a:fontRef>
        </p:style>
        <p:txBody>
          <a:bodyPr vert="horz" wrap="square" lIns="0" tIns="1905" rIns="0" bIns="0" rtlCol="0">
            <a:spAutoFit/>
          </a:bodyPr>
          <a:lstStyle/>
          <a:p>
            <a:pPr>
              <a:lnSpc>
                <a:spcPct val="100000"/>
              </a:lnSpc>
              <a:spcBef>
                <a:spcPts val="15"/>
              </a:spcBef>
            </a:pPr>
            <a:endParaRPr sz="1050">
              <a:latin typeface="Times New Roman"/>
              <a:cs typeface="Times New Roman"/>
            </a:endParaRPr>
          </a:p>
          <a:p>
            <a:pPr algn="ctr">
              <a:lnSpc>
                <a:spcPct val="100000"/>
              </a:lnSpc>
            </a:pPr>
            <a:r>
              <a:rPr sz="1200">
                <a:solidFill>
                  <a:schemeClr val="tx1"/>
                </a:solidFill>
                <a:latin typeface="Arial"/>
                <a:cs typeface="Arial"/>
              </a:rPr>
              <a:t>Project</a:t>
            </a:r>
            <a:r>
              <a:rPr sz="1200" spc="-20">
                <a:solidFill>
                  <a:schemeClr val="tx1"/>
                </a:solidFill>
                <a:latin typeface="Arial"/>
                <a:cs typeface="Arial"/>
              </a:rPr>
              <a:t> </a:t>
            </a:r>
            <a:r>
              <a:rPr sz="1200" spc="-10">
                <a:solidFill>
                  <a:schemeClr val="tx1"/>
                </a:solidFill>
                <a:latin typeface="Arial"/>
                <a:cs typeface="Arial"/>
              </a:rPr>
              <a:t>Preparation</a:t>
            </a:r>
            <a:endParaRPr sz="1200">
              <a:solidFill>
                <a:schemeClr val="tx1"/>
              </a:solidFill>
              <a:latin typeface="Arial"/>
              <a:cs typeface="Arial"/>
            </a:endParaRPr>
          </a:p>
          <a:p>
            <a:pPr>
              <a:lnSpc>
                <a:spcPct val="100000"/>
              </a:lnSpc>
              <a:spcBef>
                <a:spcPts val="15"/>
              </a:spcBef>
            </a:pPr>
            <a:endParaRPr sz="1750">
              <a:solidFill>
                <a:schemeClr val="tx1"/>
              </a:solidFill>
              <a:latin typeface="Arial"/>
              <a:cs typeface="Arial"/>
            </a:endParaRPr>
          </a:p>
          <a:p>
            <a:pPr algn="ctr">
              <a:lnSpc>
                <a:spcPct val="100000"/>
              </a:lnSpc>
            </a:pPr>
            <a:r>
              <a:rPr sz="1200">
                <a:solidFill>
                  <a:schemeClr val="tx1"/>
                </a:solidFill>
                <a:latin typeface="Arial"/>
                <a:cs typeface="Arial"/>
              </a:rPr>
              <a:t>Quotation</a:t>
            </a:r>
            <a:r>
              <a:rPr sz="1200" spc="-50">
                <a:solidFill>
                  <a:schemeClr val="tx1"/>
                </a:solidFill>
                <a:latin typeface="Arial"/>
                <a:cs typeface="Arial"/>
              </a:rPr>
              <a:t> </a:t>
            </a:r>
            <a:r>
              <a:rPr sz="1200">
                <a:solidFill>
                  <a:schemeClr val="tx1"/>
                </a:solidFill>
                <a:latin typeface="Arial"/>
                <a:cs typeface="Arial"/>
              </a:rPr>
              <a:t>and</a:t>
            </a:r>
            <a:r>
              <a:rPr sz="1200" spc="-20">
                <a:solidFill>
                  <a:schemeClr val="tx1"/>
                </a:solidFill>
                <a:latin typeface="Arial"/>
                <a:cs typeface="Arial"/>
              </a:rPr>
              <a:t> </a:t>
            </a:r>
            <a:r>
              <a:rPr sz="1200" spc="-10">
                <a:solidFill>
                  <a:schemeClr val="tx1"/>
                </a:solidFill>
                <a:latin typeface="Arial"/>
                <a:cs typeface="Arial"/>
              </a:rPr>
              <a:t>Briefing</a:t>
            </a:r>
            <a:endParaRPr sz="1200">
              <a:solidFill>
                <a:schemeClr val="tx1"/>
              </a:solidFill>
              <a:latin typeface="Arial"/>
              <a:cs typeface="Arial"/>
            </a:endParaRPr>
          </a:p>
          <a:p>
            <a:pPr>
              <a:lnSpc>
                <a:spcPct val="100000"/>
              </a:lnSpc>
              <a:spcBef>
                <a:spcPts val="30"/>
              </a:spcBef>
            </a:pPr>
            <a:endParaRPr sz="1550">
              <a:solidFill>
                <a:schemeClr val="tx1"/>
              </a:solidFill>
              <a:latin typeface="Arial"/>
              <a:cs typeface="Arial"/>
            </a:endParaRPr>
          </a:p>
          <a:p>
            <a:pPr marL="138430" marR="132715" algn="ctr">
              <a:lnSpc>
                <a:spcPct val="100000"/>
              </a:lnSpc>
            </a:pPr>
            <a:r>
              <a:rPr sz="1200">
                <a:solidFill>
                  <a:schemeClr val="tx1"/>
                </a:solidFill>
                <a:latin typeface="Arial"/>
                <a:cs typeface="Arial"/>
              </a:rPr>
              <a:t>Evaluation</a:t>
            </a:r>
            <a:r>
              <a:rPr sz="1200" spc="-70">
                <a:solidFill>
                  <a:schemeClr val="tx1"/>
                </a:solidFill>
                <a:latin typeface="Arial"/>
                <a:cs typeface="Arial"/>
              </a:rPr>
              <a:t> </a:t>
            </a:r>
            <a:r>
              <a:rPr sz="1200">
                <a:solidFill>
                  <a:schemeClr val="tx1"/>
                </a:solidFill>
                <a:latin typeface="Arial"/>
                <a:cs typeface="Arial"/>
              </a:rPr>
              <a:t>(Qualitative</a:t>
            </a:r>
            <a:r>
              <a:rPr sz="1200" spc="-50">
                <a:solidFill>
                  <a:schemeClr val="tx1"/>
                </a:solidFill>
                <a:latin typeface="Arial"/>
                <a:cs typeface="Arial"/>
              </a:rPr>
              <a:t> &amp; </a:t>
            </a:r>
            <a:r>
              <a:rPr sz="1200" spc="-10">
                <a:solidFill>
                  <a:schemeClr val="tx1"/>
                </a:solidFill>
                <a:latin typeface="Arial"/>
                <a:cs typeface="Arial"/>
              </a:rPr>
              <a:t>Quantitative)</a:t>
            </a:r>
            <a:endParaRPr sz="1200">
              <a:solidFill>
                <a:schemeClr val="tx1"/>
              </a:solidFill>
              <a:latin typeface="Arial"/>
              <a:cs typeface="Arial"/>
            </a:endParaRPr>
          </a:p>
          <a:p>
            <a:pPr marL="386715" marR="381000" algn="ctr">
              <a:lnSpc>
                <a:spcPct val="100000"/>
              </a:lnSpc>
              <a:spcBef>
                <a:spcPts val="1090"/>
              </a:spcBef>
            </a:pPr>
            <a:r>
              <a:rPr sz="1200">
                <a:solidFill>
                  <a:schemeClr val="tx1"/>
                </a:solidFill>
                <a:latin typeface="Arial"/>
                <a:cs typeface="Arial"/>
              </a:rPr>
              <a:t>Clarifications</a:t>
            </a:r>
            <a:r>
              <a:rPr sz="1200" spc="-65">
                <a:solidFill>
                  <a:schemeClr val="tx1"/>
                </a:solidFill>
                <a:latin typeface="Arial"/>
                <a:cs typeface="Arial"/>
              </a:rPr>
              <a:t> </a:t>
            </a:r>
            <a:r>
              <a:rPr sz="1200" spc="-25">
                <a:solidFill>
                  <a:schemeClr val="tx1"/>
                </a:solidFill>
                <a:latin typeface="Arial"/>
                <a:cs typeface="Arial"/>
              </a:rPr>
              <a:t>and </a:t>
            </a:r>
            <a:r>
              <a:rPr sz="1200" spc="-10">
                <a:solidFill>
                  <a:schemeClr val="tx1"/>
                </a:solidFill>
                <a:latin typeface="Arial"/>
                <a:cs typeface="Arial"/>
              </a:rPr>
              <a:t>Negotiations</a:t>
            </a:r>
            <a:endParaRPr sz="1200">
              <a:solidFill>
                <a:schemeClr val="tx1"/>
              </a:solidFill>
              <a:latin typeface="Arial"/>
              <a:cs typeface="Arial"/>
            </a:endParaRPr>
          </a:p>
          <a:p>
            <a:pPr marL="271145" marR="262890" indent="-2540" algn="ctr">
              <a:lnSpc>
                <a:spcPct val="100000"/>
              </a:lnSpc>
              <a:spcBef>
                <a:spcPts val="1095"/>
              </a:spcBef>
            </a:pPr>
            <a:r>
              <a:rPr sz="1200">
                <a:solidFill>
                  <a:schemeClr val="tx1"/>
                </a:solidFill>
                <a:latin typeface="Arial"/>
                <a:cs typeface="Arial"/>
              </a:rPr>
              <a:t>Award</a:t>
            </a:r>
            <a:r>
              <a:rPr sz="1200" spc="-30">
                <a:solidFill>
                  <a:schemeClr val="tx1"/>
                </a:solidFill>
                <a:latin typeface="Arial"/>
                <a:cs typeface="Arial"/>
              </a:rPr>
              <a:t> </a:t>
            </a:r>
            <a:r>
              <a:rPr sz="1200">
                <a:solidFill>
                  <a:schemeClr val="tx1"/>
                </a:solidFill>
                <a:latin typeface="Arial"/>
                <a:cs typeface="Arial"/>
              </a:rPr>
              <a:t>&amp;</a:t>
            </a:r>
            <a:r>
              <a:rPr sz="1200" spc="-80">
                <a:solidFill>
                  <a:schemeClr val="tx1"/>
                </a:solidFill>
                <a:latin typeface="Arial"/>
                <a:cs typeface="Arial"/>
              </a:rPr>
              <a:t> </a:t>
            </a:r>
            <a:r>
              <a:rPr sz="1200" spc="-10">
                <a:solidFill>
                  <a:schemeClr val="tx1"/>
                </a:solidFill>
                <a:latin typeface="Arial"/>
                <a:cs typeface="Arial"/>
              </a:rPr>
              <a:t>Agreement </a:t>
            </a:r>
            <a:r>
              <a:rPr sz="1200">
                <a:solidFill>
                  <a:schemeClr val="tx1"/>
                </a:solidFill>
                <a:latin typeface="Arial"/>
                <a:cs typeface="Arial"/>
              </a:rPr>
              <a:t>(Contract</a:t>
            </a:r>
            <a:r>
              <a:rPr sz="1200" spc="-25">
                <a:solidFill>
                  <a:schemeClr val="tx1"/>
                </a:solidFill>
                <a:latin typeface="Arial"/>
                <a:cs typeface="Arial"/>
              </a:rPr>
              <a:t> </a:t>
            </a:r>
            <a:r>
              <a:rPr sz="1200">
                <a:solidFill>
                  <a:schemeClr val="tx1"/>
                </a:solidFill>
                <a:latin typeface="Arial"/>
                <a:cs typeface="Arial"/>
              </a:rPr>
              <a:t>incl.</a:t>
            </a:r>
            <a:r>
              <a:rPr sz="1200" spc="-20">
                <a:solidFill>
                  <a:schemeClr val="tx1"/>
                </a:solidFill>
                <a:latin typeface="Arial"/>
                <a:cs typeface="Arial"/>
              </a:rPr>
              <a:t> S</a:t>
            </a:r>
            <a:r>
              <a:rPr lang="en-AU" sz="1200" spc="-20">
                <a:solidFill>
                  <a:schemeClr val="tx1"/>
                </a:solidFill>
                <a:latin typeface="Arial"/>
                <a:cs typeface="Arial"/>
              </a:rPr>
              <a:t>o</a:t>
            </a:r>
            <a:r>
              <a:rPr sz="1200" spc="-20">
                <a:solidFill>
                  <a:schemeClr val="tx1"/>
                </a:solidFill>
                <a:latin typeface="Arial"/>
                <a:cs typeface="Arial"/>
              </a:rPr>
              <a:t>W)</a:t>
            </a:r>
            <a:endParaRPr sz="1200">
              <a:solidFill>
                <a:schemeClr val="tx1"/>
              </a:solidFill>
              <a:latin typeface="Arial"/>
              <a:cs typeface="Arial"/>
            </a:endParaRPr>
          </a:p>
        </p:txBody>
      </p:sp>
      <p:sp>
        <p:nvSpPr>
          <p:cNvPr id="65" name="object 56">
            <a:extLst>
              <a:ext uri="{FF2B5EF4-FFF2-40B4-BE49-F238E27FC236}">
                <a16:creationId xmlns:a16="http://schemas.microsoft.com/office/drawing/2014/main" id="{61CEBFFC-6D56-4C92-B126-61C843A2BDF7}"/>
              </a:ext>
            </a:extLst>
          </p:cNvPr>
          <p:cNvSpPr txBox="1"/>
          <p:nvPr/>
        </p:nvSpPr>
        <p:spPr>
          <a:xfrm>
            <a:off x="5068927" y="2605125"/>
            <a:ext cx="1945005" cy="1284966"/>
          </a:xfrm>
          <a:prstGeom prst="rect">
            <a:avLst/>
          </a:prstGeom>
          <a:noFill/>
          <a:ln>
            <a:noFill/>
          </a:ln>
        </p:spPr>
        <p:style>
          <a:lnRef idx="0">
            <a:scrgbClr r="0" g="0" b="0"/>
          </a:lnRef>
          <a:fillRef idx="0">
            <a:scrgbClr r="0" g="0" b="0"/>
          </a:fillRef>
          <a:effectRef idx="0">
            <a:scrgbClr r="0" g="0" b="0"/>
          </a:effectRef>
          <a:fontRef idx="minor">
            <a:schemeClr val="accent1"/>
          </a:fontRef>
        </p:style>
        <p:txBody>
          <a:bodyPr vert="horz" wrap="square" lIns="0" tIns="45719" rIns="0" bIns="0" rtlCol="0">
            <a:spAutoFit/>
          </a:bodyPr>
          <a:lstStyle/>
          <a:p>
            <a:pPr marL="464820" marR="458470" algn="ctr">
              <a:lnSpc>
                <a:spcPct val="100000"/>
              </a:lnSpc>
              <a:spcBef>
                <a:spcPts val="359"/>
              </a:spcBef>
            </a:pPr>
            <a:r>
              <a:rPr sz="1200" spc="-10">
                <a:solidFill>
                  <a:schemeClr val="tx1"/>
                </a:solidFill>
                <a:latin typeface="Arial"/>
                <a:cs typeface="Arial"/>
              </a:rPr>
              <a:t>On-</a:t>
            </a:r>
            <a:r>
              <a:rPr sz="1200">
                <a:solidFill>
                  <a:schemeClr val="tx1"/>
                </a:solidFill>
                <a:latin typeface="Arial"/>
                <a:cs typeface="Arial"/>
              </a:rPr>
              <a:t>boarding</a:t>
            </a:r>
            <a:r>
              <a:rPr sz="1200" spc="-40">
                <a:solidFill>
                  <a:schemeClr val="tx1"/>
                </a:solidFill>
                <a:latin typeface="Arial"/>
                <a:cs typeface="Arial"/>
              </a:rPr>
              <a:t> </a:t>
            </a:r>
            <a:r>
              <a:rPr sz="1200" spc="-25">
                <a:solidFill>
                  <a:schemeClr val="tx1"/>
                </a:solidFill>
                <a:latin typeface="Arial"/>
                <a:cs typeface="Arial"/>
              </a:rPr>
              <a:t>of </a:t>
            </a:r>
            <a:r>
              <a:rPr sz="1200" spc="-10">
                <a:solidFill>
                  <a:schemeClr val="tx1"/>
                </a:solidFill>
                <a:latin typeface="Arial"/>
                <a:cs typeface="Arial"/>
              </a:rPr>
              <a:t>Consultants</a:t>
            </a:r>
            <a:endParaRPr sz="1200">
              <a:solidFill>
                <a:schemeClr val="tx1"/>
              </a:solidFill>
              <a:latin typeface="Arial"/>
              <a:cs typeface="Arial"/>
            </a:endParaRPr>
          </a:p>
          <a:p>
            <a:pPr marL="295275" marR="286385" algn="ctr">
              <a:lnSpc>
                <a:spcPct val="100000"/>
              </a:lnSpc>
              <a:spcBef>
                <a:spcPts val="585"/>
              </a:spcBef>
            </a:pPr>
            <a:r>
              <a:rPr sz="1200">
                <a:solidFill>
                  <a:schemeClr val="tx1"/>
                </a:solidFill>
                <a:latin typeface="Arial"/>
                <a:cs typeface="Arial"/>
              </a:rPr>
              <a:t>Contract</a:t>
            </a:r>
            <a:r>
              <a:rPr sz="1200" spc="-35">
                <a:solidFill>
                  <a:schemeClr val="tx1"/>
                </a:solidFill>
                <a:latin typeface="Arial"/>
                <a:cs typeface="Arial"/>
              </a:rPr>
              <a:t> </a:t>
            </a:r>
            <a:r>
              <a:rPr sz="1200">
                <a:solidFill>
                  <a:schemeClr val="tx1"/>
                </a:solidFill>
                <a:latin typeface="Arial"/>
                <a:cs typeface="Arial"/>
              </a:rPr>
              <a:t>&amp; </a:t>
            </a:r>
            <a:r>
              <a:rPr sz="1200" spc="-10">
                <a:solidFill>
                  <a:schemeClr val="tx1"/>
                </a:solidFill>
                <a:latin typeface="Arial"/>
                <a:cs typeface="Arial"/>
              </a:rPr>
              <a:t>Variation management</a:t>
            </a:r>
            <a:endParaRPr sz="1200">
              <a:solidFill>
                <a:schemeClr val="tx1"/>
              </a:solidFill>
              <a:latin typeface="Arial"/>
              <a:cs typeface="Arial"/>
            </a:endParaRPr>
          </a:p>
          <a:p>
            <a:pPr>
              <a:lnSpc>
                <a:spcPct val="100000"/>
              </a:lnSpc>
              <a:spcBef>
                <a:spcPts val="30"/>
              </a:spcBef>
            </a:pPr>
            <a:endParaRPr sz="1550">
              <a:solidFill>
                <a:schemeClr val="tx1"/>
              </a:solidFill>
              <a:latin typeface="Arial"/>
              <a:cs typeface="Arial"/>
            </a:endParaRPr>
          </a:p>
          <a:p>
            <a:pPr marL="252729">
              <a:lnSpc>
                <a:spcPct val="100000"/>
              </a:lnSpc>
            </a:pPr>
            <a:r>
              <a:rPr sz="1200">
                <a:solidFill>
                  <a:schemeClr val="tx1"/>
                </a:solidFill>
                <a:latin typeface="Arial"/>
                <a:cs typeface="Arial"/>
              </a:rPr>
              <a:t>Conducting</a:t>
            </a:r>
            <a:r>
              <a:rPr sz="1200" spc="-55">
                <a:solidFill>
                  <a:schemeClr val="tx1"/>
                </a:solidFill>
                <a:latin typeface="Arial"/>
                <a:cs typeface="Arial"/>
              </a:rPr>
              <a:t> </a:t>
            </a:r>
            <a:r>
              <a:rPr sz="1200">
                <a:solidFill>
                  <a:schemeClr val="tx1"/>
                </a:solidFill>
                <a:latin typeface="Arial"/>
                <a:cs typeface="Arial"/>
              </a:rPr>
              <a:t>of</a:t>
            </a:r>
            <a:r>
              <a:rPr sz="1200" spc="-10">
                <a:solidFill>
                  <a:schemeClr val="tx1"/>
                </a:solidFill>
                <a:latin typeface="Arial"/>
                <a:cs typeface="Arial"/>
              </a:rPr>
              <a:t> project</a:t>
            </a:r>
            <a:endParaRPr sz="1200">
              <a:solidFill>
                <a:schemeClr val="tx1"/>
              </a:solidFill>
              <a:latin typeface="Arial"/>
              <a:cs typeface="Arial"/>
            </a:endParaRPr>
          </a:p>
        </p:txBody>
      </p:sp>
      <p:sp>
        <p:nvSpPr>
          <p:cNvPr id="66" name="object 57">
            <a:extLst>
              <a:ext uri="{FF2B5EF4-FFF2-40B4-BE49-F238E27FC236}">
                <a16:creationId xmlns:a16="http://schemas.microsoft.com/office/drawing/2014/main" id="{053DEA53-8CC9-47E3-B680-E58851A924E9}"/>
              </a:ext>
            </a:extLst>
          </p:cNvPr>
          <p:cNvSpPr txBox="1"/>
          <p:nvPr/>
        </p:nvSpPr>
        <p:spPr>
          <a:xfrm>
            <a:off x="7287552" y="2592974"/>
            <a:ext cx="2042160" cy="1372169"/>
          </a:xfrm>
          <a:prstGeom prst="rect">
            <a:avLst/>
          </a:prstGeom>
          <a:noFill/>
          <a:ln>
            <a:noFill/>
          </a:ln>
        </p:spPr>
        <p:style>
          <a:lnRef idx="0">
            <a:scrgbClr r="0" g="0" b="0"/>
          </a:lnRef>
          <a:fillRef idx="0">
            <a:scrgbClr r="0" g="0" b="0"/>
          </a:fillRef>
          <a:effectRef idx="0">
            <a:scrgbClr r="0" g="0" b="0"/>
          </a:effectRef>
          <a:fontRef idx="minor">
            <a:schemeClr val="accent1"/>
          </a:fontRef>
        </p:style>
        <p:txBody>
          <a:bodyPr vert="horz" wrap="square" lIns="0" tIns="45719" rIns="0" bIns="0" rtlCol="0">
            <a:spAutoFit/>
          </a:bodyPr>
          <a:lstStyle/>
          <a:p>
            <a:pPr marL="304800" marR="250825" algn="ctr">
              <a:lnSpc>
                <a:spcPct val="100000"/>
              </a:lnSpc>
              <a:spcBef>
                <a:spcPts val="359"/>
              </a:spcBef>
            </a:pPr>
            <a:r>
              <a:rPr sz="1200">
                <a:solidFill>
                  <a:schemeClr val="tx1"/>
                </a:solidFill>
                <a:latin typeface="Arial"/>
                <a:cs typeface="Arial"/>
              </a:rPr>
              <a:t>Performance</a:t>
            </a:r>
            <a:r>
              <a:rPr sz="1200" spc="-70">
                <a:solidFill>
                  <a:schemeClr val="tx1"/>
                </a:solidFill>
                <a:latin typeface="Arial"/>
                <a:cs typeface="Arial"/>
              </a:rPr>
              <a:t> </a:t>
            </a:r>
            <a:r>
              <a:rPr sz="1200">
                <a:solidFill>
                  <a:schemeClr val="tx1"/>
                </a:solidFill>
                <a:latin typeface="Arial"/>
                <a:cs typeface="Arial"/>
              </a:rPr>
              <a:t>Survey</a:t>
            </a:r>
            <a:r>
              <a:rPr sz="1200" spc="-20">
                <a:solidFill>
                  <a:schemeClr val="tx1"/>
                </a:solidFill>
                <a:latin typeface="Arial"/>
                <a:cs typeface="Arial"/>
              </a:rPr>
              <a:t> </a:t>
            </a:r>
            <a:r>
              <a:rPr sz="1200" spc="-50">
                <a:solidFill>
                  <a:schemeClr val="tx1"/>
                </a:solidFill>
                <a:latin typeface="Arial"/>
                <a:cs typeface="Arial"/>
              </a:rPr>
              <a:t>- </a:t>
            </a:r>
            <a:r>
              <a:rPr sz="1200">
                <a:solidFill>
                  <a:schemeClr val="tx1"/>
                </a:solidFill>
                <a:latin typeface="Arial"/>
                <a:cs typeface="Arial"/>
              </a:rPr>
              <a:t>Internal</a:t>
            </a:r>
            <a:r>
              <a:rPr sz="1200" spc="-45">
                <a:solidFill>
                  <a:schemeClr val="tx1"/>
                </a:solidFill>
                <a:latin typeface="Arial"/>
                <a:cs typeface="Arial"/>
              </a:rPr>
              <a:t> </a:t>
            </a:r>
            <a:r>
              <a:rPr sz="1200" spc="-10">
                <a:solidFill>
                  <a:schemeClr val="tx1"/>
                </a:solidFill>
                <a:latin typeface="Arial"/>
                <a:cs typeface="Arial"/>
              </a:rPr>
              <a:t>Stakeholders</a:t>
            </a:r>
            <a:endParaRPr sz="1200">
              <a:solidFill>
                <a:schemeClr val="tx1"/>
              </a:solidFill>
              <a:latin typeface="Arial"/>
              <a:cs typeface="Arial"/>
            </a:endParaRPr>
          </a:p>
          <a:p>
            <a:pPr marL="406400" marR="351155" algn="ctr">
              <a:lnSpc>
                <a:spcPct val="100000"/>
              </a:lnSpc>
              <a:spcBef>
                <a:spcPts val="585"/>
              </a:spcBef>
            </a:pPr>
            <a:r>
              <a:rPr sz="1200">
                <a:solidFill>
                  <a:schemeClr val="tx1"/>
                </a:solidFill>
                <a:latin typeface="Arial"/>
                <a:cs typeface="Arial"/>
              </a:rPr>
              <a:t>Feedback</a:t>
            </a:r>
            <a:r>
              <a:rPr sz="1200" spc="-45">
                <a:solidFill>
                  <a:schemeClr val="tx1"/>
                </a:solidFill>
                <a:latin typeface="Arial"/>
                <a:cs typeface="Arial"/>
              </a:rPr>
              <a:t> </a:t>
            </a:r>
            <a:r>
              <a:rPr sz="1200">
                <a:solidFill>
                  <a:schemeClr val="tx1"/>
                </a:solidFill>
                <a:latin typeface="Arial"/>
                <a:cs typeface="Arial"/>
              </a:rPr>
              <a:t>Survey</a:t>
            </a:r>
            <a:r>
              <a:rPr sz="1200" spc="-25">
                <a:solidFill>
                  <a:schemeClr val="tx1"/>
                </a:solidFill>
                <a:latin typeface="Arial"/>
                <a:cs typeface="Arial"/>
              </a:rPr>
              <a:t> </a:t>
            </a:r>
            <a:r>
              <a:rPr sz="1200" spc="-50">
                <a:solidFill>
                  <a:schemeClr val="tx1"/>
                </a:solidFill>
                <a:latin typeface="Arial"/>
                <a:cs typeface="Arial"/>
              </a:rPr>
              <a:t>- </a:t>
            </a:r>
            <a:r>
              <a:rPr sz="1200" spc="-10">
                <a:solidFill>
                  <a:schemeClr val="tx1"/>
                </a:solidFill>
                <a:latin typeface="Arial"/>
                <a:cs typeface="Arial"/>
              </a:rPr>
              <a:t>Suppliers</a:t>
            </a:r>
            <a:endParaRPr sz="1200">
              <a:solidFill>
                <a:schemeClr val="tx1"/>
              </a:solidFill>
              <a:latin typeface="Arial"/>
              <a:cs typeface="Arial"/>
            </a:endParaRPr>
          </a:p>
          <a:p>
            <a:pPr marL="307340" marR="253365" algn="ctr">
              <a:lnSpc>
                <a:spcPct val="100000"/>
              </a:lnSpc>
              <a:spcBef>
                <a:spcPts val="1095"/>
              </a:spcBef>
            </a:pPr>
            <a:r>
              <a:rPr sz="1200">
                <a:solidFill>
                  <a:schemeClr val="tx1"/>
                </a:solidFill>
                <a:latin typeface="Arial"/>
                <a:cs typeface="Arial"/>
              </a:rPr>
              <a:t>Supplier</a:t>
            </a:r>
            <a:r>
              <a:rPr sz="1200" spc="-50">
                <a:solidFill>
                  <a:schemeClr val="tx1"/>
                </a:solidFill>
                <a:latin typeface="Arial"/>
                <a:cs typeface="Arial"/>
              </a:rPr>
              <a:t> </a:t>
            </a:r>
            <a:r>
              <a:rPr sz="1200" spc="-10">
                <a:solidFill>
                  <a:schemeClr val="tx1"/>
                </a:solidFill>
                <a:latin typeface="Arial"/>
                <a:cs typeface="Arial"/>
              </a:rPr>
              <a:t>Performance </a:t>
            </a:r>
            <a:r>
              <a:rPr sz="1200">
                <a:solidFill>
                  <a:schemeClr val="tx1"/>
                </a:solidFill>
                <a:latin typeface="Arial"/>
                <a:cs typeface="Arial"/>
              </a:rPr>
              <a:t>review</a:t>
            </a:r>
            <a:r>
              <a:rPr sz="1200" spc="-25">
                <a:solidFill>
                  <a:schemeClr val="tx1"/>
                </a:solidFill>
                <a:latin typeface="Arial"/>
                <a:cs typeface="Arial"/>
              </a:rPr>
              <a:t> </a:t>
            </a:r>
            <a:r>
              <a:rPr sz="1200" spc="-10">
                <a:solidFill>
                  <a:schemeClr val="tx1"/>
                </a:solidFill>
                <a:latin typeface="Arial"/>
                <a:cs typeface="Arial"/>
              </a:rPr>
              <a:t>meetings</a:t>
            </a:r>
            <a:endParaRPr sz="1200">
              <a:solidFill>
                <a:schemeClr val="tx1"/>
              </a:solidFill>
              <a:latin typeface="Arial"/>
              <a:cs typeface="Arial"/>
            </a:endParaRPr>
          </a:p>
        </p:txBody>
      </p:sp>
      <p:grpSp>
        <p:nvGrpSpPr>
          <p:cNvPr id="99" name="Group 98">
            <a:extLst>
              <a:ext uri="{FF2B5EF4-FFF2-40B4-BE49-F238E27FC236}">
                <a16:creationId xmlns:a16="http://schemas.microsoft.com/office/drawing/2014/main" id="{59168710-6CD7-46C1-87EC-9BF6BEE38CD0}"/>
              </a:ext>
            </a:extLst>
          </p:cNvPr>
          <p:cNvGrpSpPr/>
          <p:nvPr/>
        </p:nvGrpSpPr>
        <p:grpSpPr>
          <a:xfrm>
            <a:off x="2922351" y="5494410"/>
            <a:ext cx="1877321" cy="961953"/>
            <a:chOff x="2651286" y="5461503"/>
            <a:chExt cx="1877321" cy="961953"/>
          </a:xfrm>
        </p:grpSpPr>
        <p:grpSp>
          <p:nvGrpSpPr>
            <p:cNvPr id="100" name="object 17">
              <a:extLst>
                <a:ext uri="{FF2B5EF4-FFF2-40B4-BE49-F238E27FC236}">
                  <a16:creationId xmlns:a16="http://schemas.microsoft.com/office/drawing/2014/main" id="{C025DEB6-D3D7-4867-9675-6864F00F106A}"/>
                </a:ext>
              </a:extLst>
            </p:cNvPr>
            <p:cNvGrpSpPr/>
            <p:nvPr/>
          </p:nvGrpSpPr>
          <p:grpSpPr>
            <a:xfrm>
              <a:off x="2651286" y="5461503"/>
              <a:ext cx="1877321" cy="961953"/>
              <a:chOff x="1956694" y="6160008"/>
              <a:chExt cx="1595755" cy="784860"/>
            </a:xfrm>
          </p:grpSpPr>
          <p:sp>
            <p:nvSpPr>
              <p:cNvPr id="102" name="object 18">
                <a:extLst>
                  <a:ext uri="{FF2B5EF4-FFF2-40B4-BE49-F238E27FC236}">
                    <a16:creationId xmlns:a16="http://schemas.microsoft.com/office/drawing/2014/main" id="{3A3B758C-BE30-419C-AB06-6731B6504ED7}"/>
                  </a:ext>
                </a:extLst>
              </p:cNvPr>
              <p:cNvSpPr/>
              <p:nvPr/>
            </p:nvSpPr>
            <p:spPr>
              <a:xfrm>
                <a:off x="1962790" y="6166103"/>
                <a:ext cx="1583690" cy="772795"/>
              </a:xfrm>
              <a:custGeom>
                <a:avLst/>
                <a:gdLst/>
                <a:ahLst/>
                <a:cxnLst/>
                <a:rect l="l" t="t" r="r" b="b"/>
                <a:pathLst>
                  <a:path w="1583689" h="772795">
                    <a:moveTo>
                      <a:pt x="1583435" y="385571"/>
                    </a:moveTo>
                    <a:lnTo>
                      <a:pt x="1574046" y="326201"/>
                    </a:lnTo>
                    <a:lnTo>
                      <a:pt x="1546805" y="269607"/>
                    </a:lnTo>
                    <a:lnTo>
                      <a:pt x="1503103" y="216492"/>
                    </a:lnTo>
                    <a:lnTo>
                      <a:pt x="1444330" y="167560"/>
                    </a:lnTo>
                    <a:lnTo>
                      <a:pt x="1409726" y="144882"/>
                    </a:lnTo>
                    <a:lnTo>
                      <a:pt x="1371876" y="123513"/>
                    </a:lnTo>
                    <a:lnTo>
                      <a:pt x="1330953" y="103541"/>
                    </a:lnTo>
                    <a:lnTo>
                      <a:pt x="1287131" y="85055"/>
                    </a:lnTo>
                    <a:lnTo>
                      <a:pt x="1240584" y="68141"/>
                    </a:lnTo>
                    <a:lnTo>
                      <a:pt x="1191485" y="52888"/>
                    </a:lnTo>
                    <a:lnTo>
                      <a:pt x="1140009" y="39384"/>
                    </a:lnTo>
                    <a:lnTo>
                      <a:pt x="1086329" y="27716"/>
                    </a:lnTo>
                    <a:lnTo>
                      <a:pt x="1030620" y="17972"/>
                    </a:lnTo>
                    <a:lnTo>
                      <a:pt x="973053" y="10241"/>
                    </a:lnTo>
                    <a:lnTo>
                      <a:pt x="913805" y="4610"/>
                    </a:lnTo>
                    <a:lnTo>
                      <a:pt x="853048" y="1167"/>
                    </a:lnTo>
                    <a:lnTo>
                      <a:pt x="790955" y="0"/>
                    </a:lnTo>
                    <a:lnTo>
                      <a:pt x="729071" y="1167"/>
                    </a:lnTo>
                    <a:lnTo>
                      <a:pt x="668501" y="4610"/>
                    </a:lnTo>
                    <a:lnTo>
                      <a:pt x="609422" y="10241"/>
                    </a:lnTo>
                    <a:lnTo>
                      <a:pt x="552007" y="17972"/>
                    </a:lnTo>
                    <a:lnTo>
                      <a:pt x="496432" y="27716"/>
                    </a:lnTo>
                    <a:lnTo>
                      <a:pt x="442870" y="39384"/>
                    </a:lnTo>
                    <a:lnTo>
                      <a:pt x="391498" y="52888"/>
                    </a:lnTo>
                    <a:lnTo>
                      <a:pt x="342490" y="68141"/>
                    </a:lnTo>
                    <a:lnTo>
                      <a:pt x="296020" y="85055"/>
                    </a:lnTo>
                    <a:lnTo>
                      <a:pt x="252263" y="103541"/>
                    </a:lnTo>
                    <a:lnTo>
                      <a:pt x="211395" y="123513"/>
                    </a:lnTo>
                    <a:lnTo>
                      <a:pt x="173589" y="144882"/>
                    </a:lnTo>
                    <a:lnTo>
                      <a:pt x="139021" y="167560"/>
                    </a:lnTo>
                    <a:lnTo>
                      <a:pt x="107865" y="191459"/>
                    </a:lnTo>
                    <a:lnTo>
                      <a:pt x="56489" y="242570"/>
                    </a:lnTo>
                    <a:lnTo>
                      <a:pt x="20860" y="297513"/>
                    </a:lnTo>
                    <a:lnTo>
                      <a:pt x="2376" y="355583"/>
                    </a:lnTo>
                    <a:lnTo>
                      <a:pt x="0" y="385571"/>
                    </a:lnTo>
                    <a:lnTo>
                      <a:pt x="2376" y="415767"/>
                    </a:lnTo>
                    <a:lnTo>
                      <a:pt x="20860" y="474195"/>
                    </a:lnTo>
                    <a:lnTo>
                      <a:pt x="56489" y="529423"/>
                    </a:lnTo>
                    <a:lnTo>
                      <a:pt x="107865" y="580756"/>
                    </a:lnTo>
                    <a:lnTo>
                      <a:pt x="139021" y="604746"/>
                    </a:lnTo>
                    <a:lnTo>
                      <a:pt x="173589" y="627501"/>
                    </a:lnTo>
                    <a:lnTo>
                      <a:pt x="211395" y="648935"/>
                    </a:lnTo>
                    <a:lnTo>
                      <a:pt x="252263" y="668961"/>
                    </a:lnTo>
                    <a:lnTo>
                      <a:pt x="296020" y="687492"/>
                    </a:lnTo>
                    <a:lnTo>
                      <a:pt x="342490" y="704442"/>
                    </a:lnTo>
                    <a:lnTo>
                      <a:pt x="391498" y="719723"/>
                    </a:lnTo>
                    <a:lnTo>
                      <a:pt x="442870" y="733248"/>
                    </a:lnTo>
                    <a:lnTo>
                      <a:pt x="496432" y="744931"/>
                    </a:lnTo>
                    <a:lnTo>
                      <a:pt x="552007" y="754684"/>
                    </a:lnTo>
                    <a:lnTo>
                      <a:pt x="609422" y="762422"/>
                    </a:lnTo>
                    <a:lnTo>
                      <a:pt x="668501" y="768056"/>
                    </a:lnTo>
                    <a:lnTo>
                      <a:pt x="729071" y="771500"/>
                    </a:lnTo>
                    <a:lnTo>
                      <a:pt x="790955" y="772667"/>
                    </a:lnTo>
                    <a:lnTo>
                      <a:pt x="853048" y="771500"/>
                    </a:lnTo>
                    <a:lnTo>
                      <a:pt x="913805" y="768056"/>
                    </a:lnTo>
                    <a:lnTo>
                      <a:pt x="973053" y="762422"/>
                    </a:lnTo>
                    <a:lnTo>
                      <a:pt x="1030620" y="754684"/>
                    </a:lnTo>
                    <a:lnTo>
                      <a:pt x="1086329" y="744931"/>
                    </a:lnTo>
                    <a:lnTo>
                      <a:pt x="1140009" y="733248"/>
                    </a:lnTo>
                    <a:lnTo>
                      <a:pt x="1191485" y="719723"/>
                    </a:lnTo>
                    <a:lnTo>
                      <a:pt x="1240584" y="704442"/>
                    </a:lnTo>
                    <a:lnTo>
                      <a:pt x="1287131" y="687492"/>
                    </a:lnTo>
                    <a:lnTo>
                      <a:pt x="1330953" y="668961"/>
                    </a:lnTo>
                    <a:lnTo>
                      <a:pt x="1371876" y="648935"/>
                    </a:lnTo>
                    <a:lnTo>
                      <a:pt x="1409726" y="627501"/>
                    </a:lnTo>
                    <a:lnTo>
                      <a:pt x="1444330" y="604746"/>
                    </a:lnTo>
                    <a:lnTo>
                      <a:pt x="1475514" y="580756"/>
                    </a:lnTo>
                    <a:lnTo>
                      <a:pt x="1526925" y="529423"/>
                    </a:lnTo>
                    <a:lnTo>
                      <a:pt x="1562570" y="474195"/>
                    </a:lnTo>
                    <a:lnTo>
                      <a:pt x="1581059" y="415767"/>
                    </a:lnTo>
                    <a:lnTo>
                      <a:pt x="1583435" y="385571"/>
                    </a:lnTo>
                    <a:close/>
                  </a:path>
                </a:pathLst>
              </a:custGeom>
            </p:spPr>
            <p:style>
              <a:lnRef idx="2">
                <a:schemeClr val="accent1"/>
              </a:lnRef>
              <a:fillRef idx="1">
                <a:schemeClr val="lt1"/>
              </a:fillRef>
              <a:effectRef idx="0">
                <a:schemeClr val="accent1"/>
              </a:effectRef>
              <a:fontRef idx="minor">
                <a:schemeClr val="dk1"/>
              </a:fontRef>
            </p:style>
            <p:txBody>
              <a:bodyPr wrap="square" lIns="0" tIns="0" rIns="0" bIns="0" rtlCol="0"/>
              <a:lstStyle/>
              <a:p>
                <a:endParaRPr/>
              </a:p>
            </p:txBody>
          </p:sp>
          <p:sp>
            <p:nvSpPr>
              <p:cNvPr id="103" name="object 19">
                <a:extLst>
                  <a:ext uri="{FF2B5EF4-FFF2-40B4-BE49-F238E27FC236}">
                    <a16:creationId xmlns:a16="http://schemas.microsoft.com/office/drawing/2014/main" id="{3CEDC9B7-8DA7-43E9-B1DD-10255BC651A5}"/>
                  </a:ext>
                </a:extLst>
              </p:cNvPr>
              <p:cNvSpPr/>
              <p:nvPr/>
            </p:nvSpPr>
            <p:spPr>
              <a:xfrm>
                <a:off x="1956694" y="6160008"/>
                <a:ext cx="1595755" cy="784860"/>
              </a:xfrm>
              <a:custGeom>
                <a:avLst/>
                <a:gdLst/>
                <a:ahLst/>
                <a:cxnLst/>
                <a:rect l="l" t="t" r="r" b="b"/>
                <a:pathLst>
                  <a:path w="1595754" h="784859">
                    <a:moveTo>
                      <a:pt x="1595628" y="413004"/>
                    </a:moveTo>
                    <a:lnTo>
                      <a:pt x="1595628" y="371856"/>
                    </a:lnTo>
                    <a:lnTo>
                      <a:pt x="1592580" y="350520"/>
                    </a:lnTo>
                    <a:lnTo>
                      <a:pt x="1578864" y="312420"/>
                    </a:lnTo>
                    <a:lnTo>
                      <a:pt x="1559052" y="274320"/>
                    </a:lnTo>
                    <a:lnTo>
                      <a:pt x="1531620" y="237744"/>
                    </a:lnTo>
                    <a:lnTo>
                      <a:pt x="1479804" y="187452"/>
                    </a:lnTo>
                    <a:lnTo>
                      <a:pt x="1435608" y="155448"/>
                    </a:lnTo>
                    <a:lnTo>
                      <a:pt x="1386840" y="126492"/>
                    </a:lnTo>
                    <a:lnTo>
                      <a:pt x="1360932" y="114300"/>
                    </a:lnTo>
                    <a:lnTo>
                      <a:pt x="1333500" y="100584"/>
                    </a:lnTo>
                    <a:lnTo>
                      <a:pt x="1274064" y="77724"/>
                    </a:lnTo>
                    <a:lnTo>
                      <a:pt x="1210056" y="56388"/>
                    </a:lnTo>
                    <a:lnTo>
                      <a:pt x="1143000" y="38100"/>
                    </a:lnTo>
                    <a:lnTo>
                      <a:pt x="1071372" y="22860"/>
                    </a:lnTo>
                    <a:lnTo>
                      <a:pt x="958596" y="7620"/>
                    </a:lnTo>
                    <a:lnTo>
                      <a:pt x="879348" y="1524"/>
                    </a:lnTo>
                    <a:lnTo>
                      <a:pt x="838200" y="0"/>
                    </a:lnTo>
                    <a:lnTo>
                      <a:pt x="757428" y="0"/>
                    </a:lnTo>
                    <a:lnTo>
                      <a:pt x="716280" y="1524"/>
                    </a:lnTo>
                    <a:lnTo>
                      <a:pt x="637032" y="7620"/>
                    </a:lnTo>
                    <a:lnTo>
                      <a:pt x="560832" y="16764"/>
                    </a:lnTo>
                    <a:lnTo>
                      <a:pt x="524256" y="24384"/>
                    </a:lnTo>
                    <a:lnTo>
                      <a:pt x="487680" y="30480"/>
                    </a:lnTo>
                    <a:lnTo>
                      <a:pt x="385572" y="56388"/>
                    </a:lnTo>
                    <a:lnTo>
                      <a:pt x="321564" y="77724"/>
                    </a:lnTo>
                    <a:lnTo>
                      <a:pt x="262128" y="100584"/>
                    </a:lnTo>
                    <a:lnTo>
                      <a:pt x="182880" y="141732"/>
                    </a:lnTo>
                    <a:lnTo>
                      <a:pt x="137160" y="172212"/>
                    </a:lnTo>
                    <a:lnTo>
                      <a:pt x="115824" y="187452"/>
                    </a:lnTo>
                    <a:lnTo>
                      <a:pt x="79248" y="220980"/>
                    </a:lnTo>
                    <a:lnTo>
                      <a:pt x="48768" y="256032"/>
                    </a:lnTo>
                    <a:lnTo>
                      <a:pt x="24384" y="292608"/>
                    </a:lnTo>
                    <a:lnTo>
                      <a:pt x="3048" y="352044"/>
                    </a:lnTo>
                    <a:lnTo>
                      <a:pt x="0" y="371856"/>
                    </a:lnTo>
                    <a:lnTo>
                      <a:pt x="0" y="413004"/>
                    </a:lnTo>
                    <a:lnTo>
                      <a:pt x="3048" y="432816"/>
                    </a:lnTo>
                    <a:lnTo>
                      <a:pt x="9144" y="452628"/>
                    </a:lnTo>
                    <a:lnTo>
                      <a:pt x="12192" y="460552"/>
                    </a:lnTo>
                    <a:lnTo>
                      <a:pt x="12192" y="391668"/>
                    </a:lnTo>
                    <a:lnTo>
                      <a:pt x="13716" y="373380"/>
                    </a:lnTo>
                    <a:lnTo>
                      <a:pt x="21336" y="335280"/>
                    </a:lnTo>
                    <a:lnTo>
                      <a:pt x="36576" y="298704"/>
                    </a:lnTo>
                    <a:lnTo>
                      <a:pt x="59436" y="263652"/>
                    </a:lnTo>
                    <a:lnTo>
                      <a:pt x="105156" y="213360"/>
                    </a:lnTo>
                    <a:lnTo>
                      <a:pt x="144780" y="181356"/>
                    </a:lnTo>
                    <a:lnTo>
                      <a:pt x="214884" y="138684"/>
                    </a:lnTo>
                    <a:lnTo>
                      <a:pt x="268224" y="112776"/>
                    </a:lnTo>
                    <a:lnTo>
                      <a:pt x="326136" y="88392"/>
                    </a:lnTo>
                    <a:lnTo>
                      <a:pt x="388620" y="68580"/>
                    </a:lnTo>
                    <a:lnTo>
                      <a:pt x="455676" y="50292"/>
                    </a:lnTo>
                    <a:lnTo>
                      <a:pt x="600456" y="24384"/>
                    </a:lnTo>
                    <a:lnTo>
                      <a:pt x="638556" y="19812"/>
                    </a:lnTo>
                    <a:lnTo>
                      <a:pt x="678180" y="16764"/>
                    </a:lnTo>
                    <a:lnTo>
                      <a:pt x="757428" y="13716"/>
                    </a:lnTo>
                    <a:lnTo>
                      <a:pt x="798576" y="12192"/>
                    </a:lnTo>
                    <a:lnTo>
                      <a:pt x="917448" y="16764"/>
                    </a:lnTo>
                    <a:lnTo>
                      <a:pt x="957072" y="21336"/>
                    </a:lnTo>
                    <a:lnTo>
                      <a:pt x="995172" y="24384"/>
                    </a:lnTo>
                    <a:lnTo>
                      <a:pt x="1031748" y="30480"/>
                    </a:lnTo>
                    <a:lnTo>
                      <a:pt x="1069848" y="36576"/>
                    </a:lnTo>
                    <a:lnTo>
                      <a:pt x="1104900" y="42672"/>
                    </a:lnTo>
                    <a:lnTo>
                      <a:pt x="1207008" y="68580"/>
                    </a:lnTo>
                    <a:lnTo>
                      <a:pt x="1269492" y="88392"/>
                    </a:lnTo>
                    <a:lnTo>
                      <a:pt x="1354836" y="124968"/>
                    </a:lnTo>
                    <a:lnTo>
                      <a:pt x="1406652" y="152400"/>
                    </a:lnTo>
                    <a:lnTo>
                      <a:pt x="1450848" y="181356"/>
                    </a:lnTo>
                    <a:lnTo>
                      <a:pt x="1490472" y="213360"/>
                    </a:lnTo>
                    <a:lnTo>
                      <a:pt x="1522476" y="246888"/>
                    </a:lnTo>
                    <a:lnTo>
                      <a:pt x="1548384" y="280416"/>
                    </a:lnTo>
                    <a:lnTo>
                      <a:pt x="1568196" y="316992"/>
                    </a:lnTo>
                    <a:lnTo>
                      <a:pt x="1580388" y="355092"/>
                    </a:lnTo>
                    <a:lnTo>
                      <a:pt x="1583436" y="393192"/>
                    </a:lnTo>
                    <a:lnTo>
                      <a:pt x="1583436" y="462534"/>
                    </a:lnTo>
                    <a:lnTo>
                      <a:pt x="1592580" y="432816"/>
                    </a:lnTo>
                    <a:lnTo>
                      <a:pt x="1595628" y="413004"/>
                    </a:lnTo>
                    <a:close/>
                  </a:path>
                  <a:path w="1595754" h="784859">
                    <a:moveTo>
                      <a:pt x="1583436" y="462534"/>
                    </a:moveTo>
                    <a:lnTo>
                      <a:pt x="1583436" y="393192"/>
                    </a:lnTo>
                    <a:lnTo>
                      <a:pt x="1581912" y="411480"/>
                    </a:lnTo>
                    <a:lnTo>
                      <a:pt x="1578864" y="431292"/>
                    </a:lnTo>
                    <a:lnTo>
                      <a:pt x="1568196" y="467868"/>
                    </a:lnTo>
                    <a:lnTo>
                      <a:pt x="1548384" y="504444"/>
                    </a:lnTo>
                    <a:lnTo>
                      <a:pt x="1522476" y="537972"/>
                    </a:lnTo>
                    <a:lnTo>
                      <a:pt x="1490472" y="571500"/>
                    </a:lnTo>
                    <a:lnTo>
                      <a:pt x="1470660" y="586740"/>
                    </a:lnTo>
                    <a:lnTo>
                      <a:pt x="1450848" y="603504"/>
                    </a:lnTo>
                    <a:lnTo>
                      <a:pt x="1405128" y="632460"/>
                    </a:lnTo>
                    <a:lnTo>
                      <a:pt x="1354836" y="659892"/>
                    </a:lnTo>
                    <a:lnTo>
                      <a:pt x="1298448" y="684276"/>
                    </a:lnTo>
                    <a:lnTo>
                      <a:pt x="1239012" y="705612"/>
                    </a:lnTo>
                    <a:lnTo>
                      <a:pt x="1139952" y="734568"/>
                    </a:lnTo>
                    <a:lnTo>
                      <a:pt x="1031748" y="754380"/>
                    </a:lnTo>
                    <a:lnTo>
                      <a:pt x="957072" y="763524"/>
                    </a:lnTo>
                    <a:lnTo>
                      <a:pt x="917448" y="768096"/>
                    </a:lnTo>
                    <a:lnTo>
                      <a:pt x="838200" y="771144"/>
                    </a:lnTo>
                    <a:lnTo>
                      <a:pt x="757428" y="771144"/>
                    </a:lnTo>
                    <a:lnTo>
                      <a:pt x="678180" y="768096"/>
                    </a:lnTo>
                    <a:lnTo>
                      <a:pt x="638556" y="763524"/>
                    </a:lnTo>
                    <a:lnTo>
                      <a:pt x="600456" y="758952"/>
                    </a:lnTo>
                    <a:lnTo>
                      <a:pt x="525780" y="748284"/>
                    </a:lnTo>
                    <a:lnTo>
                      <a:pt x="455676" y="734568"/>
                    </a:lnTo>
                    <a:lnTo>
                      <a:pt x="388620" y="716280"/>
                    </a:lnTo>
                    <a:lnTo>
                      <a:pt x="295656" y="684276"/>
                    </a:lnTo>
                    <a:lnTo>
                      <a:pt x="240792" y="659892"/>
                    </a:lnTo>
                    <a:lnTo>
                      <a:pt x="188976" y="632460"/>
                    </a:lnTo>
                    <a:lnTo>
                      <a:pt x="166116" y="617220"/>
                    </a:lnTo>
                    <a:lnTo>
                      <a:pt x="144780" y="603504"/>
                    </a:lnTo>
                    <a:lnTo>
                      <a:pt x="124968" y="586740"/>
                    </a:lnTo>
                    <a:lnTo>
                      <a:pt x="105156" y="571500"/>
                    </a:lnTo>
                    <a:lnTo>
                      <a:pt x="88392" y="554736"/>
                    </a:lnTo>
                    <a:lnTo>
                      <a:pt x="59436" y="521208"/>
                    </a:lnTo>
                    <a:lnTo>
                      <a:pt x="36576" y="486156"/>
                    </a:lnTo>
                    <a:lnTo>
                      <a:pt x="21336" y="449580"/>
                    </a:lnTo>
                    <a:lnTo>
                      <a:pt x="12192" y="391668"/>
                    </a:lnTo>
                    <a:lnTo>
                      <a:pt x="12192" y="460552"/>
                    </a:lnTo>
                    <a:lnTo>
                      <a:pt x="36576" y="510540"/>
                    </a:lnTo>
                    <a:lnTo>
                      <a:pt x="64008" y="547116"/>
                    </a:lnTo>
                    <a:lnTo>
                      <a:pt x="115824" y="597408"/>
                    </a:lnTo>
                    <a:lnTo>
                      <a:pt x="182880" y="643128"/>
                    </a:lnTo>
                    <a:lnTo>
                      <a:pt x="234696" y="670560"/>
                    </a:lnTo>
                    <a:lnTo>
                      <a:pt x="291084" y="696468"/>
                    </a:lnTo>
                    <a:lnTo>
                      <a:pt x="385572" y="728472"/>
                    </a:lnTo>
                    <a:lnTo>
                      <a:pt x="452628" y="746760"/>
                    </a:lnTo>
                    <a:lnTo>
                      <a:pt x="560832" y="766572"/>
                    </a:lnTo>
                    <a:lnTo>
                      <a:pt x="598932" y="772668"/>
                    </a:lnTo>
                    <a:lnTo>
                      <a:pt x="637032" y="777240"/>
                    </a:lnTo>
                    <a:lnTo>
                      <a:pt x="676656" y="780288"/>
                    </a:lnTo>
                    <a:lnTo>
                      <a:pt x="716280" y="781812"/>
                    </a:lnTo>
                    <a:lnTo>
                      <a:pt x="798576" y="784860"/>
                    </a:lnTo>
                    <a:lnTo>
                      <a:pt x="838200" y="783336"/>
                    </a:lnTo>
                    <a:lnTo>
                      <a:pt x="879348" y="781812"/>
                    </a:lnTo>
                    <a:lnTo>
                      <a:pt x="918972" y="780288"/>
                    </a:lnTo>
                    <a:lnTo>
                      <a:pt x="958596" y="777240"/>
                    </a:lnTo>
                    <a:lnTo>
                      <a:pt x="996696" y="772668"/>
                    </a:lnTo>
                    <a:lnTo>
                      <a:pt x="1034796" y="766572"/>
                    </a:lnTo>
                    <a:lnTo>
                      <a:pt x="1107948" y="754380"/>
                    </a:lnTo>
                    <a:lnTo>
                      <a:pt x="1210056" y="728472"/>
                    </a:lnTo>
                    <a:lnTo>
                      <a:pt x="1274064" y="707136"/>
                    </a:lnTo>
                    <a:lnTo>
                      <a:pt x="1333500" y="684276"/>
                    </a:lnTo>
                    <a:lnTo>
                      <a:pt x="1412748" y="643128"/>
                    </a:lnTo>
                    <a:lnTo>
                      <a:pt x="1458468" y="612648"/>
                    </a:lnTo>
                    <a:lnTo>
                      <a:pt x="1516380" y="563880"/>
                    </a:lnTo>
                    <a:lnTo>
                      <a:pt x="1546860" y="528828"/>
                    </a:lnTo>
                    <a:lnTo>
                      <a:pt x="1571244" y="490728"/>
                    </a:lnTo>
                    <a:lnTo>
                      <a:pt x="1580388" y="472440"/>
                    </a:lnTo>
                    <a:lnTo>
                      <a:pt x="1583436" y="462534"/>
                    </a:lnTo>
                    <a:close/>
                  </a:path>
                </a:pathLst>
              </a:custGeom>
            </p:spPr>
            <p:style>
              <a:lnRef idx="2">
                <a:schemeClr val="accent1"/>
              </a:lnRef>
              <a:fillRef idx="1">
                <a:schemeClr val="lt1"/>
              </a:fillRef>
              <a:effectRef idx="0">
                <a:schemeClr val="accent1"/>
              </a:effectRef>
              <a:fontRef idx="minor">
                <a:schemeClr val="dk1"/>
              </a:fontRef>
            </p:style>
            <p:txBody>
              <a:bodyPr wrap="square" lIns="0" tIns="0" rIns="0" bIns="0" rtlCol="0"/>
              <a:lstStyle/>
              <a:p>
                <a:endParaRPr/>
              </a:p>
            </p:txBody>
          </p:sp>
        </p:grpSp>
        <p:sp>
          <p:nvSpPr>
            <p:cNvPr id="101" name="object 20">
              <a:extLst>
                <a:ext uri="{FF2B5EF4-FFF2-40B4-BE49-F238E27FC236}">
                  <a16:creationId xmlns:a16="http://schemas.microsoft.com/office/drawing/2014/main" id="{74BFD92C-C4B7-4BC5-9EC2-67FEEBA1772E}"/>
                </a:ext>
              </a:extLst>
            </p:cNvPr>
            <p:cNvSpPr txBox="1"/>
            <p:nvPr/>
          </p:nvSpPr>
          <p:spPr>
            <a:xfrm>
              <a:off x="3099609" y="5839698"/>
              <a:ext cx="1038981" cy="198131"/>
            </a:xfrm>
            <a:prstGeom prst="rect">
              <a:avLst/>
            </a:prstGeom>
          </p:spPr>
          <p:txBody>
            <a:bodyPr vert="horz" wrap="square" lIns="0" tIns="13335" rIns="0" bIns="0" rtlCol="0">
              <a:spAutoFit/>
            </a:bodyPr>
            <a:lstStyle/>
            <a:p>
              <a:pPr marL="12700">
                <a:lnSpc>
                  <a:spcPct val="100000"/>
                </a:lnSpc>
                <a:spcBef>
                  <a:spcPts val="105"/>
                </a:spcBef>
              </a:pPr>
              <a:r>
                <a:rPr sz="1200" b="1">
                  <a:latin typeface="Arial"/>
                  <a:cs typeface="Arial"/>
                </a:rPr>
                <a:t>Agreed</a:t>
              </a:r>
              <a:r>
                <a:rPr sz="1200" b="1" spc="-20">
                  <a:latin typeface="Arial"/>
                  <a:cs typeface="Arial"/>
                </a:rPr>
                <a:t> </a:t>
              </a:r>
              <a:r>
                <a:rPr sz="1200" b="1" spc="-25">
                  <a:latin typeface="Arial"/>
                  <a:cs typeface="Arial"/>
                </a:rPr>
                <a:t>S</a:t>
              </a:r>
              <a:r>
                <a:rPr lang="en-AU" sz="1200" b="1" spc="-25">
                  <a:latin typeface="Arial"/>
                  <a:cs typeface="Arial"/>
                </a:rPr>
                <a:t>o</a:t>
              </a:r>
              <a:r>
                <a:rPr sz="1200" b="1" spc="-25">
                  <a:latin typeface="Arial"/>
                  <a:cs typeface="Arial"/>
                </a:rPr>
                <a:t>W</a:t>
              </a:r>
              <a:endParaRPr sz="1200" b="1">
                <a:latin typeface="Arial"/>
                <a:cs typeface="Arial"/>
              </a:endParaRPr>
            </a:p>
          </p:txBody>
        </p:sp>
      </p:grpSp>
      <p:grpSp>
        <p:nvGrpSpPr>
          <p:cNvPr id="104" name="Group 103">
            <a:extLst>
              <a:ext uri="{FF2B5EF4-FFF2-40B4-BE49-F238E27FC236}">
                <a16:creationId xmlns:a16="http://schemas.microsoft.com/office/drawing/2014/main" id="{24F862D7-5C74-44BD-AED9-B48A5D2A6636}"/>
              </a:ext>
            </a:extLst>
          </p:cNvPr>
          <p:cNvGrpSpPr/>
          <p:nvPr/>
        </p:nvGrpSpPr>
        <p:grpSpPr>
          <a:xfrm>
            <a:off x="5171218" y="5494410"/>
            <a:ext cx="1877321" cy="954635"/>
            <a:chOff x="4955573" y="5461503"/>
            <a:chExt cx="1877321" cy="954635"/>
          </a:xfrm>
        </p:grpSpPr>
        <p:grpSp>
          <p:nvGrpSpPr>
            <p:cNvPr id="105" name="object 58">
              <a:extLst>
                <a:ext uri="{FF2B5EF4-FFF2-40B4-BE49-F238E27FC236}">
                  <a16:creationId xmlns:a16="http://schemas.microsoft.com/office/drawing/2014/main" id="{AA1D6263-FC4D-41B9-92CD-BB606DE95D61}"/>
                </a:ext>
              </a:extLst>
            </p:cNvPr>
            <p:cNvGrpSpPr/>
            <p:nvPr/>
          </p:nvGrpSpPr>
          <p:grpSpPr>
            <a:xfrm>
              <a:off x="4955573" y="5461503"/>
              <a:ext cx="1877321" cy="954635"/>
              <a:chOff x="4260982" y="6160008"/>
              <a:chExt cx="1668780" cy="784860"/>
            </a:xfrm>
          </p:grpSpPr>
          <p:sp>
            <p:nvSpPr>
              <p:cNvPr id="107" name="object 59">
                <a:extLst>
                  <a:ext uri="{FF2B5EF4-FFF2-40B4-BE49-F238E27FC236}">
                    <a16:creationId xmlns:a16="http://schemas.microsoft.com/office/drawing/2014/main" id="{0155DBF3-D35E-4C9B-839D-D496A7EB2649}"/>
                  </a:ext>
                </a:extLst>
              </p:cNvPr>
              <p:cNvSpPr/>
              <p:nvPr/>
            </p:nvSpPr>
            <p:spPr>
              <a:xfrm>
                <a:off x="4267077" y="6166103"/>
                <a:ext cx="1655445" cy="772795"/>
              </a:xfrm>
              <a:custGeom>
                <a:avLst/>
                <a:gdLst/>
                <a:ahLst/>
                <a:cxnLst/>
                <a:rect l="l" t="t" r="r" b="b"/>
                <a:pathLst>
                  <a:path w="1655445" h="772795">
                    <a:moveTo>
                      <a:pt x="1655063" y="385571"/>
                    </a:moveTo>
                    <a:lnTo>
                      <a:pt x="1645231" y="326201"/>
                    </a:lnTo>
                    <a:lnTo>
                      <a:pt x="1616714" y="269607"/>
                    </a:lnTo>
                    <a:lnTo>
                      <a:pt x="1570981" y="216492"/>
                    </a:lnTo>
                    <a:lnTo>
                      <a:pt x="1542118" y="191459"/>
                    </a:lnTo>
                    <a:lnTo>
                      <a:pt x="1509502" y="167560"/>
                    </a:lnTo>
                    <a:lnTo>
                      <a:pt x="1473316" y="144882"/>
                    </a:lnTo>
                    <a:lnTo>
                      <a:pt x="1433745" y="123513"/>
                    </a:lnTo>
                    <a:lnTo>
                      <a:pt x="1390972" y="103541"/>
                    </a:lnTo>
                    <a:lnTo>
                      <a:pt x="1345181" y="85055"/>
                    </a:lnTo>
                    <a:lnTo>
                      <a:pt x="1296554" y="68141"/>
                    </a:lnTo>
                    <a:lnTo>
                      <a:pt x="1245277" y="52888"/>
                    </a:lnTo>
                    <a:lnTo>
                      <a:pt x="1191532" y="39384"/>
                    </a:lnTo>
                    <a:lnTo>
                      <a:pt x="1135503" y="27716"/>
                    </a:lnTo>
                    <a:lnTo>
                      <a:pt x="1077375" y="17972"/>
                    </a:lnTo>
                    <a:lnTo>
                      <a:pt x="1017329" y="10241"/>
                    </a:lnTo>
                    <a:lnTo>
                      <a:pt x="955551" y="4610"/>
                    </a:lnTo>
                    <a:lnTo>
                      <a:pt x="892224" y="1167"/>
                    </a:lnTo>
                    <a:lnTo>
                      <a:pt x="827531" y="0"/>
                    </a:lnTo>
                    <a:lnTo>
                      <a:pt x="762839" y="1167"/>
                    </a:lnTo>
                    <a:lnTo>
                      <a:pt x="699512" y="4610"/>
                    </a:lnTo>
                    <a:lnTo>
                      <a:pt x="637734" y="10241"/>
                    </a:lnTo>
                    <a:lnTo>
                      <a:pt x="577688" y="17972"/>
                    </a:lnTo>
                    <a:lnTo>
                      <a:pt x="519560" y="27716"/>
                    </a:lnTo>
                    <a:lnTo>
                      <a:pt x="463531" y="39384"/>
                    </a:lnTo>
                    <a:lnTo>
                      <a:pt x="409786" y="52888"/>
                    </a:lnTo>
                    <a:lnTo>
                      <a:pt x="358509" y="68141"/>
                    </a:lnTo>
                    <a:lnTo>
                      <a:pt x="309882" y="85055"/>
                    </a:lnTo>
                    <a:lnTo>
                      <a:pt x="264091" y="103541"/>
                    </a:lnTo>
                    <a:lnTo>
                      <a:pt x="221318" y="123513"/>
                    </a:lnTo>
                    <a:lnTo>
                      <a:pt x="181746" y="144882"/>
                    </a:lnTo>
                    <a:lnTo>
                      <a:pt x="145561" y="167560"/>
                    </a:lnTo>
                    <a:lnTo>
                      <a:pt x="112945" y="191459"/>
                    </a:lnTo>
                    <a:lnTo>
                      <a:pt x="84082" y="216492"/>
                    </a:lnTo>
                    <a:lnTo>
                      <a:pt x="38349" y="269607"/>
                    </a:lnTo>
                    <a:lnTo>
                      <a:pt x="9832" y="326201"/>
                    </a:lnTo>
                    <a:lnTo>
                      <a:pt x="0" y="385571"/>
                    </a:lnTo>
                    <a:lnTo>
                      <a:pt x="2488" y="415767"/>
                    </a:lnTo>
                    <a:lnTo>
                      <a:pt x="21846" y="474195"/>
                    </a:lnTo>
                    <a:lnTo>
                      <a:pt x="59155" y="529423"/>
                    </a:lnTo>
                    <a:lnTo>
                      <a:pt x="112945" y="580756"/>
                    </a:lnTo>
                    <a:lnTo>
                      <a:pt x="145561" y="604746"/>
                    </a:lnTo>
                    <a:lnTo>
                      <a:pt x="181746" y="627501"/>
                    </a:lnTo>
                    <a:lnTo>
                      <a:pt x="221318" y="648935"/>
                    </a:lnTo>
                    <a:lnTo>
                      <a:pt x="264091" y="668961"/>
                    </a:lnTo>
                    <a:lnTo>
                      <a:pt x="309882" y="687492"/>
                    </a:lnTo>
                    <a:lnTo>
                      <a:pt x="358509" y="704442"/>
                    </a:lnTo>
                    <a:lnTo>
                      <a:pt x="409786" y="719723"/>
                    </a:lnTo>
                    <a:lnTo>
                      <a:pt x="463531" y="733248"/>
                    </a:lnTo>
                    <a:lnTo>
                      <a:pt x="519560" y="744931"/>
                    </a:lnTo>
                    <a:lnTo>
                      <a:pt x="577688" y="754684"/>
                    </a:lnTo>
                    <a:lnTo>
                      <a:pt x="637734" y="762422"/>
                    </a:lnTo>
                    <a:lnTo>
                      <a:pt x="699512" y="768056"/>
                    </a:lnTo>
                    <a:lnTo>
                      <a:pt x="762839" y="771500"/>
                    </a:lnTo>
                    <a:lnTo>
                      <a:pt x="827531" y="772667"/>
                    </a:lnTo>
                    <a:lnTo>
                      <a:pt x="892224" y="771500"/>
                    </a:lnTo>
                    <a:lnTo>
                      <a:pt x="955551" y="768056"/>
                    </a:lnTo>
                    <a:lnTo>
                      <a:pt x="1017329" y="762422"/>
                    </a:lnTo>
                    <a:lnTo>
                      <a:pt x="1077375" y="754684"/>
                    </a:lnTo>
                    <a:lnTo>
                      <a:pt x="1135503" y="744931"/>
                    </a:lnTo>
                    <a:lnTo>
                      <a:pt x="1191532" y="733248"/>
                    </a:lnTo>
                    <a:lnTo>
                      <a:pt x="1245277" y="719723"/>
                    </a:lnTo>
                    <a:lnTo>
                      <a:pt x="1296554" y="704442"/>
                    </a:lnTo>
                    <a:lnTo>
                      <a:pt x="1345181" y="687492"/>
                    </a:lnTo>
                    <a:lnTo>
                      <a:pt x="1390972" y="668961"/>
                    </a:lnTo>
                    <a:lnTo>
                      <a:pt x="1433745" y="648935"/>
                    </a:lnTo>
                    <a:lnTo>
                      <a:pt x="1473316" y="627501"/>
                    </a:lnTo>
                    <a:lnTo>
                      <a:pt x="1509502" y="604746"/>
                    </a:lnTo>
                    <a:lnTo>
                      <a:pt x="1542118" y="580756"/>
                    </a:lnTo>
                    <a:lnTo>
                      <a:pt x="1570981" y="555620"/>
                    </a:lnTo>
                    <a:lnTo>
                      <a:pt x="1616714" y="502252"/>
                    </a:lnTo>
                    <a:lnTo>
                      <a:pt x="1645231" y="445337"/>
                    </a:lnTo>
                    <a:lnTo>
                      <a:pt x="1655063" y="385571"/>
                    </a:lnTo>
                    <a:close/>
                  </a:path>
                </a:pathLst>
              </a:custGeom>
            </p:spPr>
            <p:style>
              <a:lnRef idx="2">
                <a:schemeClr val="accent1"/>
              </a:lnRef>
              <a:fillRef idx="1">
                <a:schemeClr val="lt1"/>
              </a:fillRef>
              <a:effectRef idx="0">
                <a:schemeClr val="accent1"/>
              </a:effectRef>
              <a:fontRef idx="minor">
                <a:schemeClr val="dk1"/>
              </a:fontRef>
            </p:style>
            <p:txBody>
              <a:bodyPr wrap="square" lIns="0" tIns="0" rIns="0" bIns="0" rtlCol="0"/>
              <a:lstStyle/>
              <a:p>
                <a:endParaRPr/>
              </a:p>
            </p:txBody>
          </p:sp>
          <p:sp>
            <p:nvSpPr>
              <p:cNvPr id="108" name="object 60">
                <a:extLst>
                  <a:ext uri="{FF2B5EF4-FFF2-40B4-BE49-F238E27FC236}">
                    <a16:creationId xmlns:a16="http://schemas.microsoft.com/office/drawing/2014/main" id="{CA2B4068-8385-4B1B-A82D-2933F1B25793}"/>
                  </a:ext>
                </a:extLst>
              </p:cNvPr>
              <p:cNvSpPr/>
              <p:nvPr/>
            </p:nvSpPr>
            <p:spPr>
              <a:xfrm>
                <a:off x="4260982" y="6160008"/>
                <a:ext cx="1668780" cy="784860"/>
              </a:xfrm>
              <a:custGeom>
                <a:avLst/>
                <a:gdLst/>
                <a:ahLst/>
                <a:cxnLst/>
                <a:rect l="l" t="t" r="r" b="b"/>
                <a:pathLst>
                  <a:path w="1668779" h="784859">
                    <a:moveTo>
                      <a:pt x="1668780" y="391668"/>
                    </a:moveTo>
                    <a:lnTo>
                      <a:pt x="1664208" y="350520"/>
                    </a:lnTo>
                    <a:lnTo>
                      <a:pt x="1650492" y="312420"/>
                    </a:lnTo>
                    <a:lnTo>
                      <a:pt x="1616964" y="256032"/>
                    </a:lnTo>
                    <a:lnTo>
                      <a:pt x="1566672" y="202692"/>
                    </a:lnTo>
                    <a:lnTo>
                      <a:pt x="1545336" y="187452"/>
                    </a:lnTo>
                    <a:lnTo>
                      <a:pt x="1524000" y="170688"/>
                    </a:lnTo>
                    <a:lnTo>
                      <a:pt x="1501140" y="155448"/>
                    </a:lnTo>
                    <a:lnTo>
                      <a:pt x="1475232" y="141732"/>
                    </a:lnTo>
                    <a:lnTo>
                      <a:pt x="1449324" y="126492"/>
                    </a:lnTo>
                    <a:lnTo>
                      <a:pt x="1421892" y="114300"/>
                    </a:lnTo>
                    <a:lnTo>
                      <a:pt x="1392936" y="100584"/>
                    </a:lnTo>
                    <a:lnTo>
                      <a:pt x="1362456" y="88392"/>
                    </a:lnTo>
                    <a:lnTo>
                      <a:pt x="1331976" y="77724"/>
                    </a:lnTo>
                    <a:lnTo>
                      <a:pt x="1298448" y="65532"/>
                    </a:lnTo>
                    <a:lnTo>
                      <a:pt x="1264920" y="56388"/>
                    </a:lnTo>
                    <a:lnTo>
                      <a:pt x="1194816" y="38100"/>
                    </a:lnTo>
                    <a:lnTo>
                      <a:pt x="1156716" y="30480"/>
                    </a:lnTo>
                    <a:lnTo>
                      <a:pt x="1120140" y="22860"/>
                    </a:lnTo>
                    <a:lnTo>
                      <a:pt x="1080516" y="16764"/>
                    </a:lnTo>
                    <a:lnTo>
                      <a:pt x="1001268" y="7620"/>
                    </a:lnTo>
                    <a:lnTo>
                      <a:pt x="918972" y="1524"/>
                    </a:lnTo>
                    <a:lnTo>
                      <a:pt x="876300" y="0"/>
                    </a:lnTo>
                    <a:lnTo>
                      <a:pt x="790956" y="0"/>
                    </a:lnTo>
                    <a:lnTo>
                      <a:pt x="748284" y="1524"/>
                    </a:lnTo>
                    <a:lnTo>
                      <a:pt x="665988" y="7620"/>
                    </a:lnTo>
                    <a:lnTo>
                      <a:pt x="586740" y="16764"/>
                    </a:lnTo>
                    <a:lnTo>
                      <a:pt x="548640" y="24384"/>
                    </a:lnTo>
                    <a:lnTo>
                      <a:pt x="510540" y="30480"/>
                    </a:lnTo>
                    <a:lnTo>
                      <a:pt x="437388" y="47244"/>
                    </a:lnTo>
                    <a:lnTo>
                      <a:pt x="368808" y="67056"/>
                    </a:lnTo>
                    <a:lnTo>
                      <a:pt x="304800" y="88392"/>
                    </a:lnTo>
                    <a:lnTo>
                      <a:pt x="245364" y="114300"/>
                    </a:lnTo>
                    <a:lnTo>
                      <a:pt x="217932" y="126492"/>
                    </a:lnTo>
                    <a:lnTo>
                      <a:pt x="192024" y="141732"/>
                    </a:lnTo>
                    <a:lnTo>
                      <a:pt x="166116" y="155448"/>
                    </a:lnTo>
                    <a:lnTo>
                      <a:pt x="143256" y="170688"/>
                    </a:lnTo>
                    <a:lnTo>
                      <a:pt x="100584" y="204216"/>
                    </a:lnTo>
                    <a:lnTo>
                      <a:pt x="65532" y="237744"/>
                    </a:lnTo>
                    <a:lnTo>
                      <a:pt x="25908" y="292608"/>
                    </a:lnTo>
                    <a:lnTo>
                      <a:pt x="9144" y="332232"/>
                    </a:lnTo>
                    <a:lnTo>
                      <a:pt x="0" y="371856"/>
                    </a:lnTo>
                    <a:lnTo>
                      <a:pt x="0" y="413004"/>
                    </a:lnTo>
                    <a:lnTo>
                      <a:pt x="9144" y="452628"/>
                    </a:lnTo>
                    <a:lnTo>
                      <a:pt x="12192" y="460552"/>
                    </a:lnTo>
                    <a:lnTo>
                      <a:pt x="12192" y="391668"/>
                    </a:lnTo>
                    <a:lnTo>
                      <a:pt x="13716" y="373380"/>
                    </a:lnTo>
                    <a:lnTo>
                      <a:pt x="21336" y="335280"/>
                    </a:lnTo>
                    <a:lnTo>
                      <a:pt x="38100" y="298704"/>
                    </a:lnTo>
                    <a:lnTo>
                      <a:pt x="60960" y="263652"/>
                    </a:lnTo>
                    <a:lnTo>
                      <a:pt x="91440" y="230124"/>
                    </a:lnTo>
                    <a:lnTo>
                      <a:pt x="129540" y="196596"/>
                    </a:lnTo>
                    <a:lnTo>
                      <a:pt x="173736" y="166116"/>
                    </a:lnTo>
                    <a:lnTo>
                      <a:pt x="224028" y="138684"/>
                    </a:lnTo>
                    <a:lnTo>
                      <a:pt x="278892" y="112776"/>
                    </a:lnTo>
                    <a:lnTo>
                      <a:pt x="339852" y="88392"/>
                    </a:lnTo>
                    <a:lnTo>
                      <a:pt x="440436" y="59436"/>
                    </a:lnTo>
                    <a:lnTo>
                      <a:pt x="512064" y="42672"/>
                    </a:lnTo>
                    <a:lnTo>
                      <a:pt x="588264" y="30480"/>
                    </a:lnTo>
                    <a:lnTo>
                      <a:pt x="627888" y="24384"/>
                    </a:lnTo>
                    <a:lnTo>
                      <a:pt x="667512" y="21336"/>
                    </a:lnTo>
                    <a:lnTo>
                      <a:pt x="708660" y="16764"/>
                    </a:lnTo>
                    <a:lnTo>
                      <a:pt x="790956" y="13716"/>
                    </a:lnTo>
                    <a:lnTo>
                      <a:pt x="833628" y="12192"/>
                    </a:lnTo>
                    <a:lnTo>
                      <a:pt x="918972" y="15240"/>
                    </a:lnTo>
                    <a:lnTo>
                      <a:pt x="960120" y="16764"/>
                    </a:lnTo>
                    <a:lnTo>
                      <a:pt x="999744" y="21336"/>
                    </a:lnTo>
                    <a:lnTo>
                      <a:pt x="1039368" y="24384"/>
                    </a:lnTo>
                    <a:lnTo>
                      <a:pt x="1078992" y="30480"/>
                    </a:lnTo>
                    <a:lnTo>
                      <a:pt x="1155192" y="42672"/>
                    </a:lnTo>
                    <a:lnTo>
                      <a:pt x="1261872" y="68580"/>
                    </a:lnTo>
                    <a:lnTo>
                      <a:pt x="1327404" y="89916"/>
                    </a:lnTo>
                    <a:lnTo>
                      <a:pt x="1357884" y="100584"/>
                    </a:lnTo>
                    <a:lnTo>
                      <a:pt x="1417320" y="124968"/>
                    </a:lnTo>
                    <a:lnTo>
                      <a:pt x="1469136" y="152400"/>
                    </a:lnTo>
                    <a:lnTo>
                      <a:pt x="1493520" y="167640"/>
                    </a:lnTo>
                    <a:lnTo>
                      <a:pt x="1516380" y="181356"/>
                    </a:lnTo>
                    <a:lnTo>
                      <a:pt x="1557528" y="213360"/>
                    </a:lnTo>
                    <a:lnTo>
                      <a:pt x="1592580" y="246888"/>
                    </a:lnTo>
                    <a:lnTo>
                      <a:pt x="1620012" y="281940"/>
                    </a:lnTo>
                    <a:lnTo>
                      <a:pt x="1639824" y="316992"/>
                    </a:lnTo>
                    <a:lnTo>
                      <a:pt x="1652016" y="355092"/>
                    </a:lnTo>
                    <a:lnTo>
                      <a:pt x="1655064" y="373380"/>
                    </a:lnTo>
                    <a:lnTo>
                      <a:pt x="1655064" y="460552"/>
                    </a:lnTo>
                    <a:lnTo>
                      <a:pt x="1658112" y="452628"/>
                    </a:lnTo>
                    <a:lnTo>
                      <a:pt x="1664208" y="432816"/>
                    </a:lnTo>
                    <a:lnTo>
                      <a:pt x="1667256" y="413004"/>
                    </a:lnTo>
                    <a:lnTo>
                      <a:pt x="1668780" y="391668"/>
                    </a:lnTo>
                    <a:close/>
                  </a:path>
                  <a:path w="1668779" h="784859">
                    <a:moveTo>
                      <a:pt x="1655064" y="460552"/>
                    </a:moveTo>
                    <a:lnTo>
                      <a:pt x="1655064" y="411480"/>
                    </a:lnTo>
                    <a:lnTo>
                      <a:pt x="1652016" y="431292"/>
                    </a:lnTo>
                    <a:lnTo>
                      <a:pt x="1639824" y="467868"/>
                    </a:lnTo>
                    <a:lnTo>
                      <a:pt x="1618488" y="504444"/>
                    </a:lnTo>
                    <a:lnTo>
                      <a:pt x="1592580" y="537972"/>
                    </a:lnTo>
                    <a:lnTo>
                      <a:pt x="1557528" y="571500"/>
                    </a:lnTo>
                    <a:lnTo>
                      <a:pt x="1537716" y="586740"/>
                    </a:lnTo>
                    <a:lnTo>
                      <a:pt x="1516380" y="603504"/>
                    </a:lnTo>
                    <a:lnTo>
                      <a:pt x="1493520" y="617220"/>
                    </a:lnTo>
                    <a:lnTo>
                      <a:pt x="1469136" y="632460"/>
                    </a:lnTo>
                    <a:lnTo>
                      <a:pt x="1417320" y="659892"/>
                    </a:lnTo>
                    <a:lnTo>
                      <a:pt x="1357884" y="684276"/>
                    </a:lnTo>
                    <a:lnTo>
                      <a:pt x="1295400" y="705612"/>
                    </a:lnTo>
                    <a:lnTo>
                      <a:pt x="1191768" y="734568"/>
                    </a:lnTo>
                    <a:lnTo>
                      <a:pt x="1078992" y="754380"/>
                    </a:lnTo>
                    <a:lnTo>
                      <a:pt x="960120" y="768096"/>
                    </a:lnTo>
                    <a:lnTo>
                      <a:pt x="917448" y="769620"/>
                    </a:lnTo>
                    <a:lnTo>
                      <a:pt x="876300" y="771144"/>
                    </a:lnTo>
                    <a:lnTo>
                      <a:pt x="790956" y="771144"/>
                    </a:lnTo>
                    <a:lnTo>
                      <a:pt x="708660" y="768096"/>
                    </a:lnTo>
                    <a:lnTo>
                      <a:pt x="667512" y="763524"/>
                    </a:lnTo>
                    <a:lnTo>
                      <a:pt x="588264" y="754380"/>
                    </a:lnTo>
                    <a:lnTo>
                      <a:pt x="512064" y="742188"/>
                    </a:lnTo>
                    <a:lnTo>
                      <a:pt x="405384" y="716280"/>
                    </a:lnTo>
                    <a:lnTo>
                      <a:pt x="339852" y="694944"/>
                    </a:lnTo>
                    <a:lnTo>
                      <a:pt x="278892" y="672084"/>
                    </a:lnTo>
                    <a:lnTo>
                      <a:pt x="224028" y="646176"/>
                    </a:lnTo>
                    <a:lnTo>
                      <a:pt x="173736" y="617220"/>
                    </a:lnTo>
                    <a:lnTo>
                      <a:pt x="150876" y="603504"/>
                    </a:lnTo>
                    <a:lnTo>
                      <a:pt x="129540" y="586740"/>
                    </a:lnTo>
                    <a:lnTo>
                      <a:pt x="109728" y="571500"/>
                    </a:lnTo>
                    <a:lnTo>
                      <a:pt x="91440" y="554736"/>
                    </a:lnTo>
                    <a:lnTo>
                      <a:pt x="74676" y="537972"/>
                    </a:lnTo>
                    <a:lnTo>
                      <a:pt x="60960" y="521208"/>
                    </a:lnTo>
                    <a:lnTo>
                      <a:pt x="48768" y="502920"/>
                    </a:lnTo>
                    <a:lnTo>
                      <a:pt x="36576" y="486156"/>
                    </a:lnTo>
                    <a:lnTo>
                      <a:pt x="21336" y="448056"/>
                    </a:lnTo>
                    <a:lnTo>
                      <a:pt x="12192" y="391668"/>
                    </a:lnTo>
                    <a:lnTo>
                      <a:pt x="12192" y="460552"/>
                    </a:lnTo>
                    <a:lnTo>
                      <a:pt x="50292" y="528828"/>
                    </a:lnTo>
                    <a:lnTo>
                      <a:pt x="82296" y="563880"/>
                    </a:lnTo>
                    <a:lnTo>
                      <a:pt x="121920" y="597408"/>
                    </a:lnTo>
                    <a:lnTo>
                      <a:pt x="167640" y="629412"/>
                    </a:lnTo>
                    <a:lnTo>
                      <a:pt x="217932" y="656844"/>
                    </a:lnTo>
                    <a:lnTo>
                      <a:pt x="274320" y="684276"/>
                    </a:lnTo>
                    <a:lnTo>
                      <a:pt x="368808" y="717804"/>
                    </a:lnTo>
                    <a:lnTo>
                      <a:pt x="437388" y="737616"/>
                    </a:lnTo>
                    <a:lnTo>
                      <a:pt x="510540" y="754380"/>
                    </a:lnTo>
                    <a:lnTo>
                      <a:pt x="586740" y="766572"/>
                    </a:lnTo>
                    <a:lnTo>
                      <a:pt x="626364" y="772668"/>
                    </a:lnTo>
                    <a:lnTo>
                      <a:pt x="665988" y="777240"/>
                    </a:lnTo>
                    <a:lnTo>
                      <a:pt x="707136" y="780288"/>
                    </a:lnTo>
                    <a:lnTo>
                      <a:pt x="748284" y="781812"/>
                    </a:lnTo>
                    <a:lnTo>
                      <a:pt x="833628" y="784860"/>
                    </a:lnTo>
                    <a:lnTo>
                      <a:pt x="918972" y="781812"/>
                    </a:lnTo>
                    <a:lnTo>
                      <a:pt x="960120" y="780288"/>
                    </a:lnTo>
                    <a:lnTo>
                      <a:pt x="1001268" y="777240"/>
                    </a:lnTo>
                    <a:lnTo>
                      <a:pt x="1040892" y="772668"/>
                    </a:lnTo>
                    <a:lnTo>
                      <a:pt x="1120140" y="760476"/>
                    </a:lnTo>
                    <a:lnTo>
                      <a:pt x="1194816" y="746760"/>
                    </a:lnTo>
                    <a:lnTo>
                      <a:pt x="1264920" y="728472"/>
                    </a:lnTo>
                    <a:lnTo>
                      <a:pt x="1331976" y="707136"/>
                    </a:lnTo>
                    <a:lnTo>
                      <a:pt x="1392936" y="684276"/>
                    </a:lnTo>
                    <a:lnTo>
                      <a:pt x="1476756" y="643128"/>
                    </a:lnTo>
                    <a:lnTo>
                      <a:pt x="1524000" y="612648"/>
                    </a:lnTo>
                    <a:lnTo>
                      <a:pt x="1566672" y="580644"/>
                    </a:lnTo>
                    <a:lnTo>
                      <a:pt x="1601724" y="547116"/>
                    </a:lnTo>
                    <a:lnTo>
                      <a:pt x="1630680" y="510540"/>
                    </a:lnTo>
                    <a:lnTo>
                      <a:pt x="1650492" y="472440"/>
                    </a:lnTo>
                    <a:lnTo>
                      <a:pt x="1655064" y="460552"/>
                    </a:lnTo>
                    <a:close/>
                  </a:path>
                </a:pathLst>
              </a:custGeom>
            </p:spPr>
            <p:style>
              <a:lnRef idx="2">
                <a:schemeClr val="accent1"/>
              </a:lnRef>
              <a:fillRef idx="1">
                <a:schemeClr val="lt1"/>
              </a:fillRef>
              <a:effectRef idx="0">
                <a:schemeClr val="accent1"/>
              </a:effectRef>
              <a:fontRef idx="minor">
                <a:schemeClr val="dk1"/>
              </a:fontRef>
            </p:style>
            <p:txBody>
              <a:bodyPr wrap="square" lIns="0" tIns="0" rIns="0" bIns="0" rtlCol="0"/>
              <a:lstStyle/>
              <a:p>
                <a:endParaRPr/>
              </a:p>
            </p:txBody>
          </p:sp>
        </p:grpSp>
        <p:sp>
          <p:nvSpPr>
            <p:cNvPr id="106" name="object 61">
              <a:extLst>
                <a:ext uri="{FF2B5EF4-FFF2-40B4-BE49-F238E27FC236}">
                  <a16:creationId xmlns:a16="http://schemas.microsoft.com/office/drawing/2014/main" id="{78FA7600-ED48-464D-9C6C-F633A55F2FCE}"/>
                </a:ext>
              </a:extLst>
            </p:cNvPr>
            <p:cNvSpPr txBox="1"/>
            <p:nvPr/>
          </p:nvSpPr>
          <p:spPr>
            <a:xfrm>
              <a:off x="5140366" y="5689658"/>
              <a:ext cx="1485259" cy="498213"/>
            </a:xfrm>
            <a:prstGeom prst="rect">
              <a:avLst/>
            </a:prstGeom>
          </p:spPr>
          <p:txBody>
            <a:bodyPr vert="horz" wrap="square" lIns="0" tIns="13335" rIns="0" bIns="0" rtlCol="0">
              <a:spAutoFit/>
            </a:bodyPr>
            <a:lstStyle/>
            <a:p>
              <a:pPr marL="12700" marR="5080" indent="3175" algn="ctr">
                <a:lnSpc>
                  <a:spcPct val="100000"/>
                </a:lnSpc>
                <a:spcBef>
                  <a:spcPts val="105"/>
                </a:spcBef>
              </a:pPr>
              <a:r>
                <a:rPr sz="1050" b="1">
                  <a:latin typeface="Arial"/>
                  <a:cs typeface="Arial"/>
                </a:rPr>
                <a:t>Service</a:t>
              </a:r>
              <a:r>
                <a:rPr sz="1050" b="1" spc="-20">
                  <a:latin typeface="Arial"/>
                  <a:cs typeface="Arial"/>
                </a:rPr>
                <a:t> </a:t>
              </a:r>
              <a:r>
                <a:rPr sz="1050" b="1" spc="-10">
                  <a:latin typeface="Arial"/>
                  <a:cs typeface="Arial"/>
                </a:rPr>
                <a:t>delivery </a:t>
              </a:r>
              <a:r>
                <a:rPr sz="1050" b="1">
                  <a:latin typeface="Arial"/>
                  <a:cs typeface="Arial"/>
                </a:rPr>
                <a:t>as</a:t>
              </a:r>
              <a:r>
                <a:rPr sz="1050" b="1" spc="-25">
                  <a:latin typeface="Arial"/>
                  <a:cs typeface="Arial"/>
                </a:rPr>
                <a:t> </a:t>
              </a:r>
              <a:r>
                <a:rPr sz="1050" b="1">
                  <a:latin typeface="Arial"/>
                  <a:cs typeface="Arial"/>
                </a:rPr>
                <a:t>per</a:t>
              </a:r>
              <a:r>
                <a:rPr sz="1050" b="1" spc="-15">
                  <a:latin typeface="Arial"/>
                  <a:cs typeface="Arial"/>
                </a:rPr>
                <a:t> </a:t>
              </a:r>
              <a:r>
                <a:rPr lang="en-AU" sz="1050" b="1">
                  <a:latin typeface="Arial"/>
                  <a:cs typeface="Arial"/>
                </a:rPr>
                <a:t>SoW</a:t>
              </a:r>
              <a:r>
                <a:rPr sz="1050" b="1" spc="-25">
                  <a:latin typeface="Arial"/>
                  <a:cs typeface="Arial"/>
                </a:rPr>
                <a:t> </a:t>
              </a:r>
              <a:r>
                <a:rPr sz="1050" b="1" spc="-20">
                  <a:latin typeface="Arial"/>
                  <a:cs typeface="Arial"/>
                </a:rPr>
                <a:t>with </a:t>
              </a:r>
              <a:r>
                <a:rPr sz="1050" b="1" spc="-10">
                  <a:latin typeface="Arial"/>
                  <a:cs typeface="Arial"/>
                </a:rPr>
                <a:t>managed variation</a:t>
              </a:r>
              <a:endParaRPr sz="1050" b="1">
                <a:latin typeface="Arial"/>
                <a:cs typeface="Arial"/>
              </a:endParaRPr>
            </a:p>
          </p:txBody>
        </p:sp>
      </p:grpSp>
      <p:grpSp>
        <p:nvGrpSpPr>
          <p:cNvPr id="109" name="Group 108">
            <a:extLst>
              <a:ext uri="{FF2B5EF4-FFF2-40B4-BE49-F238E27FC236}">
                <a16:creationId xmlns:a16="http://schemas.microsoft.com/office/drawing/2014/main" id="{26056785-1D45-4315-B098-7F42DF9E6C1E}"/>
              </a:ext>
            </a:extLst>
          </p:cNvPr>
          <p:cNvGrpSpPr/>
          <p:nvPr/>
        </p:nvGrpSpPr>
        <p:grpSpPr>
          <a:xfrm>
            <a:off x="7539780" y="5502055"/>
            <a:ext cx="1877320" cy="954634"/>
            <a:chOff x="7331489" y="5461542"/>
            <a:chExt cx="1877320" cy="954634"/>
          </a:xfrm>
        </p:grpSpPr>
        <p:grpSp>
          <p:nvGrpSpPr>
            <p:cNvPr id="110" name="object 62">
              <a:extLst>
                <a:ext uri="{FF2B5EF4-FFF2-40B4-BE49-F238E27FC236}">
                  <a16:creationId xmlns:a16="http://schemas.microsoft.com/office/drawing/2014/main" id="{5EC57506-37C1-4437-9C2C-486EF5C26502}"/>
                </a:ext>
              </a:extLst>
            </p:cNvPr>
            <p:cNvGrpSpPr/>
            <p:nvPr/>
          </p:nvGrpSpPr>
          <p:grpSpPr>
            <a:xfrm>
              <a:off x="7331489" y="5461542"/>
              <a:ext cx="1877320" cy="954634"/>
              <a:chOff x="6636897" y="6160008"/>
              <a:chExt cx="1668780" cy="784856"/>
            </a:xfrm>
          </p:grpSpPr>
          <p:sp>
            <p:nvSpPr>
              <p:cNvPr id="112" name="object 63">
                <a:extLst>
                  <a:ext uri="{FF2B5EF4-FFF2-40B4-BE49-F238E27FC236}">
                    <a16:creationId xmlns:a16="http://schemas.microsoft.com/office/drawing/2014/main" id="{CC6FDA12-E207-40E8-A39F-ECE76222D994}"/>
                  </a:ext>
                </a:extLst>
              </p:cNvPr>
              <p:cNvSpPr/>
              <p:nvPr/>
            </p:nvSpPr>
            <p:spPr>
              <a:xfrm>
                <a:off x="6642993" y="6166103"/>
                <a:ext cx="1656714" cy="772791"/>
              </a:xfrm>
              <a:custGeom>
                <a:avLst/>
                <a:gdLst/>
                <a:ahLst/>
                <a:cxnLst/>
                <a:rect l="l" t="t" r="r" b="b"/>
                <a:pathLst>
                  <a:path w="1656715" h="772795">
                    <a:moveTo>
                      <a:pt x="1656587" y="385571"/>
                    </a:moveTo>
                    <a:lnTo>
                      <a:pt x="1646716" y="326201"/>
                    </a:lnTo>
                    <a:lnTo>
                      <a:pt x="1618093" y="269607"/>
                    </a:lnTo>
                    <a:lnTo>
                      <a:pt x="1572203" y="216492"/>
                    </a:lnTo>
                    <a:lnTo>
                      <a:pt x="1543247" y="191459"/>
                    </a:lnTo>
                    <a:lnTo>
                      <a:pt x="1510531" y="167560"/>
                    </a:lnTo>
                    <a:lnTo>
                      <a:pt x="1474241" y="144882"/>
                    </a:lnTo>
                    <a:lnTo>
                      <a:pt x="1434562" y="123513"/>
                    </a:lnTo>
                    <a:lnTo>
                      <a:pt x="1391680" y="103541"/>
                    </a:lnTo>
                    <a:lnTo>
                      <a:pt x="1345780" y="85055"/>
                    </a:lnTo>
                    <a:lnTo>
                      <a:pt x="1297049" y="68141"/>
                    </a:lnTo>
                    <a:lnTo>
                      <a:pt x="1245672" y="52888"/>
                    </a:lnTo>
                    <a:lnTo>
                      <a:pt x="1191834" y="39384"/>
                    </a:lnTo>
                    <a:lnTo>
                      <a:pt x="1135721" y="27716"/>
                    </a:lnTo>
                    <a:lnTo>
                      <a:pt x="1077519" y="17972"/>
                    </a:lnTo>
                    <a:lnTo>
                      <a:pt x="1017414" y="10241"/>
                    </a:lnTo>
                    <a:lnTo>
                      <a:pt x="955590" y="4610"/>
                    </a:lnTo>
                    <a:lnTo>
                      <a:pt x="892234" y="1167"/>
                    </a:lnTo>
                    <a:lnTo>
                      <a:pt x="827531" y="0"/>
                    </a:lnTo>
                    <a:lnTo>
                      <a:pt x="762839" y="1167"/>
                    </a:lnTo>
                    <a:lnTo>
                      <a:pt x="699512" y="4610"/>
                    </a:lnTo>
                    <a:lnTo>
                      <a:pt x="637734" y="10241"/>
                    </a:lnTo>
                    <a:lnTo>
                      <a:pt x="577688" y="17972"/>
                    </a:lnTo>
                    <a:lnTo>
                      <a:pt x="519560" y="27716"/>
                    </a:lnTo>
                    <a:lnTo>
                      <a:pt x="463531" y="39384"/>
                    </a:lnTo>
                    <a:lnTo>
                      <a:pt x="409786" y="52888"/>
                    </a:lnTo>
                    <a:lnTo>
                      <a:pt x="358509" y="68141"/>
                    </a:lnTo>
                    <a:lnTo>
                      <a:pt x="309882" y="85055"/>
                    </a:lnTo>
                    <a:lnTo>
                      <a:pt x="264091" y="103541"/>
                    </a:lnTo>
                    <a:lnTo>
                      <a:pt x="221318" y="123513"/>
                    </a:lnTo>
                    <a:lnTo>
                      <a:pt x="181746" y="144882"/>
                    </a:lnTo>
                    <a:lnTo>
                      <a:pt x="145561" y="167560"/>
                    </a:lnTo>
                    <a:lnTo>
                      <a:pt x="112945" y="191459"/>
                    </a:lnTo>
                    <a:lnTo>
                      <a:pt x="84082" y="216492"/>
                    </a:lnTo>
                    <a:lnTo>
                      <a:pt x="38349" y="269607"/>
                    </a:lnTo>
                    <a:lnTo>
                      <a:pt x="9832" y="326201"/>
                    </a:lnTo>
                    <a:lnTo>
                      <a:pt x="0" y="385571"/>
                    </a:lnTo>
                    <a:lnTo>
                      <a:pt x="2488" y="415767"/>
                    </a:lnTo>
                    <a:lnTo>
                      <a:pt x="21846" y="474195"/>
                    </a:lnTo>
                    <a:lnTo>
                      <a:pt x="59155" y="529423"/>
                    </a:lnTo>
                    <a:lnTo>
                      <a:pt x="112945" y="580756"/>
                    </a:lnTo>
                    <a:lnTo>
                      <a:pt x="145561" y="604746"/>
                    </a:lnTo>
                    <a:lnTo>
                      <a:pt x="181746" y="627501"/>
                    </a:lnTo>
                    <a:lnTo>
                      <a:pt x="221318" y="648935"/>
                    </a:lnTo>
                    <a:lnTo>
                      <a:pt x="264091" y="668961"/>
                    </a:lnTo>
                    <a:lnTo>
                      <a:pt x="309882" y="687492"/>
                    </a:lnTo>
                    <a:lnTo>
                      <a:pt x="358509" y="704442"/>
                    </a:lnTo>
                    <a:lnTo>
                      <a:pt x="409786" y="719723"/>
                    </a:lnTo>
                    <a:lnTo>
                      <a:pt x="463531" y="733248"/>
                    </a:lnTo>
                    <a:lnTo>
                      <a:pt x="519560" y="744931"/>
                    </a:lnTo>
                    <a:lnTo>
                      <a:pt x="577688" y="754684"/>
                    </a:lnTo>
                    <a:lnTo>
                      <a:pt x="637734" y="762422"/>
                    </a:lnTo>
                    <a:lnTo>
                      <a:pt x="699512" y="768056"/>
                    </a:lnTo>
                    <a:lnTo>
                      <a:pt x="762839" y="771500"/>
                    </a:lnTo>
                    <a:lnTo>
                      <a:pt x="827531" y="772667"/>
                    </a:lnTo>
                    <a:lnTo>
                      <a:pt x="892234" y="771500"/>
                    </a:lnTo>
                    <a:lnTo>
                      <a:pt x="955590" y="768056"/>
                    </a:lnTo>
                    <a:lnTo>
                      <a:pt x="1017414" y="762422"/>
                    </a:lnTo>
                    <a:lnTo>
                      <a:pt x="1077519" y="754684"/>
                    </a:lnTo>
                    <a:lnTo>
                      <a:pt x="1135721" y="744931"/>
                    </a:lnTo>
                    <a:lnTo>
                      <a:pt x="1191834" y="733248"/>
                    </a:lnTo>
                    <a:lnTo>
                      <a:pt x="1245672" y="719723"/>
                    </a:lnTo>
                    <a:lnTo>
                      <a:pt x="1297049" y="704442"/>
                    </a:lnTo>
                    <a:lnTo>
                      <a:pt x="1345780" y="687492"/>
                    </a:lnTo>
                    <a:lnTo>
                      <a:pt x="1391680" y="668961"/>
                    </a:lnTo>
                    <a:lnTo>
                      <a:pt x="1434562" y="648935"/>
                    </a:lnTo>
                    <a:lnTo>
                      <a:pt x="1474241" y="627501"/>
                    </a:lnTo>
                    <a:lnTo>
                      <a:pt x="1510531" y="604746"/>
                    </a:lnTo>
                    <a:lnTo>
                      <a:pt x="1543247" y="580756"/>
                    </a:lnTo>
                    <a:lnTo>
                      <a:pt x="1572203" y="555620"/>
                    </a:lnTo>
                    <a:lnTo>
                      <a:pt x="1618093" y="502252"/>
                    </a:lnTo>
                    <a:lnTo>
                      <a:pt x="1646716" y="445337"/>
                    </a:lnTo>
                    <a:lnTo>
                      <a:pt x="1656587" y="385571"/>
                    </a:lnTo>
                    <a:close/>
                  </a:path>
                </a:pathLst>
              </a:custGeom>
            </p:spPr>
            <p:style>
              <a:lnRef idx="2">
                <a:schemeClr val="accent1"/>
              </a:lnRef>
              <a:fillRef idx="1">
                <a:schemeClr val="lt1"/>
              </a:fillRef>
              <a:effectRef idx="0">
                <a:schemeClr val="accent1"/>
              </a:effectRef>
              <a:fontRef idx="minor">
                <a:schemeClr val="dk1"/>
              </a:fontRef>
            </p:style>
            <p:txBody>
              <a:bodyPr wrap="square" lIns="0" tIns="0" rIns="0" bIns="0" rtlCol="0"/>
              <a:lstStyle/>
              <a:p>
                <a:endParaRPr/>
              </a:p>
            </p:txBody>
          </p:sp>
          <p:sp>
            <p:nvSpPr>
              <p:cNvPr id="113" name="object 64">
                <a:extLst>
                  <a:ext uri="{FF2B5EF4-FFF2-40B4-BE49-F238E27FC236}">
                    <a16:creationId xmlns:a16="http://schemas.microsoft.com/office/drawing/2014/main" id="{3A2F7256-00DA-4A88-877F-AF1DA80F7703}"/>
                  </a:ext>
                </a:extLst>
              </p:cNvPr>
              <p:cNvSpPr/>
              <p:nvPr/>
            </p:nvSpPr>
            <p:spPr>
              <a:xfrm>
                <a:off x="6636897" y="6160008"/>
                <a:ext cx="1668780" cy="784856"/>
              </a:xfrm>
              <a:custGeom>
                <a:avLst/>
                <a:gdLst/>
                <a:ahLst/>
                <a:cxnLst/>
                <a:rect l="l" t="t" r="r" b="b"/>
                <a:pathLst>
                  <a:path w="1668779" h="784859">
                    <a:moveTo>
                      <a:pt x="1668780" y="391668"/>
                    </a:moveTo>
                    <a:lnTo>
                      <a:pt x="1664208" y="350520"/>
                    </a:lnTo>
                    <a:lnTo>
                      <a:pt x="1650492" y="312420"/>
                    </a:lnTo>
                    <a:lnTo>
                      <a:pt x="1630680" y="274320"/>
                    </a:lnTo>
                    <a:lnTo>
                      <a:pt x="1601724" y="237744"/>
                    </a:lnTo>
                    <a:lnTo>
                      <a:pt x="1566672" y="202692"/>
                    </a:lnTo>
                    <a:lnTo>
                      <a:pt x="1545336" y="187452"/>
                    </a:lnTo>
                    <a:lnTo>
                      <a:pt x="1524000" y="170688"/>
                    </a:lnTo>
                    <a:lnTo>
                      <a:pt x="1501140" y="155448"/>
                    </a:lnTo>
                    <a:lnTo>
                      <a:pt x="1476756" y="141732"/>
                    </a:lnTo>
                    <a:lnTo>
                      <a:pt x="1449324" y="126492"/>
                    </a:lnTo>
                    <a:lnTo>
                      <a:pt x="1421892" y="114300"/>
                    </a:lnTo>
                    <a:lnTo>
                      <a:pt x="1392936" y="100584"/>
                    </a:lnTo>
                    <a:lnTo>
                      <a:pt x="1362456" y="88392"/>
                    </a:lnTo>
                    <a:lnTo>
                      <a:pt x="1331976" y="77724"/>
                    </a:lnTo>
                    <a:lnTo>
                      <a:pt x="1298448" y="65532"/>
                    </a:lnTo>
                    <a:lnTo>
                      <a:pt x="1194816" y="38100"/>
                    </a:lnTo>
                    <a:lnTo>
                      <a:pt x="1120140" y="22860"/>
                    </a:lnTo>
                    <a:lnTo>
                      <a:pt x="1080516" y="16764"/>
                    </a:lnTo>
                    <a:lnTo>
                      <a:pt x="1042416" y="12192"/>
                    </a:lnTo>
                    <a:lnTo>
                      <a:pt x="1001268" y="7620"/>
                    </a:lnTo>
                    <a:lnTo>
                      <a:pt x="918972" y="1524"/>
                    </a:lnTo>
                    <a:lnTo>
                      <a:pt x="876300" y="0"/>
                    </a:lnTo>
                    <a:lnTo>
                      <a:pt x="790956" y="0"/>
                    </a:lnTo>
                    <a:lnTo>
                      <a:pt x="749808" y="1524"/>
                    </a:lnTo>
                    <a:lnTo>
                      <a:pt x="707136" y="4572"/>
                    </a:lnTo>
                    <a:lnTo>
                      <a:pt x="665988" y="7620"/>
                    </a:lnTo>
                    <a:lnTo>
                      <a:pt x="586740" y="16764"/>
                    </a:lnTo>
                    <a:lnTo>
                      <a:pt x="548640" y="24384"/>
                    </a:lnTo>
                    <a:lnTo>
                      <a:pt x="510540" y="30480"/>
                    </a:lnTo>
                    <a:lnTo>
                      <a:pt x="437388" y="47244"/>
                    </a:lnTo>
                    <a:lnTo>
                      <a:pt x="368808" y="67056"/>
                    </a:lnTo>
                    <a:lnTo>
                      <a:pt x="304800" y="88392"/>
                    </a:lnTo>
                    <a:lnTo>
                      <a:pt x="245364" y="114300"/>
                    </a:lnTo>
                    <a:lnTo>
                      <a:pt x="217932" y="126492"/>
                    </a:lnTo>
                    <a:lnTo>
                      <a:pt x="192024" y="141732"/>
                    </a:lnTo>
                    <a:lnTo>
                      <a:pt x="167640" y="155448"/>
                    </a:lnTo>
                    <a:lnTo>
                      <a:pt x="143256" y="170688"/>
                    </a:lnTo>
                    <a:lnTo>
                      <a:pt x="102108" y="204216"/>
                    </a:lnTo>
                    <a:lnTo>
                      <a:pt x="65532" y="237744"/>
                    </a:lnTo>
                    <a:lnTo>
                      <a:pt x="38100" y="274320"/>
                    </a:lnTo>
                    <a:lnTo>
                      <a:pt x="16764" y="312420"/>
                    </a:lnTo>
                    <a:lnTo>
                      <a:pt x="0" y="371856"/>
                    </a:lnTo>
                    <a:lnTo>
                      <a:pt x="0" y="393192"/>
                    </a:lnTo>
                    <a:lnTo>
                      <a:pt x="1524" y="413004"/>
                    </a:lnTo>
                    <a:lnTo>
                      <a:pt x="4572" y="432816"/>
                    </a:lnTo>
                    <a:lnTo>
                      <a:pt x="9144" y="452628"/>
                    </a:lnTo>
                    <a:lnTo>
                      <a:pt x="12192" y="460552"/>
                    </a:lnTo>
                    <a:lnTo>
                      <a:pt x="12192" y="391668"/>
                    </a:lnTo>
                    <a:lnTo>
                      <a:pt x="13716" y="373380"/>
                    </a:lnTo>
                    <a:lnTo>
                      <a:pt x="21336" y="335280"/>
                    </a:lnTo>
                    <a:lnTo>
                      <a:pt x="38100" y="298704"/>
                    </a:lnTo>
                    <a:lnTo>
                      <a:pt x="60960" y="263652"/>
                    </a:lnTo>
                    <a:lnTo>
                      <a:pt x="109728" y="213360"/>
                    </a:lnTo>
                    <a:lnTo>
                      <a:pt x="150876" y="181356"/>
                    </a:lnTo>
                    <a:lnTo>
                      <a:pt x="198120" y="152400"/>
                    </a:lnTo>
                    <a:lnTo>
                      <a:pt x="251460" y="124968"/>
                    </a:lnTo>
                    <a:lnTo>
                      <a:pt x="309372" y="100584"/>
                    </a:lnTo>
                    <a:lnTo>
                      <a:pt x="373380" y="77724"/>
                    </a:lnTo>
                    <a:lnTo>
                      <a:pt x="440436" y="59436"/>
                    </a:lnTo>
                    <a:lnTo>
                      <a:pt x="513588" y="42672"/>
                    </a:lnTo>
                    <a:lnTo>
                      <a:pt x="588264" y="30480"/>
                    </a:lnTo>
                    <a:lnTo>
                      <a:pt x="627888" y="24384"/>
                    </a:lnTo>
                    <a:lnTo>
                      <a:pt x="667512" y="21336"/>
                    </a:lnTo>
                    <a:lnTo>
                      <a:pt x="708660" y="16764"/>
                    </a:lnTo>
                    <a:lnTo>
                      <a:pt x="790956" y="13716"/>
                    </a:lnTo>
                    <a:lnTo>
                      <a:pt x="833628" y="12192"/>
                    </a:lnTo>
                    <a:lnTo>
                      <a:pt x="918972" y="15240"/>
                    </a:lnTo>
                    <a:lnTo>
                      <a:pt x="960120" y="16764"/>
                    </a:lnTo>
                    <a:lnTo>
                      <a:pt x="999744" y="21336"/>
                    </a:lnTo>
                    <a:lnTo>
                      <a:pt x="1040892" y="24384"/>
                    </a:lnTo>
                    <a:lnTo>
                      <a:pt x="1155192" y="42672"/>
                    </a:lnTo>
                    <a:lnTo>
                      <a:pt x="1261872" y="68580"/>
                    </a:lnTo>
                    <a:lnTo>
                      <a:pt x="1327404" y="89916"/>
                    </a:lnTo>
                    <a:lnTo>
                      <a:pt x="1359408" y="100584"/>
                    </a:lnTo>
                    <a:lnTo>
                      <a:pt x="1417320" y="124968"/>
                    </a:lnTo>
                    <a:lnTo>
                      <a:pt x="1444752" y="138684"/>
                    </a:lnTo>
                    <a:lnTo>
                      <a:pt x="1470660" y="152400"/>
                    </a:lnTo>
                    <a:lnTo>
                      <a:pt x="1495044" y="167640"/>
                    </a:lnTo>
                    <a:lnTo>
                      <a:pt x="1517904" y="181356"/>
                    </a:lnTo>
                    <a:lnTo>
                      <a:pt x="1559052" y="213360"/>
                    </a:lnTo>
                    <a:lnTo>
                      <a:pt x="1592580" y="246888"/>
                    </a:lnTo>
                    <a:lnTo>
                      <a:pt x="1620012" y="281940"/>
                    </a:lnTo>
                    <a:lnTo>
                      <a:pt x="1639824" y="316992"/>
                    </a:lnTo>
                    <a:lnTo>
                      <a:pt x="1652016" y="355092"/>
                    </a:lnTo>
                    <a:lnTo>
                      <a:pt x="1656588" y="393192"/>
                    </a:lnTo>
                    <a:lnTo>
                      <a:pt x="1656588" y="457581"/>
                    </a:lnTo>
                    <a:lnTo>
                      <a:pt x="1664208" y="432816"/>
                    </a:lnTo>
                    <a:lnTo>
                      <a:pt x="1667256" y="413004"/>
                    </a:lnTo>
                    <a:lnTo>
                      <a:pt x="1668780" y="391668"/>
                    </a:lnTo>
                    <a:close/>
                  </a:path>
                  <a:path w="1668779" h="784859">
                    <a:moveTo>
                      <a:pt x="1656588" y="457581"/>
                    </a:moveTo>
                    <a:lnTo>
                      <a:pt x="1656588" y="393192"/>
                    </a:lnTo>
                    <a:lnTo>
                      <a:pt x="1655064" y="411480"/>
                    </a:lnTo>
                    <a:lnTo>
                      <a:pt x="1652016" y="431292"/>
                    </a:lnTo>
                    <a:lnTo>
                      <a:pt x="1639824" y="467868"/>
                    </a:lnTo>
                    <a:lnTo>
                      <a:pt x="1620012" y="504444"/>
                    </a:lnTo>
                    <a:lnTo>
                      <a:pt x="1592580" y="537972"/>
                    </a:lnTo>
                    <a:lnTo>
                      <a:pt x="1557528" y="571500"/>
                    </a:lnTo>
                    <a:lnTo>
                      <a:pt x="1537716" y="586740"/>
                    </a:lnTo>
                    <a:lnTo>
                      <a:pt x="1516380" y="603504"/>
                    </a:lnTo>
                    <a:lnTo>
                      <a:pt x="1493520" y="617220"/>
                    </a:lnTo>
                    <a:lnTo>
                      <a:pt x="1470660" y="632460"/>
                    </a:lnTo>
                    <a:lnTo>
                      <a:pt x="1444752" y="646176"/>
                    </a:lnTo>
                    <a:lnTo>
                      <a:pt x="1388364" y="672084"/>
                    </a:lnTo>
                    <a:lnTo>
                      <a:pt x="1327404" y="694944"/>
                    </a:lnTo>
                    <a:lnTo>
                      <a:pt x="1261872" y="716280"/>
                    </a:lnTo>
                    <a:lnTo>
                      <a:pt x="1191768" y="734568"/>
                    </a:lnTo>
                    <a:lnTo>
                      <a:pt x="1078992" y="754380"/>
                    </a:lnTo>
                    <a:lnTo>
                      <a:pt x="1040892" y="758952"/>
                    </a:lnTo>
                    <a:lnTo>
                      <a:pt x="999744" y="763524"/>
                    </a:lnTo>
                    <a:lnTo>
                      <a:pt x="960120" y="768096"/>
                    </a:lnTo>
                    <a:lnTo>
                      <a:pt x="918972" y="769620"/>
                    </a:lnTo>
                    <a:lnTo>
                      <a:pt x="876300" y="771144"/>
                    </a:lnTo>
                    <a:lnTo>
                      <a:pt x="790956" y="771144"/>
                    </a:lnTo>
                    <a:lnTo>
                      <a:pt x="708660" y="768096"/>
                    </a:lnTo>
                    <a:lnTo>
                      <a:pt x="667512" y="763524"/>
                    </a:lnTo>
                    <a:lnTo>
                      <a:pt x="588264" y="754380"/>
                    </a:lnTo>
                    <a:lnTo>
                      <a:pt x="550164" y="748284"/>
                    </a:lnTo>
                    <a:lnTo>
                      <a:pt x="477012" y="734568"/>
                    </a:lnTo>
                    <a:lnTo>
                      <a:pt x="406908" y="716280"/>
                    </a:lnTo>
                    <a:lnTo>
                      <a:pt x="309372" y="684276"/>
                    </a:lnTo>
                    <a:lnTo>
                      <a:pt x="251460" y="659892"/>
                    </a:lnTo>
                    <a:lnTo>
                      <a:pt x="198120" y="632460"/>
                    </a:lnTo>
                    <a:lnTo>
                      <a:pt x="173736" y="617220"/>
                    </a:lnTo>
                    <a:lnTo>
                      <a:pt x="150876" y="603504"/>
                    </a:lnTo>
                    <a:lnTo>
                      <a:pt x="129540" y="586740"/>
                    </a:lnTo>
                    <a:lnTo>
                      <a:pt x="109728" y="571500"/>
                    </a:lnTo>
                    <a:lnTo>
                      <a:pt x="91440" y="554736"/>
                    </a:lnTo>
                    <a:lnTo>
                      <a:pt x="60960" y="521208"/>
                    </a:lnTo>
                    <a:lnTo>
                      <a:pt x="38100" y="486156"/>
                    </a:lnTo>
                    <a:lnTo>
                      <a:pt x="21336" y="448056"/>
                    </a:lnTo>
                    <a:lnTo>
                      <a:pt x="12192" y="391668"/>
                    </a:lnTo>
                    <a:lnTo>
                      <a:pt x="12192" y="460552"/>
                    </a:lnTo>
                    <a:lnTo>
                      <a:pt x="38100" y="510540"/>
                    </a:lnTo>
                    <a:lnTo>
                      <a:pt x="67056" y="547116"/>
                    </a:lnTo>
                    <a:lnTo>
                      <a:pt x="102108" y="580644"/>
                    </a:lnTo>
                    <a:lnTo>
                      <a:pt x="143256" y="612648"/>
                    </a:lnTo>
                    <a:lnTo>
                      <a:pt x="192024" y="643128"/>
                    </a:lnTo>
                    <a:lnTo>
                      <a:pt x="245364" y="670560"/>
                    </a:lnTo>
                    <a:lnTo>
                      <a:pt x="304800" y="696468"/>
                    </a:lnTo>
                    <a:lnTo>
                      <a:pt x="368808" y="717804"/>
                    </a:lnTo>
                    <a:lnTo>
                      <a:pt x="437388" y="737616"/>
                    </a:lnTo>
                    <a:lnTo>
                      <a:pt x="510540" y="754380"/>
                    </a:lnTo>
                    <a:lnTo>
                      <a:pt x="586740" y="766572"/>
                    </a:lnTo>
                    <a:lnTo>
                      <a:pt x="626364" y="772668"/>
                    </a:lnTo>
                    <a:lnTo>
                      <a:pt x="665988" y="777240"/>
                    </a:lnTo>
                    <a:lnTo>
                      <a:pt x="707136" y="780288"/>
                    </a:lnTo>
                    <a:lnTo>
                      <a:pt x="749808" y="781812"/>
                    </a:lnTo>
                    <a:lnTo>
                      <a:pt x="790956" y="783336"/>
                    </a:lnTo>
                    <a:lnTo>
                      <a:pt x="833628" y="784860"/>
                    </a:lnTo>
                    <a:lnTo>
                      <a:pt x="918972" y="781812"/>
                    </a:lnTo>
                    <a:lnTo>
                      <a:pt x="960120" y="780288"/>
                    </a:lnTo>
                    <a:lnTo>
                      <a:pt x="1001268" y="777240"/>
                    </a:lnTo>
                    <a:lnTo>
                      <a:pt x="1042416" y="772668"/>
                    </a:lnTo>
                    <a:lnTo>
                      <a:pt x="1082040" y="766572"/>
                    </a:lnTo>
                    <a:lnTo>
                      <a:pt x="1158240" y="754380"/>
                    </a:lnTo>
                    <a:lnTo>
                      <a:pt x="1264920" y="728472"/>
                    </a:lnTo>
                    <a:lnTo>
                      <a:pt x="1331976" y="707136"/>
                    </a:lnTo>
                    <a:lnTo>
                      <a:pt x="1392936" y="684276"/>
                    </a:lnTo>
                    <a:lnTo>
                      <a:pt x="1450848" y="656844"/>
                    </a:lnTo>
                    <a:lnTo>
                      <a:pt x="1501140" y="627888"/>
                    </a:lnTo>
                    <a:lnTo>
                      <a:pt x="1546860" y="597408"/>
                    </a:lnTo>
                    <a:lnTo>
                      <a:pt x="1584960" y="563880"/>
                    </a:lnTo>
                    <a:lnTo>
                      <a:pt x="1616964" y="528828"/>
                    </a:lnTo>
                    <a:lnTo>
                      <a:pt x="1641348" y="492252"/>
                    </a:lnTo>
                    <a:lnTo>
                      <a:pt x="1652016" y="472440"/>
                    </a:lnTo>
                    <a:lnTo>
                      <a:pt x="1656588" y="457581"/>
                    </a:lnTo>
                    <a:close/>
                  </a:path>
                </a:pathLst>
              </a:custGeom>
            </p:spPr>
            <p:style>
              <a:lnRef idx="2">
                <a:schemeClr val="accent1"/>
              </a:lnRef>
              <a:fillRef idx="1">
                <a:schemeClr val="lt1"/>
              </a:fillRef>
              <a:effectRef idx="0">
                <a:schemeClr val="accent1"/>
              </a:effectRef>
              <a:fontRef idx="minor">
                <a:schemeClr val="dk1"/>
              </a:fontRef>
            </p:style>
            <p:txBody>
              <a:bodyPr wrap="square" lIns="0" tIns="0" rIns="0" bIns="0" rtlCol="0"/>
              <a:lstStyle/>
              <a:p>
                <a:endParaRPr/>
              </a:p>
            </p:txBody>
          </p:sp>
        </p:grpSp>
        <p:sp>
          <p:nvSpPr>
            <p:cNvPr id="111" name="object 65">
              <a:extLst>
                <a:ext uri="{FF2B5EF4-FFF2-40B4-BE49-F238E27FC236}">
                  <a16:creationId xmlns:a16="http://schemas.microsoft.com/office/drawing/2014/main" id="{75CB3D43-7EFB-40F7-B92B-A9B862A48616}"/>
                </a:ext>
              </a:extLst>
            </p:cNvPr>
            <p:cNvSpPr txBox="1"/>
            <p:nvPr/>
          </p:nvSpPr>
          <p:spPr>
            <a:xfrm>
              <a:off x="7689200" y="5625676"/>
              <a:ext cx="1143757" cy="498213"/>
            </a:xfrm>
            <a:prstGeom prst="rect">
              <a:avLst/>
            </a:prstGeom>
          </p:spPr>
          <p:txBody>
            <a:bodyPr vert="horz" wrap="square" lIns="0" tIns="13335" rIns="0" bIns="0" rtlCol="0">
              <a:spAutoFit/>
            </a:bodyPr>
            <a:lstStyle/>
            <a:p>
              <a:pPr marL="12700" marR="5080" indent="-1270" algn="ctr">
                <a:lnSpc>
                  <a:spcPct val="100000"/>
                </a:lnSpc>
                <a:spcBef>
                  <a:spcPts val="105"/>
                </a:spcBef>
              </a:pPr>
              <a:r>
                <a:rPr sz="1050" b="1" spc="-10">
                  <a:latin typeface="Arial"/>
                  <a:cs typeface="Arial"/>
                </a:rPr>
                <a:t>Performance </a:t>
              </a:r>
              <a:r>
                <a:rPr sz="1050" b="1">
                  <a:latin typeface="Arial"/>
                  <a:cs typeface="Arial"/>
                </a:rPr>
                <a:t>tracking</a:t>
              </a:r>
              <a:r>
                <a:rPr sz="1050" b="1" spc="-40">
                  <a:latin typeface="Arial"/>
                  <a:cs typeface="Arial"/>
                </a:rPr>
                <a:t> </a:t>
              </a:r>
              <a:r>
                <a:rPr sz="1050" b="1" spc="-50">
                  <a:latin typeface="Arial"/>
                  <a:cs typeface="Arial"/>
                </a:rPr>
                <a:t>&amp; </a:t>
              </a:r>
              <a:r>
                <a:rPr sz="1050" b="1" spc="-10">
                  <a:latin typeface="Arial"/>
                  <a:cs typeface="Arial"/>
                </a:rPr>
                <a:t>improvement</a:t>
              </a:r>
              <a:endParaRPr sz="1050" b="1">
                <a:latin typeface="Arial"/>
                <a:cs typeface="Arial"/>
              </a:endParaRPr>
            </a:p>
          </p:txBody>
        </p:sp>
      </p:grpSp>
      <p:grpSp>
        <p:nvGrpSpPr>
          <p:cNvPr id="114" name="object 25">
            <a:extLst>
              <a:ext uri="{FF2B5EF4-FFF2-40B4-BE49-F238E27FC236}">
                <a16:creationId xmlns:a16="http://schemas.microsoft.com/office/drawing/2014/main" id="{0646A6EF-0BBA-4B78-9A61-5CA8FFFB0363}"/>
              </a:ext>
            </a:extLst>
          </p:cNvPr>
          <p:cNvGrpSpPr/>
          <p:nvPr/>
        </p:nvGrpSpPr>
        <p:grpSpPr>
          <a:xfrm>
            <a:off x="5676356" y="5226559"/>
            <a:ext cx="864235" cy="157480"/>
            <a:chOff x="2430658" y="5960364"/>
            <a:chExt cx="864235" cy="157480"/>
          </a:xfrm>
        </p:grpSpPr>
        <p:sp>
          <p:nvSpPr>
            <p:cNvPr id="115" name="object 26">
              <a:extLst>
                <a:ext uri="{FF2B5EF4-FFF2-40B4-BE49-F238E27FC236}">
                  <a16:creationId xmlns:a16="http://schemas.microsoft.com/office/drawing/2014/main" id="{C7AA5D28-4955-411B-8D87-780AA47D197A}"/>
                </a:ext>
              </a:extLst>
            </p:cNvPr>
            <p:cNvSpPr/>
            <p:nvPr/>
          </p:nvSpPr>
          <p:spPr>
            <a:xfrm>
              <a:off x="2465710" y="5966459"/>
              <a:ext cx="792480" cy="144780"/>
            </a:xfrm>
            <a:custGeom>
              <a:avLst/>
              <a:gdLst/>
              <a:ahLst/>
              <a:cxnLst/>
              <a:rect l="l" t="t" r="r" b="b"/>
              <a:pathLst>
                <a:path w="792479" h="144779">
                  <a:moveTo>
                    <a:pt x="792479" y="0"/>
                  </a:moveTo>
                  <a:lnTo>
                    <a:pt x="0" y="0"/>
                  </a:lnTo>
                  <a:lnTo>
                    <a:pt x="396239" y="144779"/>
                  </a:lnTo>
                  <a:lnTo>
                    <a:pt x="792479" y="0"/>
                  </a:lnTo>
                  <a:close/>
                </a:path>
              </a:pathLst>
            </a:custGeom>
          </p:spPr>
          <p:style>
            <a:lnRef idx="2">
              <a:schemeClr val="accent1"/>
            </a:lnRef>
            <a:fillRef idx="1">
              <a:schemeClr val="lt1"/>
            </a:fillRef>
            <a:effectRef idx="0">
              <a:schemeClr val="accent1"/>
            </a:effectRef>
            <a:fontRef idx="minor">
              <a:schemeClr val="dk1"/>
            </a:fontRef>
          </p:style>
          <p:txBody>
            <a:bodyPr wrap="square" lIns="0" tIns="0" rIns="0" bIns="0" rtlCol="0"/>
            <a:lstStyle/>
            <a:p>
              <a:endParaRPr/>
            </a:p>
          </p:txBody>
        </p:sp>
        <p:sp>
          <p:nvSpPr>
            <p:cNvPr id="116" name="object 27">
              <a:extLst>
                <a:ext uri="{FF2B5EF4-FFF2-40B4-BE49-F238E27FC236}">
                  <a16:creationId xmlns:a16="http://schemas.microsoft.com/office/drawing/2014/main" id="{66AB0AD8-44ED-48E4-BD64-1BA2D9C34CF7}"/>
                </a:ext>
              </a:extLst>
            </p:cNvPr>
            <p:cNvSpPr/>
            <p:nvPr/>
          </p:nvSpPr>
          <p:spPr>
            <a:xfrm>
              <a:off x="2430658" y="5960364"/>
              <a:ext cx="864235" cy="157480"/>
            </a:xfrm>
            <a:custGeom>
              <a:avLst/>
              <a:gdLst/>
              <a:ahLst/>
              <a:cxnLst/>
              <a:rect l="l" t="t" r="r" b="b"/>
              <a:pathLst>
                <a:path w="864235" h="157479">
                  <a:moveTo>
                    <a:pt x="38100" y="0"/>
                  </a:moveTo>
                  <a:lnTo>
                    <a:pt x="0" y="0"/>
                  </a:lnTo>
                  <a:lnTo>
                    <a:pt x="35052" y="12757"/>
                  </a:lnTo>
                  <a:lnTo>
                    <a:pt x="35052" y="12192"/>
                  </a:lnTo>
                  <a:lnTo>
                    <a:pt x="38100" y="0"/>
                  </a:lnTo>
                  <a:close/>
                </a:path>
                <a:path w="864235" h="157479">
                  <a:moveTo>
                    <a:pt x="71467" y="12192"/>
                  </a:moveTo>
                  <a:lnTo>
                    <a:pt x="38100" y="0"/>
                  </a:lnTo>
                  <a:lnTo>
                    <a:pt x="35052" y="12192"/>
                  </a:lnTo>
                  <a:lnTo>
                    <a:pt x="71467" y="12192"/>
                  </a:lnTo>
                  <a:close/>
                </a:path>
                <a:path w="864235" h="157479">
                  <a:moveTo>
                    <a:pt x="432054" y="143944"/>
                  </a:moveTo>
                  <a:lnTo>
                    <a:pt x="71467" y="12192"/>
                  </a:lnTo>
                  <a:lnTo>
                    <a:pt x="35052" y="12192"/>
                  </a:lnTo>
                  <a:lnTo>
                    <a:pt x="35052" y="12757"/>
                  </a:lnTo>
                  <a:lnTo>
                    <a:pt x="429768" y="156417"/>
                  </a:lnTo>
                  <a:lnTo>
                    <a:pt x="429768" y="144780"/>
                  </a:lnTo>
                  <a:lnTo>
                    <a:pt x="432054" y="143944"/>
                  </a:lnTo>
                  <a:close/>
                </a:path>
                <a:path w="864235" h="157479">
                  <a:moveTo>
                    <a:pt x="826008" y="0"/>
                  </a:moveTo>
                  <a:lnTo>
                    <a:pt x="38100" y="0"/>
                  </a:lnTo>
                  <a:lnTo>
                    <a:pt x="71467" y="12192"/>
                  </a:lnTo>
                  <a:lnTo>
                    <a:pt x="792640" y="12192"/>
                  </a:lnTo>
                  <a:lnTo>
                    <a:pt x="826008" y="0"/>
                  </a:lnTo>
                  <a:close/>
                </a:path>
                <a:path w="864235" h="157479">
                  <a:moveTo>
                    <a:pt x="434340" y="144780"/>
                  </a:moveTo>
                  <a:lnTo>
                    <a:pt x="432054" y="143944"/>
                  </a:lnTo>
                  <a:lnTo>
                    <a:pt x="429768" y="144780"/>
                  </a:lnTo>
                  <a:lnTo>
                    <a:pt x="434340" y="144780"/>
                  </a:lnTo>
                  <a:close/>
                </a:path>
                <a:path w="864235" h="157479">
                  <a:moveTo>
                    <a:pt x="434340" y="155866"/>
                  </a:moveTo>
                  <a:lnTo>
                    <a:pt x="434340" y="144780"/>
                  </a:lnTo>
                  <a:lnTo>
                    <a:pt x="429768" y="144780"/>
                  </a:lnTo>
                  <a:lnTo>
                    <a:pt x="429768" y="156417"/>
                  </a:lnTo>
                  <a:lnTo>
                    <a:pt x="431292" y="156972"/>
                  </a:lnTo>
                  <a:lnTo>
                    <a:pt x="434340" y="155866"/>
                  </a:lnTo>
                  <a:close/>
                </a:path>
                <a:path w="864235" h="157479">
                  <a:moveTo>
                    <a:pt x="827532" y="13265"/>
                  </a:moveTo>
                  <a:lnTo>
                    <a:pt x="827532" y="12192"/>
                  </a:lnTo>
                  <a:lnTo>
                    <a:pt x="792640" y="12192"/>
                  </a:lnTo>
                  <a:lnTo>
                    <a:pt x="432054" y="143944"/>
                  </a:lnTo>
                  <a:lnTo>
                    <a:pt x="434340" y="144780"/>
                  </a:lnTo>
                  <a:lnTo>
                    <a:pt x="434340" y="155866"/>
                  </a:lnTo>
                  <a:lnTo>
                    <a:pt x="827532" y="13265"/>
                  </a:lnTo>
                  <a:close/>
                </a:path>
                <a:path w="864235" h="157479">
                  <a:moveTo>
                    <a:pt x="827532" y="12192"/>
                  </a:moveTo>
                  <a:lnTo>
                    <a:pt x="826008" y="0"/>
                  </a:lnTo>
                  <a:lnTo>
                    <a:pt x="792640" y="12192"/>
                  </a:lnTo>
                  <a:lnTo>
                    <a:pt x="827532" y="12192"/>
                  </a:lnTo>
                  <a:close/>
                </a:path>
                <a:path w="864235" h="157479">
                  <a:moveTo>
                    <a:pt x="864108" y="0"/>
                  </a:moveTo>
                  <a:lnTo>
                    <a:pt x="826008" y="0"/>
                  </a:lnTo>
                  <a:lnTo>
                    <a:pt x="827532" y="12192"/>
                  </a:lnTo>
                  <a:lnTo>
                    <a:pt x="827532" y="13265"/>
                  </a:lnTo>
                  <a:lnTo>
                    <a:pt x="864108" y="0"/>
                  </a:lnTo>
                  <a:close/>
                </a:path>
              </a:pathLst>
            </a:custGeom>
          </p:spPr>
          <p:style>
            <a:lnRef idx="2">
              <a:schemeClr val="accent1"/>
            </a:lnRef>
            <a:fillRef idx="1">
              <a:schemeClr val="lt1"/>
            </a:fillRef>
            <a:effectRef idx="0">
              <a:schemeClr val="accent1"/>
            </a:effectRef>
            <a:fontRef idx="minor">
              <a:schemeClr val="dk1"/>
            </a:fontRef>
          </p:style>
          <p:txBody>
            <a:bodyPr wrap="square" lIns="0" tIns="0" rIns="0" bIns="0" rtlCol="0"/>
            <a:lstStyle/>
            <a:p>
              <a:endParaRPr/>
            </a:p>
          </p:txBody>
        </p:sp>
      </p:grpSp>
      <p:grpSp>
        <p:nvGrpSpPr>
          <p:cNvPr id="117" name="object 25">
            <a:extLst>
              <a:ext uri="{FF2B5EF4-FFF2-40B4-BE49-F238E27FC236}">
                <a16:creationId xmlns:a16="http://schemas.microsoft.com/office/drawing/2014/main" id="{DB570D23-9BFE-4946-A98B-0233C603F5CD}"/>
              </a:ext>
            </a:extLst>
          </p:cNvPr>
          <p:cNvGrpSpPr/>
          <p:nvPr/>
        </p:nvGrpSpPr>
        <p:grpSpPr>
          <a:xfrm>
            <a:off x="8043844" y="5231028"/>
            <a:ext cx="864235" cy="157480"/>
            <a:chOff x="2430658" y="5960364"/>
            <a:chExt cx="864235" cy="157480"/>
          </a:xfrm>
        </p:grpSpPr>
        <p:sp>
          <p:nvSpPr>
            <p:cNvPr id="118" name="object 26">
              <a:extLst>
                <a:ext uri="{FF2B5EF4-FFF2-40B4-BE49-F238E27FC236}">
                  <a16:creationId xmlns:a16="http://schemas.microsoft.com/office/drawing/2014/main" id="{F7F96EAA-96D6-43BD-A103-8318A57A8570}"/>
                </a:ext>
              </a:extLst>
            </p:cNvPr>
            <p:cNvSpPr/>
            <p:nvPr/>
          </p:nvSpPr>
          <p:spPr>
            <a:xfrm>
              <a:off x="2465710" y="5966459"/>
              <a:ext cx="792480" cy="144780"/>
            </a:xfrm>
            <a:custGeom>
              <a:avLst/>
              <a:gdLst/>
              <a:ahLst/>
              <a:cxnLst/>
              <a:rect l="l" t="t" r="r" b="b"/>
              <a:pathLst>
                <a:path w="792479" h="144779">
                  <a:moveTo>
                    <a:pt x="792479" y="0"/>
                  </a:moveTo>
                  <a:lnTo>
                    <a:pt x="0" y="0"/>
                  </a:lnTo>
                  <a:lnTo>
                    <a:pt x="396239" y="144779"/>
                  </a:lnTo>
                  <a:lnTo>
                    <a:pt x="792479" y="0"/>
                  </a:lnTo>
                  <a:close/>
                </a:path>
              </a:pathLst>
            </a:custGeom>
          </p:spPr>
          <p:style>
            <a:lnRef idx="2">
              <a:schemeClr val="accent1"/>
            </a:lnRef>
            <a:fillRef idx="1">
              <a:schemeClr val="lt1"/>
            </a:fillRef>
            <a:effectRef idx="0">
              <a:schemeClr val="accent1"/>
            </a:effectRef>
            <a:fontRef idx="minor">
              <a:schemeClr val="dk1"/>
            </a:fontRef>
          </p:style>
          <p:txBody>
            <a:bodyPr wrap="square" lIns="0" tIns="0" rIns="0" bIns="0" rtlCol="0"/>
            <a:lstStyle/>
            <a:p>
              <a:endParaRPr/>
            </a:p>
          </p:txBody>
        </p:sp>
        <p:sp>
          <p:nvSpPr>
            <p:cNvPr id="119" name="object 27">
              <a:extLst>
                <a:ext uri="{FF2B5EF4-FFF2-40B4-BE49-F238E27FC236}">
                  <a16:creationId xmlns:a16="http://schemas.microsoft.com/office/drawing/2014/main" id="{9807BBEF-1A3B-4EEC-9A08-15CC6B635868}"/>
                </a:ext>
              </a:extLst>
            </p:cNvPr>
            <p:cNvSpPr/>
            <p:nvPr/>
          </p:nvSpPr>
          <p:spPr>
            <a:xfrm>
              <a:off x="2430658" y="5960364"/>
              <a:ext cx="864235" cy="157480"/>
            </a:xfrm>
            <a:custGeom>
              <a:avLst/>
              <a:gdLst/>
              <a:ahLst/>
              <a:cxnLst/>
              <a:rect l="l" t="t" r="r" b="b"/>
              <a:pathLst>
                <a:path w="864235" h="157479">
                  <a:moveTo>
                    <a:pt x="38100" y="0"/>
                  </a:moveTo>
                  <a:lnTo>
                    <a:pt x="0" y="0"/>
                  </a:lnTo>
                  <a:lnTo>
                    <a:pt x="35052" y="12757"/>
                  </a:lnTo>
                  <a:lnTo>
                    <a:pt x="35052" y="12192"/>
                  </a:lnTo>
                  <a:lnTo>
                    <a:pt x="38100" y="0"/>
                  </a:lnTo>
                  <a:close/>
                </a:path>
                <a:path w="864235" h="157479">
                  <a:moveTo>
                    <a:pt x="71467" y="12192"/>
                  </a:moveTo>
                  <a:lnTo>
                    <a:pt x="38100" y="0"/>
                  </a:lnTo>
                  <a:lnTo>
                    <a:pt x="35052" y="12192"/>
                  </a:lnTo>
                  <a:lnTo>
                    <a:pt x="71467" y="12192"/>
                  </a:lnTo>
                  <a:close/>
                </a:path>
                <a:path w="864235" h="157479">
                  <a:moveTo>
                    <a:pt x="432054" y="143944"/>
                  </a:moveTo>
                  <a:lnTo>
                    <a:pt x="71467" y="12192"/>
                  </a:lnTo>
                  <a:lnTo>
                    <a:pt x="35052" y="12192"/>
                  </a:lnTo>
                  <a:lnTo>
                    <a:pt x="35052" y="12757"/>
                  </a:lnTo>
                  <a:lnTo>
                    <a:pt x="429768" y="156417"/>
                  </a:lnTo>
                  <a:lnTo>
                    <a:pt x="429768" y="144780"/>
                  </a:lnTo>
                  <a:lnTo>
                    <a:pt x="432054" y="143944"/>
                  </a:lnTo>
                  <a:close/>
                </a:path>
                <a:path w="864235" h="157479">
                  <a:moveTo>
                    <a:pt x="826008" y="0"/>
                  </a:moveTo>
                  <a:lnTo>
                    <a:pt x="38100" y="0"/>
                  </a:lnTo>
                  <a:lnTo>
                    <a:pt x="71467" y="12192"/>
                  </a:lnTo>
                  <a:lnTo>
                    <a:pt x="792640" y="12192"/>
                  </a:lnTo>
                  <a:lnTo>
                    <a:pt x="826008" y="0"/>
                  </a:lnTo>
                  <a:close/>
                </a:path>
                <a:path w="864235" h="157479">
                  <a:moveTo>
                    <a:pt x="434340" y="144780"/>
                  </a:moveTo>
                  <a:lnTo>
                    <a:pt x="432054" y="143944"/>
                  </a:lnTo>
                  <a:lnTo>
                    <a:pt x="429768" y="144780"/>
                  </a:lnTo>
                  <a:lnTo>
                    <a:pt x="434340" y="144780"/>
                  </a:lnTo>
                  <a:close/>
                </a:path>
                <a:path w="864235" h="157479">
                  <a:moveTo>
                    <a:pt x="434340" y="155866"/>
                  </a:moveTo>
                  <a:lnTo>
                    <a:pt x="434340" y="144780"/>
                  </a:lnTo>
                  <a:lnTo>
                    <a:pt x="429768" y="144780"/>
                  </a:lnTo>
                  <a:lnTo>
                    <a:pt x="429768" y="156417"/>
                  </a:lnTo>
                  <a:lnTo>
                    <a:pt x="431292" y="156972"/>
                  </a:lnTo>
                  <a:lnTo>
                    <a:pt x="434340" y="155866"/>
                  </a:lnTo>
                  <a:close/>
                </a:path>
                <a:path w="864235" h="157479">
                  <a:moveTo>
                    <a:pt x="827532" y="13265"/>
                  </a:moveTo>
                  <a:lnTo>
                    <a:pt x="827532" y="12192"/>
                  </a:lnTo>
                  <a:lnTo>
                    <a:pt x="792640" y="12192"/>
                  </a:lnTo>
                  <a:lnTo>
                    <a:pt x="432054" y="143944"/>
                  </a:lnTo>
                  <a:lnTo>
                    <a:pt x="434340" y="144780"/>
                  </a:lnTo>
                  <a:lnTo>
                    <a:pt x="434340" y="155866"/>
                  </a:lnTo>
                  <a:lnTo>
                    <a:pt x="827532" y="13265"/>
                  </a:lnTo>
                  <a:close/>
                </a:path>
                <a:path w="864235" h="157479">
                  <a:moveTo>
                    <a:pt x="827532" y="12192"/>
                  </a:moveTo>
                  <a:lnTo>
                    <a:pt x="826008" y="0"/>
                  </a:lnTo>
                  <a:lnTo>
                    <a:pt x="792640" y="12192"/>
                  </a:lnTo>
                  <a:lnTo>
                    <a:pt x="827532" y="12192"/>
                  </a:lnTo>
                  <a:close/>
                </a:path>
                <a:path w="864235" h="157479">
                  <a:moveTo>
                    <a:pt x="864108" y="0"/>
                  </a:moveTo>
                  <a:lnTo>
                    <a:pt x="826008" y="0"/>
                  </a:lnTo>
                  <a:lnTo>
                    <a:pt x="827532" y="12192"/>
                  </a:lnTo>
                  <a:lnTo>
                    <a:pt x="827532" y="13265"/>
                  </a:lnTo>
                  <a:lnTo>
                    <a:pt x="864108" y="0"/>
                  </a:lnTo>
                  <a:close/>
                </a:path>
              </a:pathLst>
            </a:custGeom>
          </p:spPr>
          <p:style>
            <a:lnRef idx="2">
              <a:schemeClr val="accent1"/>
            </a:lnRef>
            <a:fillRef idx="1">
              <a:schemeClr val="lt1"/>
            </a:fillRef>
            <a:effectRef idx="0">
              <a:schemeClr val="accent1"/>
            </a:effectRef>
            <a:fontRef idx="minor">
              <a:schemeClr val="dk1"/>
            </a:fontRef>
          </p:style>
          <p:txBody>
            <a:bodyPr wrap="square" lIns="0" tIns="0" rIns="0" bIns="0" rtlCol="0"/>
            <a:lstStyle/>
            <a:p>
              <a:endParaRPr/>
            </a:p>
          </p:txBody>
        </p:sp>
      </p:grpSp>
      <p:sp>
        <p:nvSpPr>
          <p:cNvPr id="84" name="TextBox 83">
            <a:extLst>
              <a:ext uri="{FF2B5EF4-FFF2-40B4-BE49-F238E27FC236}">
                <a16:creationId xmlns:a16="http://schemas.microsoft.com/office/drawing/2014/main" id="{E9BAC9EB-BF61-4024-8507-A98787E28C76}"/>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sp>
        <p:nvSpPr>
          <p:cNvPr id="85" name="Flowchart: Connector 84">
            <a:extLst>
              <a:ext uri="{FF2B5EF4-FFF2-40B4-BE49-F238E27FC236}">
                <a16:creationId xmlns:a16="http://schemas.microsoft.com/office/drawing/2014/main" id="{89D40A0D-94D0-4E22-9B10-78F549E66D05}"/>
              </a:ext>
            </a:extLst>
          </p:cNvPr>
          <p:cNvSpPr/>
          <p:nvPr/>
        </p:nvSpPr>
        <p:spPr>
          <a:xfrm rot="19841904">
            <a:off x="10940153" y="50574"/>
            <a:ext cx="1149894" cy="1107755"/>
          </a:xfrm>
          <a:prstGeom prst="flowChartConnector">
            <a:avLst/>
          </a:prstGeom>
          <a:solidFill>
            <a:schemeClr val="accent4"/>
          </a:solidFill>
          <a:ln>
            <a:noFill/>
          </a:ln>
          <a:effectLst>
            <a:outerShdw blurRad="50800" dist="38100" dir="2700000" algn="tl" rotWithShape="0">
              <a:prstClr val="black">
                <a:alpha val="40000"/>
              </a:prstClr>
            </a:outerShdw>
          </a:effectLst>
          <a:scene3d>
            <a:camera prst="perspectiveFront"/>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50" b="1" dirty="0">
                <a:solidFill>
                  <a:schemeClr val="bg1"/>
                </a:solidFill>
              </a:rPr>
              <a:t> How </a:t>
            </a:r>
          </a:p>
          <a:p>
            <a:pPr algn="ctr"/>
            <a:r>
              <a:rPr lang="en-AU" sz="1050" b="1" dirty="0">
                <a:solidFill>
                  <a:schemeClr val="bg1"/>
                </a:solidFill>
              </a:rPr>
              <a:t>to engage an IA supplier?</a:t>
            </a:r>
          </a:p>
        </p:txBody>
      </p:sp>
    </p:spTree>
    <p:extLst>
      <p:ext uri="{BB962C8B-B14F-4D97-AF65-F5344CB8AC3E}">
        <p14:creationId xmlns:p14="http://schemas.microsoft.com/office/powerpoint/2010/main" val="41979753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64B4F38B-D68B-48C3-82EE-AFD9FAA86363}"/>
              </a:ext>
            </a:extLst>
          </p:cNvPr>
          <p:cNvGraphicFramePr>
            <a:graphicFrameLocks noChangeAspect="1"/>
          </p:cNvGraphicFramePr>
          <p:nvPr>
            <p:custDataLst>
              <p:tags r:id="rId1"/>
            </p:custDataLst>
            <p:extLst>
              <p:ext uri="{D42A27DB-BD31-4B8C-83A1-F6EECF244321}">
                <p14:modId xmlns:p14="http://schemas.microsoft.com/office/powerpoint/2010/main" val="7472298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Object 6" hidden="1">
                        <a:extLst>
                          <a:ext uri="{FF2B5EF4-FFF2-40B4-BE49-F238E27FC236}">
                            <a16:creationId xmlns:a16="http://schemas.microsoft.com/office/drawing/2014/main" id="{64B4F38B-D68B-48C3-82EE-AFD9FAA8636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C081D39F-C2FE-4348-9EB2-6EB21C32E396}"/>
              </a:ext>
            </a:extLst>
          </p:cNvPr>
          <p:cNvSpPr>
            <a:spLocks noGrp="1"/>
          </p:cNvSpPr>
          <p:nvPr>
            <p:ph type="title"/>
          </p:nvPr>
        </p:nvSpPr>
        <p:spPr/>
        <p:txBody>
          <a:bodyPr vert="horz"/>
          <a:lstStyle/>
          <a:p>
            <a:r>
              <a:rPr lang="en-AU"/>
              <a:t>Phase I – Plan &amp; Source</a:t>
            </a:r>
          </a:p>
        </p:txBody>
      </p:sp>
      <p:sp>
        <p:nvSpPr>
          <p:cNvPr id="4" name="Slide Number Placeholder 3">
            <a:extLst>
              <a:ext uri="{FF2B5EF4-FFF2-40B4-BE49-F238E27FC236}">
                <a16:creationId xmlns:a16="http://schemas.microsoft.com/office/drawing/2014/main" id="{9C8EA311-729D-48EC-B436-3C065942EA6B}"/>
              </a:ext>
            </a:extLst>
          </p:cNvPr>
          <p:cNvSpPr>
            <a:spLocks noGrp="1"/>
          </p:cNvSpPr>
          <p:nvPr>
            <p:ph type="sldNum" sz="quarter" idx="12"/>
          </p:nvPr>
        </p:nvSpPr>
        <p:spPr/>
        <p:txBody>
          <a:bodyPr/>
          <a:lstStyle/>
          <a:p>
            <a:fld id="{5AC0C722-A5E6-5E49-9B9F-A87F4B86BF73}" type="slidenum">
              <a:rPr lang="en-US" smtClean="0"/>
              <a:pPr/>
              <a:t>33</a:t>
            </a:fld>
            <a:endParaRPr lang="en-US"/>
          </a:p>
        </p:txBody>
      </p:sp>
      <p:sp>
        <p:nvSpPr>
          <p:cNvPr id="5" name="Text Placeholder 4">
            <a:extLst>
              <a:ext uri="{FF2B5EF4-FFF2-40B4-BE49-F238E27FC236}">
                <a16:creationId xmlns:a16="http://schemas.microsoft.com/office/drawing/2014/main" id="{2B66887E-9545-47FC-9E73-C1EB38114461}"/>
              </a:ext>
            </a:extLst>
          </p:cNvPr>
          <p:cNvSpPr>
            <a:spLocks noGrp="1"/>
          </p:cNvSpPr>
          <p:nvPr>
            <p:ph type="body" sz="quarter" idx="14"/>
          </p:nvPr>
        </p:nvSpPr>
        <p:spPr/>
        <p:txBody>
          <a:bodyPr/>
          <a:lstStyle/>
          <a:p>
            <a:r>
              <a:rPr lang="en-AU"/>
              <a:t>Outcome: Agreed Statement of Work</a:t>
            </a:r>
          </a:p>
        </p:txBody>
      </p:sp>
      <p:sp>
        <p:nvSpPr>
          <p:cNvPr id="75" name="object 8">
            <a:extLst>
              <a:ext uri="{FF2B5EF4-FFF2-40B4-BE49-F238E27FC236}">
                <a16:creationId xmlns:a16="http://schemas.microsoft.com/office/drawing/2014/main" id="{2EE5CECE-521D-4F46-B3EC-4BB3D966D86E}"/>
              </a:ext>
            </a:extLst>
          </p:cNvPr>
          <p:cNvSpPr txBox="1"/>
          <p:nvPr/>
        </p:nvSpPr>
        <p:spPr>
          <a:xfrm>
            <a:off x="317500" y="1621517"/>
            <a:ext cx="9445625" cy="3988784"/>
          </a:xfrm>
          <a:prstGeom prst="rect">
            <a:avLst/>
          </a:prstGeom>
        </p:spPr>
        <p:txBody>
          <a:bodyPr vert="horz" wrap="square" lIns="0" tIns="12700" rIns="0" bIns="0" rtlCol="0">
            <a:spAutoFit/>
          </a:bodyPr>
          <a:lstStyle/>
          <a:p>
            <a:pPr marL="12700" marR="5080">
              <a:lnSpc>
                <a:spcPct val="107000"/>
              </a:lnSpc>
              <a:spcBef>
                <a:spcPts val="100"/>
              </a:spcBef>
            </a:pPr>
            <a:r>
              <a:rPr sz="2000" b="1">
                <a:solidFill>
                  <a:srgbClr val="7E7E7E"/>
                </a:solidFill>
                <a:latin typeface="Arial"/>
                <a:cs typeface="Arial"/>
              </a:rPr>
              <a:t>A</a:t>
            </a:r>
            <a:r>
              <a:rPr sz="2000" b="1" spc="-95">
                <a:solidFill>
                  <a:srgbClr val="7E7E7E"/>
                </a:solidFill>
                <a:latin typeface="Arial"/>
                <a:cs typeface="Arial"/>
              </a:rPr>
              <a:t> </a:t>
            </a:r>
            <a:r>
              <a:rPr sz="2000" b="1">
                <a:solidFill>
                  <a:srgbClr val="7E7E7E"/>
                </a:solidFill>
                <a:latin typeface="Arial"/>
                <a:cs typeface="Arial"/>
              </a:rPr>
              <a:t>Statement</a:t>
            </a:r>
            <a:r>
              <a:rPr sz="2000" b="1" spc="-30">
                <a:solidFill>
                  <a:srgbClr val="7E7E7E"/>
                </a:solidFill>
                <a:latin typeface="Arial"/>
                <a:cs typeface="Arial"/>
              </a:rPr>
              <a:t> </a:t>
            </a:r>
            <a:r>
              <a:rPr sz="2000" b="1">
                <a:solidFill>
                  <a:srgbClr val="7E7E7E"/>
                </a:solidFill>
                <a:latin typeface="Arial"/>
                <a:cs typeface="Arial"/>
              </a:rPr>
              <a:t>of</a:t>
            </a:r>
            <a:r>
              <a:rPr sz="2000" b="1" spc="-25">
                <a:solidFill>
                  <a:srgbClr val="7E7E7E"/>
                </a:solidFill>
                <a:latin typeface="Arial"/>
                <a:cs typeface="Arial"/>
              </a:rPr>
              <a:t> </a:t>
            </a:r>
            <a:r>
              <a:rPr sz="2000" b="1">
                <a:solidFill>
                  <a:srgbClr val="7E7E7E"/>
                </a:solidFill>
                <a:latin typeface="Arial"/>
                <a:cs typeface="Arial"/>
              </a:rPr>
              <a:t>Work</a:t>
            </a:r>
            <a:r>
              <a:rPr sz="2000" b="1" spc="-35">
                <a:solidFill>
                  <a:srgbClr val="7E7E7E"/>
                </a:solidFill>
                <a:latin typeface="Arial"/>
                <a:cs typeface="Arial"/>
              </a:rPr>
              <a:t> </a:t>
            </a:r>
            <a:r>
              <a:rPr sz="2000" b="1">
                <a:solidFill>
                  <a:srgbClr val="7E7E7E"/>
                </a:solidFill>
                <a:latin typeface="Arial"/>
                <a:cs typeface="Arial"/>
              </a:rPr>
              <a:t>(</a:t>
            </a:r>
            <a:r>
              <a:rPr lang="en-AU" sz="2000" b="1">
                <a:solidFill>
                  <a:srgbClr val="7E7E7E"/>
                </a:solidFill>
                <a:latin typeface="Arial"/>
                <a:cs typeface="Arial"/>
              </a:rPr>
              <a:t>SoW</a:t>
            </a:r>
            <a:r>
              <a:rPr sz="2000" b="1">
                <a:solidFill>
                  <a:srgbClr val="7E7E7E"/>
                </a:solidFill>
                <a:latin typeface="Arial"/>
                <a:cs typeface="Arial"/>
              </a:rPr>
              <a:t>)</a:t>
            </a:r>
            <a:r>
              <a:rPr sz="2000" b="1" spc="-50">
                <a:solidFill>
                  <a:srgbClr val="7E7E7E"/>
                </a:solidFill>
                <a:latin typeface="Arial"/>
                <a:cs typeface="Arial"/>
              </a:rPr>
              <a:t> </a:t>
            </a:r>
            <a:r>
              <a:rPr sz="2000" b="1">
                <a:solidFill>
                  <a:srgbClr val="7E7E7E"/>
                </a:solidFill>
                <a:latin typeface="Arial"/>
                <a:cs typeface="Arial"/>
              </a:rPr>
              <a:t>is</a:t>
            </a:r>
            <a:r>
              <a:rPr sz="2000" b="1" spc="-10">
                <a:solidFill>
                  <a:srgbClr val="7E7E7E"/>
                </a:solidFill>
                <a:latin typeface="Arial"/>
                <a:cs typeface="Arial"/>
              </a:rPr>
              <a:t> </a:t>
            </a:r>
            <a:r>
              <a:rPr sz="2000" b="1">
                <a:solidFill>
                  <a:srgbClr val="7E7E7E"/>
                </a:solidFill>
                <a:latin typeface="Arial"/>
                <a:cs typeface="Arial"/>
              </a:rPr>
              <a:t>an</a:t>
            </a:r>
            <a:r>
              <a:rPr sz="2000" b="1" spc="-30">
                <a:solidFill>
                  <a:srgbClr val="7E7E7E"/>
                </a:solidFill>
                <a:latin typeface="Arial"/>
                <a:cs typeface="Arial"/>
              </a:rPr>
              <a:t> </a:t>
            </a:r>
            <a:r>
              <a:rPr sz="2000" b="1">
                <a:solidFill>
                  <a:srgbClr val="7E7E7E"/>
                </a:solidFill>
                <a:latin typeface="Arial"/>
                <a:cs typeface="Arial"/>
              </a:rPr>
              <a:t>agreed</a:t>
            </a:r>
            <a:r>
              <a:rPr sz="2000" b="1" spc="-40">
                <a:solidFill>
                  <a:srgbClr val="7E7E7E"/>
                </a:solidFill>
                <a:latin typeface="Arial"/>
                <a:cs typeface="Arial"/>
              </a:rPr>
              <a:t> </a:t>
            </a:r>
            <a:r>
              <a:rPr sz="2000" b="1">
                <a:solidFill>
                  <a:srgbClr val="7E7E7E"/>
                </a:solidFill>
                <a:latin typeface="Arial"/>
                <a:cs typeface="Arial"/>
              </a:rPr>
              <a:t>work</a:t>
            </a:r>
            <a:r>
              <a:rPr sz="2000" b="1" spc="-60">
                <a:solidFill>
                  <a:srgbClr val="7E7E7E"/>
                </a:solidFill>
                <a:latin typeface="Arial"/>
                <a:cs typeface="Arial"/>
              </a:rPr>
              <a:t> </a:t>
            </a:r>
            <a:r>
              <a:rPr sz="2000" b="1">
                <a:solidFill>
                  <a:srgbClr val="7E7E7E"/>
                </a:solidFill>
                <a:latin typeface="Arial"/>
                <a:cs typeface="Arial"/>
              </a:rPr>
              <a:t>schedule</a:t>
            </a:r>
            <a:r>
              <a:rPr sz="2000" b="1" spc="-20">
                <a:solidFill>
                  <a:srgbClr val="7E7E7E"/>
                </a:solidFill>
                <a:latin typeface="Arial"/>
                <a:cs typeface="Arial"/>
              </a:rPr>
              <a:t> </a:t>
            </a:r>
            <a:r>
              <a:rPr sz="2000" b="1" spc="-25">
                <a:solidFill>
                  <a:srgbClr val="7E7E7E"/>
                </a:solidFill>
                <a:latin typeface="Arial"/>
                <a:cs typeface="Arial"/>
              </a:rPr>
              <a:t>gov</a:t>
            </a:r>
            <a:r>
              <a:rPr lang="en-AU" sz="2000" b="1" spc="-25" err="1">
                <a:solidFill>
                  <a:srgbClr val="7E7E7E"/>
                </a:solidFill>
                <a:latin typeface="Arial"/>
                <a:cs typeface="Arial"/>
              </a:rPr>
              <a:t>erning</a:t>
            </a:r>
            <a:r>
              <a:rPr lang="en-AU" sz="2000" b="1" spc="-25">
                <a:solidFill>
                  <a:srgbClr val="7E7E7E"/>
                </a:solidFill>
                <a:latin typeface="Arial"/>
                <a:cs typeface="Arial"/>
              </a:rPr>
              <a:t> the</a:t>
            </a:r>
            <a:r>
              <a:rPr sz="2000" b="1" spc="-25">
                <a:solidFill>
                  <a:srgbClr val="7E7E7E"/>
                </a:solidFill>
                <a:latin typeface="Arial"/>
                <a:cs typeface="Arial"/>
              </a:rPr>
              <a:t> </a:t>
            </a:r>
            <a:r>
              <a:rPr sz="2000" b="1" spc="-10">
                <a:solidFill>
                  <a:srgbClr val="7E7E7E"/>
                </a:solidFill>
                <a:latin typeface="Arial"/>
                <a:cs typeface="Arial"/>
              </a:rPr>
              <a:t>project.</a:t>
            </a:r>
            <a:endParaRPr lang="en-AU" sz="2000" b="1" spc="-10">
              <a:solidFill>
                <a:srgbClr val="7E7E7E"/>
              </a:solidFill>
              <a:latin typeface="Arial"/>
              <a:cs typeface="Arial"/>
            </a:endParaRPr>
          </a:p>
          <a:p>
            <a:pPr marL="12700" marR="5080">
              <a:lnSpc>
                <a:spcPct val="107000"/>
              </a:lnSpc>
              <a:spcBef>
                <a:spcPts val="100"/>
              </a:spcBef>
            </a:pPr>
            <a:endParaRPr lang="en-AU" sz="2000" b="1" spc="-10">
              <a:solidFill>
                <a:srgbClr val="7E7E7E"/>
              </a:solidFill>
              <a:latin typeface="Arial"/>
              <a:cs typeface="Arial"/>
            </a:endParaRPr>
          </a:p>
          <a:p>
            <a:pPr marL="12700" marR="5080">
              <a:lnSpc>
                <a:spcPct val="107000"/>
              </a:lnSpc>
              <a:spcBef>
                <a:spcPts val="100"/>
              </a:spcBef>
            </a:pPr>
            <a:r>
              <a:rPr lang="en-AU" sz="2000" b="1" spc="-10">
                <a:solidFill>
                  <a:srgbClr val="7E7E7E"/>
                </a:solidFill>
                <a:latin typeface="Arial"/>
                <a:cs typeface="Arial"/>
              </a:rPr>
              <a:t>It sets out:</a:t>
            </a:r>
          </a:p>
          <a:p>
            <a:pPr marL="381000" indent="-342900">
              <a:lnSpc>
                <a:spcPct val="100000"/>
              </a:lnSpc>
              <a:spcBef>
                <a:spcPts val="1490"/>
              </a:spcBef>
              <a:buFont typeface="Courier New" panose="02070309020205020404" pitchFamily="49" charset="0"/>
              <a:buChar char="o"/>
            </a:pPr>
            <a:r>
              <a:rPr lang="en-AU" sz="2000">
                <a:latin typeface="Arial"/>
                <a:cs typeface="Arial"/>
              </a:rPr>
              <a:t>Project</a:t>
            </a:r>
            <a:r>
              <a:rPr lang="en-AU" sz="2000" spc="-35">
                <a:latin typeface="Arial"/>
                <a:cs typeface="Arial"/>
              </a:rPr>
              <a:t> </a:t>
            </a:r>
            <a:r>
              <a:rPr lang="en-AU" sz="2000" spc="-10">
                <a:latin typeface="Arial"/>
                <a:cs typeface="Arial"/>
              </a:rPr>
              <a:t>overview</a:t>
            </a:r>
            <a:endParaRPr lang="en-AU" sz="2000">
              <a:latin typeface="Arial"/>
              <a:cs typeface="Arial"/>
            </a:endParaRPr>
          </a:p>
          <a:p>
            <a:pPr marL="360045" indent="-342900">
              <a:lnSpc>
                <a:spcPct val="100000"/>
              </a:lnSpc>
              <a:spcBef>
                <a:spcPts val="830"/>
              </a:spcBef>
              <a:buFont typeface="Courier New" panose="02070309020205020404" pitchFamily="49" charset="0"/>
              <a:buChar char="o"/>
            </a:pPr>
            <a:r>
              <a:rPr lang="en-AU" sz="2000">
                <a:latin typeface="Arial"/>
                <a:cs typeface="Arial"/>
              </a:rPr>
              <a:t>Key</a:t>
            </a:r>
            <a:r>
              <a:rPr lang="en-AU" sz="2000" spc="-40">
                <a:latin typeface="Arial"/>
                <a:cs typeface="Arial"/>
              </a:rPr>
              <a:t> </a:t>
            </a:r>
            <a:r>
              <a:rPr lang="en-AU" sz="2000">
                <a:latin typeface="Arial"/>
                <a:cs typeface="Arial"/>
              </a:rPr>
              <a:t>deliverables</a:t>
            </a:r>
            <a:r>
              <a:rPr lang="en-AU" sz="2000" spc="-50">
                <a:latin typeface="Arial"/>
                <a:cs typeface="Arial"/>
              </a:rPr>
              <a:t> </a:t>
            </a:r>
            <a:r>
              <a:rPr lang="en-AU" sz="2000">
                <a:latin typeface="Arial"/>
                <a:cs typeface="Arial"/>
              </a:rPr>
              <a:t>and</a:t>
            </a:r>
            <a:r>
              <a:rPr lang="en-AU" sz="2000" spc="-30">
                <a:latin typeface="Arial"/>
                <a:cs typeface="Arial"/>
              </a:rPr>
              <a:t> </a:t>
            </a:r>
            <a:r>
              <a:rPr lang="en-AU" sz="2000" spc="-10">
                <a:latin typeface="Arial"/>
                <a:cs typeface="Arial"/>
              </a:rPr>
              <a:t>milestones</a:t>
            </a:r>
          </a:p>
          <a:p>
            <a:pPr marL="360045" indent="-342900">
              <a:lnSpc>
                <a:spcPct val="100000"/>
              </a:lnSpc>
              <a:spcBef>
                <a:spcPts val="830"/>
              </a:spcBef>
              <a:buFont typeface="Courier New" panose="02070309020205020404" pitchFamily="49" charset="0"/>
              <a:buChar char="o"/>
            </a:pPr>
            <a:r>
              <a:rPr lang="en-AU" sz="2000">
                <a:latin typeface="Arial"/>
                <a:cs typeface="Arial"/>
              </a:rPr>
              <a:t>Key personnel</a:t>
            </a:r>
          </a:p>
          <a:p>
            <a:pPr marL="360045" indent="-342900">
              <a:lnSpc>
                <a:spcPct val="100000"/>
              </a:lnSpc>
              <a:spcBef>
                <a:spcPts val="830"/>
              </a:spcBef>
              <a:buFont typeface="Courier New" panose="02070309020205020404" pitchFamily="49" charset="0"/>
              <a:buChar char="o"/>
            </a:pPr>
            <a:r>
              <a:rPr lang="en-AU" sz="2000">
                <a:latin typeface="Arial"/>
                <a:cs typeface="Arial"/>
              </a:rPr>
              <a:t>Agreed pricing and engagement model</a:t>
            </a:r>
          </a:p>
          <a:p>
            <a:pPr marL="360045" indent="-342900">
              <a:lnSpc>
                <a:spcPct val="100000"/>
              </a:lnSpc>
              <a:spcBef>
                <a:spcPts val="830"/>
              </a:spcBef>
              <a:buFont typeface="Courier New" panose="02070309020205020404" pitchFamily="49" charset="0"/>
              <a:buChar char="o"/>
            </a:pPr>
            <a:r>
              <a:rPr lang="en-AU" sz="2000">
                <a:latin typeface="Arial"/>
                <a:cs typeface="Arial"/>
              </a:rPr>
              <a:t>Total service fee and payment process</a:t>
            </a:r>
          </a:p>
          <a:p>
            <a:pPr marL="360045" indent="-342900">
              <a:lnSpc>
                <a:spcPct val="100000"/>
              </a:lnSpc>
              <a:spcBef>
                <a:spcPts val="830"/>
              </a:spcBef>
              <a:buFont typeface="Courier New" panose="02070309020205020404" pitchFamily="49" charset="0"/>
              <a:buChar char="o"/>
            </a:pPr>
            <a:r>
              <a:rPr lang="en-AU" sz="2000">
                <a:latin typeface="Arial"/>
                <a:cs typeface="Arial"/>
              </a:rPr>
              <a:t>Project assumptions and exclusions</a:t>
            </a:r>
          </a:p>
          <a:p>
            <a:pPr marL="360045" indent="-342900">
              <a:lnSpc>
                <a:spcPct val="100000"/>
              </a:lnSpc>
              <a:spcBef>
                <a:spcPts val="830"/>
              </a:spcBef>
              <a:buFont typeface="Courier New" panose="02070309020205020404" pitchFamily="49" charset="0"/>
              <a:buChar char="o"/>
            </a:pPr>
            <a:r>
              <a:rPr lang="en-AU" sz="2000">
                <a:latin typeface="Arial"/>
                <a:cs typeface="Arial"/>
              </a:rPr>
              <a:t>Project governance &amp; reporting structure</a:t>
            </a:r>
            <a:endParaRPr sz="2000">
              <a:latin typeface="Arial"/>
              <a:cs typeface="Arial"/>
            </a:endParaRPr>
          </a:p>
        </p:txBody>
      </p:sp>
      <p:grpSp>
        <p:nvGrpSpPr>
          <p:cNvPr id="3" name="Group 2">
            <a:extLst>
              <a:ext uri="{FF2B5EF4-FFF2-40B4-BE49-F238E27FC236}">
                <a16:creationId xmlns:a16="http://schemas.microsoft.com/office/drawing/2014/main" id="{46EF1962-A54A-4CA9-93CF-BC7A27BBF394}"/>
              </a:ext>
            </a:extLst>
          </p:cNvPr>
          <p:cNvGrpSpPr/>
          <p:nvPr/>
        </p:nvGrpSpPr>
        <p:grpSpPr>
          <a:xfrm>
            <a:off x="6806896" y="2765771"/>
            <a:ext cx="2720073" cy="2726892"/>
            <a:chOff x="8248951" y="2473041"/>
            <a:chExt cx="2488300" cy="2726892"/>
          </a:xfrm>
        </p:grpSpPr>
        <p:sp>
          <p:nvSpPr>
            <p:cNvPr id="86" name="object 4">
              <a:extLst>
                <a:ext uri="{FF2B5EF4-FFF2-40B4-BE49-F238E27FC236}">
                  <a16:creationId xmlns:a16="http://schemas.microsoft.com/office/drawing/2014/main" id="{54B972EB-EE6F-4CF8-A6C2-009109633F91}"/>
                </a:ext>
              </a:extLst>
            </p:cNvPr>
            <p:cNvSpPr/>
            <p:nvPr/>
          </p:nvSpPr>
          <p:spPr>
            <a:xfrm>
              <a:off x="8248951" y="2473041"/>
              <a:ext cx="2488300" cy="2726892"/>
            </a:xfrm>
            <a:prstGeom prst="roundRect">
              <a:avLst/>
            </a:prstGeom>
          </p:spPr>
          <p:style>
            <a:lnRef idx="2">
              <a:schemeClr val="accent2"/>
            </a:lnRef>
            <a:fillRef idx="1">
              <a:schemeClr val="lt1"/>
            </a:fillRef>
            <a:effectRef idx="0">
              <a:schemeClr val="accent2"/>
            </a:effectRef>
            <a:fontRef idx="minor">
              <a:schemeClr val="dk1"/>
            </a:fontRef>
          </p:style>
          <p:txBody>
            <a:bodyPr wrap="square" lIns="0" tIns="0" rIns="0" bIns="0" rtlCol="0"/>
            <a:lstStyle/>
            <a:p>
              <a:endParaRPr sz="2000"/>
            </a:p>
          </p:txBody>
        </p:sp>
        <p:sp>
          <p:nvSpPr>
            <p:cNvPr id="87" name="object 14">
              <a:extLst>
                <a:ext uri="{FF2B5EF4-FFF2-40B4-BE49-F238E27FC236}">
                  <a16:creationId xmlns:a16="http://schemas.microsoft.com/office/drawing/2014/main" id="{5708EE09-1E7A-4E97-BF49-AA5825588898}"/>
                </a:ext>
              </a:extLst>
            </p:cNvPr>
            <p:cNvSpPr txBox="1"/>
            <p:nvPr/>
          </p:nvSpPr>
          <p:spPr>
            <a:xfrm>
              <a:off x="8248951" y="2663438"/>
              <a:ext cx="2488300" cy="2158145"/>
            </a:xfrm>
            <a:prstGeom prst="roundRect">
              <a:avLst/>
            </a:prstGeom>
          </p:spPr>
          <p:txBody>
            <a:bodyPr vert="horz" wrap="square" lIns="0" tIns="11526" rIns="0" bIns="0" rtlCol="0">
              <a:spAutoFit/>
            </a:bodyPr>
            <a:lstStyle/>
            <a:p>
              <a:pPr marL="10950" marR="4611" algn="ctr">
                <a:spcBef>
                  <a:spcPts val="91"/>
                </a:spcBef>
              </a:pPr>
              <a:r>
                <a:rPr>
                  <a:latin typeface="Arial"/>
                  <a:cs typeface="Arial"/>
                </a:rPr>
                <a:t>A</a:t>
              </a:r>
              <a:r>
                <a:rPr spc="-68">
                  <a:latin typeface="Arial"/>
                  <a:cs typeface="Arial"/>
                </a:rPr>
                <a:t> </a:t>
              </a:r>
              <a:r>
                <a:rPr>
                  <a:latin typeface="Arial"/>
                  <a:cs typeface="Arial"/>
                </a:rPr>
                <a:t>carefully</a:t>
              </a:r>
              <a:r>
                <a:rPr spc="-32">
                  <a:latin typeface="Arial"/>
                  <a:cs typeface="Arial"/>
                </a:rPr>
                <a:t> </a:t>
              </a:r>
              <a:r>
                <a:rPr spc="-9">
                  <a:latin typeface="Arial"/>
                  <a:cs typeface="Arial"/>
                </a:rPr>
                <a:t>prepared </a:t>
              </a:r>
              <a:r>
                <a:rPr b="1">
                  <a:latin typeface="Arial"/>
                  <a:cs typeface="Arial"/>
                </a:rPr>
                <a:t>S</a:t>
              </a:r>
              <a:r>
                <a:rPr lang="en-AU" b="1">
                  <a:latin typeface="Arial"/>
                  <a:cs typeface="Arial"/>
                </a:rPr>
                <a:t>o</a:t>
              </a:r>
              <a:r>
                <a:rPr b="1">
                  <a:latin typeface="Arial"/>
                  <a:cs typeface="Arial"/>
                </a:rPr>
                <a:t>W</a:t>
              </a:r>
              <a:r>
                <a:rPr b="1" spc="-5">
                  <a:latin typeface="Arial"/>
                  <a:cs typeface="Arial"/>
                </a:rPr>
                <a:t> </a:t>
              </a:r>
              <a:r>
                <a:rPr b="1">
                  <a:latin typeface="Arial"/>
                  <a:cs typeface="Arial"/>
                </a:rPr>
                <a:t>contains</a:t>
              </a:r>
              <a:r>
                <a:rPr b="1" spc="-9">
                  <a:latin typeface="Arial"/>
                  <a:cs typeface="Arial"/>
                </a:rPr>
                <a:t> </a:t>
              </a:r>
              <a:r>
                <a:rPr b="1">
                  <a:latin typeface="Arial"/>
                  <a:cs typeface="Arial"/>
                </a:rPr>
                <a:t>all</a:t>
              </a:r>
              <a:r>
                <a:rPr b="1" spc="-5">
                  <a:latin typeface="Arial"/>
                  <a:cs typeface="Arial"/>
                </a:rPr>
                <a:t> </a:t>
              </a:r>
              <a:r>
                <a:rPr b="1" spc="-23">
                  <a:latin typeface="Arial"/>
                  <a:cs typeface="Arial"/>
                </a:rPr>
                <a:t>of </a:t>
              </a:r>
              <a:r>
                <a:rPr b="1">
                  <a:latin typeface="Arial"/>
                  <a:cs typeface="Arial"/>
                </a:rPr>
                <a:t>the</a:t>
              </a:r>
              <a:r>
                <a:rPr b="1" spc="-5">
                  <a:latin typeface="Arial"/>
                  <a:cs typeface="Arial"/>
                </a:rPr>
                <a:t> </a:t>
              </a:r>
              <a:r>
                <a:rPr b="1" spc="-9">
                  <a:latin typeface="Arial"/>
                  <a:cs typeface="Arial"/>
                </a:rPr>
                <a:t>information </a:t>
              </a:r>
              <a:r>
                <a:rPr b="1">
                  <a:latin typeface="Arial"/>
                  <a:cs typeface="Arial"/>
                </a:rPr>
                <a:t>required</a:t>
              </a:r>
              <a:r>
                <a:rPr b="1" spc="-18">
                  <a:latin typeface="Arial"/>
                  <a:cs typeface="Arial"/>
                </a:rPr>
                <a:t> </a:t>
              </a:r>
              <a:r>
                <a:rPr>
                  <a:latin typeface="Arial"/>
                  <a:cs typeface="Arial"/>
                </a:rPr>
                <a:t>to </a:t>
              </a:r>
              <a:r>
                <a:rPr spc="-23">
                  <a:latin typeface="Arial"/>
                  <a:cs typeface="Arial"/>
                </a:rPr>
                <a:t>be </a:t>
              </a:r>
              <a:r>
                <a:rPr b="1">
                  <a:latin typeface="Arial"/>
                  <a:cs typeface="Arial"/>
                </a:rPr>
                <a:t>attached</a:t>
              </a:r>
              <a:r>
                <a:rPr b="1" spc="-23">
                  <a:latin typeface="Arial"/>
                  <a:cs typeface="Arial"/>
                </a:rPr>
                <a:t> </a:t>
              </a:r>
              <a:r>
                <a:rPr b="1">
                  <a:latin typeface="Arial"/>
                  <a:cs typeface="Arial"/>
                </a:rPr>
                <a:t>to</a:t>
              </a:r>
              <a:r>
                <a:rPr b="1" spc="-9">
                  <a:latin typeface="Arial"/>
                  <a:cs typeface="Arial"/>
                </a:rPr>
                <a:t> </a:t>
              </a:r>
              <a:r>
                <a:rPr spc="-23">
                  <a:latin typeface="Arial"/>
                  <a:cs typeface="Arial"/>
                </a:rPr>
                <a:t>the </a:t>
              </a:r>
              <a:r>
                <a:rPr>
                  <a:latin typeface="Arial"/>
                  <a:cs typeface="Arial"/>
                </a:rPr>
                <a:t>standard</a:t>
              </a:r>
              <a:r>
                <a:rPr spc="-14">
                  <a:latin typeface="Arial"/>
                  <a:cs typeface="Arial"/>
                </a:rPr>
                <a:t> </a:t>
              </a:r>
              <a:r>
                <a:rPr>
                  <a:latin typeface="Arial"/>
                  <a:cs typeface="Arial"/>
                </a:rPr>
                <a:t>form</a:t>
              </a:r>
              <a:r>
                <a:rPr spc="-27">
                  <a:latin typeface="Arial"/>
                  <a:cs typeface="Arial"/>
                </a:rPr>
                <a:t> </a:t>
              </a:r>
              <a:r>
                <a:rPr b="1" spc="-9">
                  <a:latin typeface="Arial"/>
                  <a:cs typeface="Arial"/>
                </a:rPr>
                <a:t>contract </a:t>
              </a:r>
              <a:r>
                <a:rPr>
                  <a:latin typeface="Arial"/>
                  <a:cs typeface="Arial"/>
                </a:rPr>
                <a:t>and</a:t>
              </a:r>
              <a:r>
                <a:rPr spc="-32">
                  <a:latin typeface="Arial"/>
                  <a:cs typeface="Arial"/>
                </a:rPr>
                <a:t> </a:t>
              </a:r>
              <a:r>
                <a:rPr b="1">
                  <a:latin typeface="Arial"/>
                  <a:cs typeface="Arial"/>
                </a:rPr>
                <a:t>signed</a:t>
              </a:r>
              <a:r>
                <a:rPr b="1" spc="-5">
                  <a:latin typeface="Arial"/>
                  <a:cs typeface="Arial"/>
                </a:rPr>
                <a:t> </a:t>
              </a:r>
              <a:r>
                <a:rPr b="1">
                  <a:latin typeface="Arial"/>
                  <a:cs typeface="Arial"/>
                </a:rPr>
                <a:t>by </a:t>
              </a:r>
              <a:r>
                <a:rPr b="1" spc="-18">
                  <a:latin typeface="Arial"/>
                  <a:cs typeface="Arial"/>
                </a:rPr>
                <a:t>both </a:t>
              </a:r>
              <a:r>
                <a:rPr b="1" spc="-9">
                  <a:latin typeface="Arial"/>
                  <a:cs typeface="Arial"/>
                </a:rPr>
                <a:t>parties</a:t>
              </a:r>
              <a:endParaRPr>
                <a:latin typeface="Arial"/>
                <a:cs typeface="Arial"/>
              </a:endParaRPr>
            </a:p>
          </p:txBody>
        </p:sp>
      </p:grpSp>
      <p:sp>
        <p:nvSpPr>
          <p:cNvPr id="12" name="TextBox 11">
            <a:extLst>
              <a:ext uri="{FF2B5EF4-FFF2-40B4-BE49-F238E27FC236}">
                <a16:creationId xmlns:a16="http://schemas.microsoft.com/office/drawing/2014/main" id="{65E05849-547A-4222-B56C-0C15269E8A7C}"/>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sp>
        <p:nvSpPr>
          <p:cNvPr id="14" name="Flowchart: Connector 13">
            <a:extLst>
              <a:ext uri="{FF2B5EF4-FFF2-40B4-BE49-F238E27FC236}">
                <a16:creationId xmlns:a16="http://schemas.microsoft.com/office/drawing/2014/main" id="{26977A33-4DB0-45D6-A5BF-A884F2E2CD7E}"/>
              </a:ext>
            </a:extLst>
          </p:cNvPr>
          <p:cNvSpPr/>
          <p:nvPr/>
        </p:nvSpPr>
        <p:spPr>
          <a:xfrm rot="19841904">
            <a:off x="10940153" y="50574"/>
            <a:ext cx="1149894" cy="1107755"/>
          </a:xfrm>
          <a:prstGeom prst="flowChartConnector">
            <a:avLst/>
          </a:prstGeom>
          <a:solidFill>
            <a:schemeClr val="accent4"/>
          </a:solidFill>
          <a:ln>
            <a:noFill/>
          </a:ln>
          <a:effectLst>
            <a:outerShdw blurRad="50800" dist="38100" dir="2700000" algn="tl" rotWithShape="0">
              <a:prstClr val="black">
                <a:alpha val="40000"/>
              </a:prstClr>
            </a:outerShdw>
          </a:effectLst>
          <a:scene3d>
            <a:camera prst="perspectiveFront"/>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50" b="1" dirty="0">
                <a:solidFill>
                  <a:schemeClr val="bg1"/>
                </a:solidFill>
              </a:rPr>
              <a:t> How </a:t>
            </a:r>
          </a:p>
          <a:p>
            <a:pPr algn="ctr"/>
            <a:r>
              <a:rPr lang="en-AU" sz="1050" b="1" dirty="0">
                <a:solidFill>
                  <a:schemeClr val="bg1"/>
                </a:solidFill>
              </a:rPr>
              <a:t>to engage an IA supplier?</a:t>
            </a:r>
          </a:p>
        </p:txBody>
      </p:sp>
    </p:spTree>
    <p:extLst>
      <p:ext uri="{BB962C8B-B14F-4D97-AF65-F5344CB8AC3E}">
        <p14:creationId xmlns:p14="http://schemas.microsoft.com/office/powerpoint/2010/main" val="7909364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64B4F38B-D68B-48C3-82EE-AFD9FAA86363}"/>
              </a:ext>
            </a:extLst>
          </p:cNvPr>
          <p:cNvGraphicFramePr>
            <a:graphicFrameLocks noChangeAspect="1"/>
          </p:cNvGraphicFramePr>
          <p:nvPr>
            <p:custDataLst>
              <p:tags r:id="rId1"/>
            </p:custDataLst>
            <p:extLst>
              <p:ext uri="{D42A27DB-BD31-4B8C-83A1-F6EECF244321}">
                <p14:modId xmlns:p14="http://schemas.microsoft.com/office/powerpoint/2010/main" val="199895359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Object 6" hidden="1">
                        <a:extLst>
                          <a:ext uri="{FF2B5EF4-FFF2-40B4-BE49-F238E27FC236}">
                            <a16:creationId xmlns:a16="http://schemas.microsoft.com/office/drawing/2014/main" id="{64B4F38B-D68B-48C3-82EE-AFD9FAA8636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C081D39F-C2FE-4348-9EB2-6EB21C32E396}"/>
              </a:ext>
            </a:extLst>
          </p:cNvPr>
          <p:cNvSpPr>
            <a:spLocks noGrp="1"/>
          </p:cNvSpPr>
          <p:nvPr>
            <p:ph type="title"/>
          </p:nvPr>
        </p:nvSpPr>
        <p:spPr/>
        <p:txBody>
          <a:bodyPr vert="horz"/>
          <a:lstStyle/>
          <a:p>
            <a:r>
              <a:rPr lang="en-AU" dirty="0"/>
              <a:t>Phase II – Deliver and manage </a:t>
            </a:r>
          </a:p>
        </p:txBody>
      </p:sp>
      <p:sp>
        <p:nvSpPr>
          <p:cNvPr id="4" name="Slide Number Placeholder 3">
            <a:extLst>
              <a:ext uri="{FF2B5EF4-FFF2-40B4-BE49-F238E27FC236}">
                <a16:creationId xmlns:a16="http://schemas.microsoft.com/office/drawing/2014/main" id="{9C8EA311-729D-48EC-B436-3C065942EA6B}"/>
              </a:ext>
            </a:extLst>
          </p:cNvPr>
          <p:cNvSpPr>
            <a:spLocks noGrp="1"/>
          </p:cNvSpPr>
          <p:nvPr>
            <p:ph type="sldNum" sz="quarter" idx="12"/>
          </p:nvPr>
        </p:nvSpPr>
        <p:spPr/>
        <p:txBody>
          <a:bodyPr/>
          <a:lstStyle/>
          <a:p>
            <a:fld id="{5AC0C722-A5E6-5E49-9B9F-A87F4B86BF73}" type="slidenum">
              <a:rPr lang="en-US" smtClean="0"/>
              <a:pPr/>
              <a:t>34</a:t>
            </a:fld>
            <a:endParaRPr lang="en-US"/>
          </a:p>
        </p:txBody>
      </p:sp>
      <p:sp>
        <p:nvSpPr>
          <p:cNvPr id="5" name="Text Placeholder 4">
            <a:extLst>
              <a:ext uri="{FF2B5EF4-FFF2-40B4-BE49-F238E27FC236}">
                <a16:creationId xmlns:a16="http://schemas.microsoft.com/office/drawing/2014/main" id="{2B66887E-9545-47FC-9E73-C1EB38114461}"/>
              </a:ext>
            </a:extLst>
          </p:cNvPr>
          <p:cNvSpPr>
            <a:spLocks noGrp="1"/>
          </p:cNvSpPr>
          <p:nvPr>
            <p:ph type="body" sz="quarter" idx="14"/>
          </p:nvPr>
        </p:nvSpPr>
        <p:spPr>
          <a:xfrm>
            <a:off x="317500" y="841201"/>
            <a:ext cx="10419751" cy="485780"/>
          </a:xfrm>
        </p:spPr>
        <p:txBody>
          <a:bodyPr/>
          <a:lstStyle/>
          <a:p>
            <a:r>
              <a:rPr lang="en-AU" dirty="0"/>
              <a:t>It occurs after contract is signed, before &amp; during the engagement. Significant costs and delays occur if Agency is not prepared before project commences.</a:t>
            </a:r>
          </a:p>
        </p:txBody>
      </p:sp>
      <p:sp>
        <p:nvSpPr>
          <p:cNvPr id="75" name="object 8">
            <a:extLst>
              <a:ext uri="{FF2B5EF4-FFF2-40B4-BE49-F238E27FC236}">
                <a16:creationId xmlns:a16="http://schemas.microsoft.com/office/drawing/2014/main" id="{2EE5CECE-521D-4F46-B3EC-4BB3D966D86E}"/>
              </a:ext>
            </a:extLst>
          </p:cNvPr>
          <p:cNvSpPr txBox="1"/>
          <p:nvPr/>
        </p:nvSpPr>
        <p:spPr>
          <a:xfrm>
            <a:off x="317500" y="1621517"/>
            <a:ext cx="9778999" cy="9577494"/>
          </a:xfrm>
          <a:prstGeom prst="rect">
            <a:avLst/>
          </a:prstGeom>
        </p:spPr>
        <p:txBody>
          <a:bodyPr vert="horz" wrap="square" lIns="0" tIns="12700" rIns="0" bIns="0" rtlCol="0">
            <a:spAutoFit/>
          </a:bodyPr>
          <a:lstStyle/>
          <a:p>
            <a:pPr marL="12700" marR="5080">
              <a:lnSpc>
                <a:spcPct val="107000"/>
              </a:lnSpc>
              <a:spcBef>
                <a:spcPts val="100"/>
              </a:spcBef>
            </a:pPr>
            <a:r>
              <a:rPr lang="en-AU" sz="2000" b="1" dirty="0">
                <a:solidFill>
                  <a:srgbClr val="7E7E7E"/>
                </a:solidFill>
                <a:latin typeface="Arial"/>
                <a:cs typeface="Arial"/>
              </a:rPr>
              <a:t>The supplier on-boarding checklist below can assist in managing this risk before engagement.</a:t>
            </a:r>
          </a:p>
          <a:p>
            <a:pPr marL="381000" indent="-342900">
              <a:lnSpc>
                <a:spcPct val="100000"/>
              </a:lnSpc>
              <a:spcBef>
                <a:spcPts val="1490"/>
              </a:spcBef>
              <a:buFont typeface="Wingdings" panose="05000000000000000000" pitchFamily="2" charset="2"/>
              <a:buChar char="q"/>
            </a:pPr>
            <a:r>
              <a:rPr lang="en-AU" sz="1600" dirty="0">
                <a:latin typeface="Arial"/>
                <a:cs typeface="Arial"/>
              </a:rPr>
              <a:t>All data &amp; information required to deliver project outcome, has been gathered in advance and relevant IT contacts are informed</a:t>
            </a:r>
          </a:p>
          <a:p>
            <a:pPr marL="381000" indent="-342900">
              <a:spcBef>
                <a:spcPts val="1490"/>
              </a:spcBef>
              <a:buFont typeface="Wingdings" panose="05000000000000000000" pitchFamily="2" charset="2"/>
              <a:buChar char="q"/>
            </a:pPr>
            <a:r>
              <a:rPr lang="en-AU" sz="1600" dirty="0">
                <a:latin typeface="Arial"/>
                <a:cs typeface="Arial"/>
              </a:rPr>
              <a:t>Communications</a:t>
            </a:r>
            <a:r>
              <a:rPr lang="en-AU" sz="1600" spc="-59" dirty="0">
                <a:latin typeface="Arial"/>
                <a:cs typeface="Arial"/>
              </a:rPr>
              <a:t> </a:t>
            </a:r>
            <a:r>
              <a:rPr lang="en-AU" sz="1600" dirty="0">
                <a:latin typeface="Arial"/>
                <a:cs typeface="Arial"/>
              </a:rPr>
              <a:t>for</a:t>
            </a:r>
            <a:r>
              <a:rPr lang="en-AU" sz="1600" spc="-18" dirty="0">
                <a:latin typeface="Arial"/>
                <a:cs typeface="Arial"/>
              </a:rPr>
              <a:t> </a:t>
            </a:r>
            <a:r>
              <a:rPr lang="en-AU" sz="1600" dirty="0">
                <a:latin typeface="Arial"/>
                <a:cs typeface="Arial"/>
              </a:rPr>
              <a:t>the</a:t>
            </a:r>
            <a:r>
              <a:rPr lang="en-AU" sz="1600" spc="-9" dirty="0">
                <a:latin typeface="Arial"/>
                <a:cs typeface="Arial"/>
              </a:rPr>
              <a:t> </a:t>
            </a:r>
            <a:r>
              <a:rPr lang="en-AU" sz="1600" dirty="0">
                <a:latin typeface="Arial"/>
                <a:cs typeface="Arial"/>
              </a:rPr>
              <a:t>project</a:t>
            </a:r>
            <a:r>
              <a:rPr lang="en-AU" sz="1600" spc="-14" dirty="0">
                <a:latin typeface="Arial"/>
                <a:cs typeface="Arial"/>
              </a:rPr>
              <a:t> </a:t>
            </a:r>
            <a:r>
              <a:rPr lang="en-AU" sz="1600" dirty="0">
                <a:latin typeface="Arial"/>
                <a:cs typeface="Arial"/>
              </a:rPr>
              <a:t>have</a:t>
            </a:r>
            <a:r>
              <a:rPr lang="en-AU" sz="1600" spc="-9" dirty="0">
                <a:latin typeface="Arial"/>
                <a:cs typeface="Arial"/>
              </a:rPr>
              <a:t> </a:t>
            </a:r>
            <a:r>
              <a:rPr lang="en-AU" sz="1600" dirty="0">
                <a:latin typeface="Arial"/>
                <a:cs typeface="Arial"/>
              </a:rPr>
              <a:t>been</a:t>
            </a:r>
            <a:r>
              <a:rPr lang="en-AU" sz="1600" spc="-9" dirty="0">
                <a:latin typeface="Arial"/>
                <a:cs typeface="Arial"/>
              </a:rPr>
              <a:t> </a:t>
            </a:r>
            <a:r>
              <a:rPr lang="en-AU" sz="1600" dirty="0">
                <a:latin typeface="Arial"/>
                <a:cs typeface="Arial"/>
              </a:rPr>
              <a:t>written and</a:t>
            </a:r>
            <a:r>
              <a:rPr lang="en-AU" sz="1600" spc="-9" dirty="0">
                <a:latin typeface="Arial"/>
                <a:cs typeface="Arial"/>
              </a:rPr>
              <a:t> </a:t>
            </a:r>
            <a:r>
              <a:rPr lang="en-AU" sz="1600" dirty="0">
                <a:latin typeface="Arial"/>
                <a:cs typeface="Arial"/>
              </a:rPr>
              <a:t>preferably</a:t>
            </a:r>
            <a:r>
              <a:rPr lang="en-AU" sz="1600" spc="-36" dirty="0">
                <a:latin typeface="Arial"/>
                <a:cs typeface="Arial"/>
              </a:rPr>
              <a:t> </a:t>
            </a:r>
            <a:r>
              <a:rPr lang="en-AU" sz="1600" dirty="0">
                <a:latin typeface="Arial"/>
                <a:cs typeface="Arial"/>
              </a:rPr>
              <a:t>sent</a:t>
            </a:r>
            <a:r>
              <a:rPr lang="en-AU" sz="1600" spc="-14" dirty="0">
                <a:latin typeface="Arial"/>
                <a:cs typeface="Arial"/>
              </a:rPr>
              <a:t> </a:t>
            </a:r>
            <a:r>
              <a:rPr lang="en-AU" sz="1600" dirty="0">
                <a:latin typeface="Arial"/>
                <a:cs typeface="Arial"/>
              </a:rPr>
              <a:t>out</a:t>
            </a:r>
            <a:r>
              <a:rPr lang="en-AU" sz="1600" spc="-14" dirty="0">
                <a:latin typeface="Arial"/>
                <a:cs typeface="Arial"/>
              </a:rPr>
              <a:t> </a:t>
            </a:r>
            <a:r>
              <a:rPr lang="en-AU" sz="1600" dirty="0">
                <a:latin typeface="Arial"/>
                <a:cs typeface="Arial"/>
              </a:rPr>
              <a:t>prior</a:t>
            </a:r>
            <a:r>
              <a:rPr lang="en-AU" sz="1600" spc="-9" dirty="0">
                <a:latin typeface="Arial"/>
                <a:cs typeface="Arial"/>
              </a:rPr>
              <a:t> </a:t>
            </a:r>
            <a:r>
              <a:rPr lang="en-AU" sz="1600" dirty="0">
                <a:latin typeface="Arial"/>
                <a:cs typeface="Arial"/>
              </a:rPr>
              <a:t>to</a:t>
            </a:r>
            <a:r>
              <a:rPr lang="en-AU" sz="1600" spc="-9" dirty="0">
                <a:latin typeface="Arial"/>
                <a:cs typeface="Arial"/>
              </a:rPr>
              <a:t> </a:t>
            </a:r>
            <a:r>
              <a:rPr lang="en-AU" sz="1600" dirty="0">
                <a:latin typeface="Arial"/>
                <a:cs typeface="Arial"/>
              </a:rPr>
              <a:t>IA</a:t>
            </a:r>
            <a:r>
              <a:rPr lang="en-AU" sz="1600" spc="-14" dirty="0">
                <a:latin typeface="Arial"/>
                <a:cs typeface="Arial"/>
              </a:rPr>
              <a:t> </a:t>
            </a:r>
            <a:r>
              <a:rPr lang="en-AU" sz="1600" dirty="0">
                <a:latin typeface="Arial"/>
                <a:cs typeface="Arial"/>
              </a:rPr>
              <a:t>supplier</a:t>
            </a:r>
            <a:r>
              <a:rPr lang="en-AU" sz="1600" spc="-14" dirty="0">
                <a:latin typeface="Arial"/>
                <a:cs typeface="Arial"/>
              </a:rPr>
              <a:t> </a:t>
            </a:r>
            <a:r>
              <a:rPr lang="en-AU" sz="1600" spc="-9" dirty="0">
                <a:latin typeface="Arial"/>
                <a:cs typeface="Arial"/>
              </a:rPr>
              <a:t>arrival</a:t>
            </a:r>
          </a:p>
          <a:p>
            <a:pPr marL="381000" indent="-342900">
              <a:spcBef>
                <a:spcPts val="1490"/>
              </a:spcBef>
              <a:buFont typeface="Wingdings" panose="05000000000000000000" pitchFamily="2" charset="2"/>
              <a:buChar char="q"/>
            </a:pPr>
            <a:r>
              <a:rPr lang="en-AU" sz="1600" spc="-9" dirty="0">
                <a:latin typeface="Arial"/>
                <a:cs typeface="Arial"/>
              </a:rPr>
              <a:t>Agency/cluster representative(s) have been assigned and are given adequate time (and authority) to work with and support supplier engagement</a:t>
            </a:r>
          </a:p>
          <a:p>
            <a:pPr marL="381000" indent="-342900">
              <a:spcBef>
                <a:spcPts val="1490"/>
              </a:spcBef>
              <a:buFont typeface="Wingdings" panose="05000000000000000000" pitchFamily="2" charset="2"/>
              <a:buChar char="q"/>
            </a:pPr>
            <a:r>
              <a:rPr lang="en-AU" sz="1600" spc="-9" dirty="0">
                <a:latin typeface="Arial"/>
                <a:cs typeface="Arial"/>
              </a:rPr>
              <a:t>A meeting room or a designated area has been assigned to IA supplier</a:t>
            </a:r>
          </a:p>
          <a:p>
            <a:pPr marL="381000" indent="-342900">
              <a:spcBef>
                <a:spcPts val="1490"/>
              </a:spcBef>
              <a:buFont typeface="Wingdings" panose="05000000000000000000" pitchFamily="2" charset="2"/>
              <a:buChar char="q"/>
            </a:pPr>
            <a:r>
              <a:rPr lang="en-AU" sz="1600" spc="-9" dirty="0">
                <a:latin typeface="Arial"/>
                <a:cs typeface="Arial"/>
              </a:rPr>
              <a:t>Weekly meetings have been scheduled with IA supplier and project owner</a:t>
            </a:r>
          </a:p>
          <a:p>
            <a:pPr marL="381000" indent="-342900">
              <a:spcBef>
                <a:spcPts val="1490"/>
              </a:spcBef>
              <a:buFont typeface="Wingdings" panose="05000000000000000000" pitchFamily="2" charset="2"/>
              <a:buChar char="q"/>
            </a:pPr>
            <a:r>
              <a:rPr lang="en-AU" sz="1600" spc="-9" dirty="0">
                <a:latin typeface="Arial"/>
                <a:cs typeface="Arial"/>
              </a:rPr>
              <a:t>Security and technology access has been pre arranged</a:t>
            </a:r>
          </a:p>
          <a:p>
            <a:pPr marL="381000" indent="-342900">
              <a:spcBef>
                <a:spcPts val="1490"/>
              </a:spcBef>
              <a:buFont typeface="Wingdings" panose="05000000000000000000" pitchFamily="2" charset="2"/>
              <a:buChar char="q"/>
            </a:pPr>
            <a:r>
              <a:rPr lang="en-AU" sz="1600" spc="-9" dirty="0">
                <a:latin typeface="Arial"/>
                <a:cs typeface="Arial"/>
              </a:rPr>
              <a:t>An agreed approach has been put in place for knowledge transfer at the end of the engagement</a:t>
            </a:r>
          </a:p>
          <a:p>
            <a:pPr marL="381000" indent="-342900">
              <a:spcBef>
                <a:spcPts val="1490"/>
              </a:spcBef>
              <a:buFont typeface="Wingdings" panose="05000000000000000000" pitchFamily="2" charset="2"/>
              <a:buChar char="q"/>
            </a:pPr>
            <a:endParaRPr lang="en-AU" sz="2000" spc="-9" dirty="0">
              <a:latin typeface="Arial"/>
              <a:cs typeface="Arial"/>
            </a:endParaRPr>
          </a:p>
          <a:p>
            <a:pPr marL="381000" indent="-342900">
              <a:spcBef>
                <a:spcPts val="1490"/>
              </a:spcBef>
              <a:buFont typeface="Wingdings" panose="05000000000000000000" pitchFamily="2" charset="2"/>
              <a:buChar char="q"/>
            </a:pPr>
            <a:endParaRPr lang="en-AU" sz="2000" spc="-9" dirty="0">
              <a:latin typeface="Arial"/>
              <a:cs typeface="Arial"/>
            </a:endParaRPr>
          </a:p>
          <a:p>
            <a:pPr marL="381000" indent="-342900">
              <a:spcBef>
                <a:spcPts val="1490"/>
              </a:spcBef>
              <a:buFont typeface="Wingdings" panose="05000000000000000000" pitchFamily="2" charset="2"/>
              <a:buChar char="q"/>
            </a:pPr>
            <a:endParaRPr lang="en-AU" sz="2000" spc="-9" dirty="0">
              <a:latin typeface="Arial"/>
              <a:cs typeface="Arial"/>
            </a:endParaRPr>
          </a:p>
          <a:p>
            <a:pPr marL="381000" indent="-342900">
              <a:spcBef>
                <a:spcPts val="1490"/>
              </a:spcBef>
              <a:buFont typeface="Wingdings" panose="05000000000000000000" pitchFamily="2" charset="2"/>
              <a:buChar char="q"/>
            </a:pPr>
            <a:endParaRPr lang="en-AU" sz="2000" spc="-9" dirty="0">
              <a:latin typeface="Arial"/>
              <a:cs typeface="Arial"/>
            </a:endParaRPr>
          </a:p>
          <a:p>
            <a:pPr marL="381000" indent="-342900">
              <a:spcBef>
                <a:spcPts val="1490"/>
              </a:spcBef>
              <a:buFont typeface="Wingdings" panose="05000000000000000000" pitchFamily="2" charset="2"/>
              <a:buChar char="q"/>
            </a:pPr>
            <a:endParaRPr lang="en-AU" sz="2000" spc="-9" dirty="0">
              <a:latin typeface="Arial"/>
              <a:cs typeface="Arial"/>
            </a:endParaRPr>
          </a:p>
          <a:p>
            <a:pPr marL="381000" indent="-342900">
              <a:spcBef>
                <a:spcPts val="1490"/>
              </a:spcBef>
              <a:buFont typeface="Wingdings" panose="05000000000000000000" pitchFamily="2" charset="2"/>
              <a:buChar char="q"/>
            </a:pPr>
            <a:endParaRPr lang="en-AU" sz="2000" spc="-9" dirty="0">
              <a:latin typeface="Arial"/>
              <a:cs typeface="Arial"/>
            </a:endParaRPr>
          </a:p>
          <a:p>
            <a:pPr marL="381000" indent="-342900">
              <a:spcBef>
                <a:spcPts val="1490"/>
              </a:spcBef>
              <a:buFont typeface="Wingdings" panose="05000000000000000000" pitchFamily="2" charset="2"/>
              <a:buChar char="q"/>
            </a:pPr>
            <a:endParaRPr lang="en-AU" sz="2000" spc="-9" dirty="0">
              <a:latin typeface="Arial"/>
              <a:cs typeface="Arial"/>
            </a:endParaRPr>
          </a:p>
          <a:p>
            <a:pPr marL="381000" indent="-342900">
              <a:spcBef>
                <a:spcPts val="1490"/>
              </a:spcBef>
              <a:buFont typeface="Wingdings" panose="05000000000000000000" pitchFamily="2" charset="2"/>
              <a:buChar char="q"/>
            </a:pPr>
            <a:endParaRPr lang="en-AU" sz="2000" dirty="0">
              <a:latin typeface="Arial"/>
              <a:cs typeface="Arial"/>
            </a:endParaRPr>
          </a:p>
          <a:p>
            <a:pPr marL="381000" indent="-342900">
              <a:lnSpc>
                <a:spcPct val="100000"/>
              </a:lnSpc>
              <a:spcBef>
                <a:spcPts val="1490"/>
              </a:spcBef>
              <a:buFont typeface="Wingdings" panose="05000000000000000000" pitchFamily="2" charset="2"/>
              <a:buChar char="q"/>
            </a:pPr>
            <a:endParaRPr lang="en-AU" sz="2000" dirty="0">
              <a:latin typeface="Arial"/>
              <a:cs typeface="Arial"/>
            </a:endParaRPr>
          </a:p>
          <a:p>
            <a:pPr marL="381000" indent="-342900">
              <a:lnSpc>
                <a:spcPct val="100000"/>
              </a:lnSpc>
              <a:spcBef>
                <a:spcPts val="1490"/>
              </a:spcBef>
              <a:buFont typeface="Wingdings" panose="05000000000000000000" pitchFamily="2" charset="2"/>
              <a:buChar char="q"/>
            </a:pPr>
            <a:endParaRPr lang="en-AU" sz="2000" dirty="0">
              <a:latin typeface="Arial"/>
              <a:cs typeface="Arial"/>
            </a:endParaRPr>
          </a:p>
        </p:txBody>
      </p:sp>
      <p:sp>
        <p:nvSpPr>
          <p:cNvPr id="9" name="TextBox 8">
            <a:extLst>
              <a:ext uri="{FF2B5EF4-FFF2-40B4-BE49-F238E27FC236}">
                <a16:creationId xmlns:a16="http://schemas.microsoft.com/office/drawing/2014/main" id="{EB11582C-290E-4546-8328-210718F29989}"/>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sp>
        <p:nvSpPr>
          <p:cNvPr id="10" name="Flowchart: Connector 9">
            <a:extLst>
              <a:ext uri="{FF2B5EF4-FFF2-40B4-BE49-F238E27FC236}">
                <a16:creationId xmlns:a16="http://schemas.microsoft.com/office/drawing/2014/main" id="{2B54F408-C70A-4380-852C-9B5344E2553D}"/>
              </a:ext>
            </a:extLst>
          </p:cNvPr>
          <p:cNvSpPr/>
          <p:nvPr/>
        </p:nvSpPr>
        <p:spPr>
          <a:xfrm rot="19841904">
            <a:off x="10940153" y="50574"/>
            <a:ext cx="1149894" cy="1107755"/>
          </a:xfrm>
          <a:prstGeom prst="flowChartConnector">
            <a:avLst/>
          </a:prstGeom>
          <a:solidFill>
            <a:schemeClr val="accent4"/>
          </a:solidFill>
          <a:ln>
            <a:noFill/>
          </a:ln>
          <a:effectLst>
            <a:outerShdw blurRad="50800" dist="38100" dir="2700000" algn="tl" rotWithShape="0">
              <a:prstClr val="black">
                <a:alpha val="40000"/>
              </a:prstClr>
            </a:outerShdw>
          </a:effectLst>
          <a:scene3d>
            <a:camera prst="perspectiveFront"/>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50" b="1" dirty="0">
                <a:solidFill>
                  <a:schemeClr val="bg1"/>
                </a:solidFill>
              </a:rPr>
              <a:t> How </a:t>
            </a:r>
          </a:p>
          <a:p>
            <a:pPr algn="ctr"/>
            <a:r>
              <a:rPr lang="en-AU" sz="1050" b="1" dirty="0">
                <a:solidFill>
                  <a:schemeClr val="bg1"/>
                </a:solidFill>
              </a:rPr>
              <a:t>to engage an IA supplier?</a:t>
            </a:r>
          </a:p>
        </p:txBody>
      </p:sp>
    </p:spTree>
    <p:extLst>
      <p:ext uri="{BB962C8B-B14F-4D97-AF65-F5344CB8AC3E}">
        <p14:creationId xmlns:p14="http://schemas.microsoft.com/office/powerpoint/2010/main" val="14099718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64B4F38B-D68B-48C3-82EE-AFD9FAA8636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Object 6" hidden="1">
                        <a:extLst>
                          <a:ext uri="{FF2B5EF4-FFF2-40B4-BE49-F238E27FC236}">
                            <a16:creationId xmlns:a16="http://schemas.microsoft.com/office/drawing/2014/main" id="{64B4F38B-D68B-48C3-82EE-AFD9FAA8636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C081D39F-C2FE-4348-9EB2-6EB21C32E396}"/>
              </a:ext>
            </a:extLst>
          </p:cNvPr>
          <p:cNvSpPr>
            <a:spLocks noGrp="1"/>
          </p:cNvSpPr>
          <p:nvPr>
            <p:ph type="title"/>
          </p:nvPr>
        </p:nvSpPr>
        <p:spPr/>
        <p:txBody>
          <a:bodyPr vert="horz"/>
          <a:lstStyle/>
          <a:p>
            <a:r>
              <a:rPr lang="en-AU"/>
              <a:t>Phase II – Deliver and Manage</a:t>
            </a:r>
          </a:p>
        </p:txBody>
      </p:sp>
      <p:sp>
        <p:nvSpPr>
          <p:cNvPr id="4" name="Slide Number Placeholder 3">
            <a:extLst>
              <a:ext uri="{FF2B5EF4-FFF2-40B4-BE49-F238E27FC236}">
                <a16:creationId xmlns:a16="http://schemas.microsoft.com/office/drawing/2014/main" id="{9C8EA311-729D-48EC-B436-3C065942EA6B}"/>
              </a:ext>
            </a:extLst>
          </p:cNvPr>
          <p:cNvSpPr>
            <a:spLocks noGrp="1"/>
          </p:cNvSpPr>
          <p:nvPr>
            <p:ph type="sldNum" sz="quarter" idx="12"/>
          </p:nvPr>
        </p:nvSpPr>
        <p:spPr/>
        <p:txBody>
          <a:bodyPr/>
          <a:lstStyle/>
          <a:p>
            <a:fld id="{5AC0C722-A5E6-5E49-9B9F-A87F4B86BF73}" type="slidenum">
              <a:rPr lang="en-US" smtClean="0"/>
              <a:pPr/>
              <a:t>35</a:t>
            </a:fld>
            <a:endParaRPr lang="en-US"/>
          </a:p>
        </p:txBody>
      </p:sp>
      <p:sp>
        <p:nvSpPr>
          <p:cNvPr id="5" name="Text Placeholder 4">
            <a:extLst>
              <a:ext uri="{FF2B5EF4-FFF2-40B4-BE49-F238E27FC236}">
                <a16:creationId xmlns:a16="http://schemas.microsoft.com/office/drawing/2014/main" id="{2B66887E-9545-47FC-9E73-C1EB38114461}"/>
              </a:ext>
            </a:extLst>
          </p:cNvPr>
          <p:cNvSpPr>
            <a:spLocks noGrp="1"/>
          </p:cNvSpPr>
          <p:nvPr>
            <p:ph type="body" sz="quarter" idx="14"/>
          </p:nvPr>
        </p:nvSpPr>
        <p:spPr>
          <a:xfrm>
            <a:off x="317500" y="896061"/>
            <a:ext cx="10419751" cy="485780"/>
          </a:xfrm>
        </p:spPr>
        <p:txBody>
          <a:bodyPr/>
          <a:lstStyle/>
          <a:p>
            <a:endParaRPr lang="en-AU" dirty="0"/>
          </a:p>
          <a:p>
            <a:endParaRPr lang="en-AU" dirty="0"/>
          </a:p>
          <a:p>
            <a:r>
              <a:rPr lang="en-AU" dirty="0"/>
              <a:t>During a project Agencies should perform ongoing review meeting with consultant to ensure adherence to </a:t>
            </a:r>
            <a:r>
              <a:rPr lang="en-AU" dirty="0" err="1"/>
              <a:t>SoW.</a:t>
            </a:r>
            <a:r>
              <a:rPr lang="en-AU" dirty="0"/>
              <a:t> Scope creeps and project changes leads to significant project schedule and cost variations.</a:t>
            </a:r>
          </a:p>
          <a:p>
            <a:endParaRPr lang="en-AU" dirty="0"/>
          </a:p>
          <a:p>
            <a:endParaRPr lang="en-AU" dirty="0"/>
          </a:p>
        </p:txBody>
      </p:sp>
      <p:sp>
        <p:nvSpPr>
          <p:cNvPr id="13" name="Flowchart: Connector 12">
            <a:extLst>
              <a:ext uri="{FF2B5EF4-FFF2-40B4-BE49-F238E27FC236}">
                <a16:creationId xmlns:a16="http://schemas.microsoft.com/office/drawing/2014/main" id="{0495D459-09C7-43FE-88D1-34B6BD13BB90}"/>
              </a:ext>
            </a:extLst>
          </p:cNvPr>
          <p:cNvSpPr/>
          <p:nvPr/>
        </p:nvSpPr>
        <p:spPr>
          <a:xfrm rot="19841904">
            <a:off x="10845985" y="287323"/>
            <a:ext cx="1149894" cy="1107755"/>
          </a:xfrm>
          <a:prstGeom prst="flowChartConnector">
            <a:avLst/>
          </a:prstGeom>
          <a:solidFill>
            <a:schemeClr val="accent4"/>
          </a:solidFill>
          <a:ln>
            <a:noFill/>
          </a:ln>
          <a:effectLst>
            <a:outerShdw blurRad="50800" dist="38100" dir="2700000" algn="tl" rotWithShape="0">
              <a:prstClr val="black">
                <a:alpha val="40000"/>
              </a:prstClr>
            </a:outerShdw>
          </a:effectLst>
          <a:scene3d>
            <a:camera prst="perspectiveFront"/>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50" b="1">
                <a:solidFill>
                  <a:schemeClr val="bg1"/>
                </a:solidFill>
              </a:rPr>
              <a:t> How </a:t>
            </a:r>
          </a:p>
          <a:p>
            <a:pPr algn="ctr"/>
            <a:r>
              <a:rPr lang="en-AU" sz="1050" b="1">
                <a:solidFill>
                  <a:schemeClr val="bg1"/>
                </a:solidFill>
              </a:rPr>
              <a:t>to engage an IA supplier?</a:t>
            </a:r>
          </a:p>
        </p:txBody>
      </p:sp>
      <p:sp>
        <p:nvSpPr>
          <p:cNvPr id="75" name="object 8">
            <a:extLst>
              <a:ext uri="{FF2B5EF4-FFF2-40B4-BE49-F238E27FC236}">
                <a16:creationId xmlns:a16="http://schemas.microsoft.com/office/drawing/2014/main" id="{2EE5CECE-521D-4F46-B3EC-4BB3D966D86E}"/>
              </a:ext>
            </a:extLst>
          </p:cNvPr>
          <p:cNvSpPr txBox="1"/>
          <p:nvPr/>
        </p:nvSpPr>
        <p:spPr>
          <a:xfrm>
            <a:off x="317500" y="1619350"/>
            <a:ext cx="10956857" cy="2503955"/>
          </a:xfrm>
          <a:prstGeom prst="rect">
            <a:avLst/>
          </a:prstGeom>
        </p:spPr>
        <p:txBody>
          <a:bodyPr vert="horz" wrap="square" lIns="0" tIns="12700" rIns="0" bIns="0" rtlCol="0">
            <a:spAutoFit/>
          </a:bodyPr>
          <a:lstStyle/>
          <a:p>
            <a:pPr marL="12700" marR="5080">
              <a:lnSpc>
                <a:spcPct val="107000"/>
              </a:lnSpc>
              <a:spcBef>
                <a:spcPts val="100"/>
              </a:spcBef>
            </a:pPr>
            <a:r>
              <a:rPr lang="en-AU" sz="2000" b="1">
                <a:solidFill>
                  <a:srgbClr val="7E7E7E"/>
                </a:solidFill>
                <a:latin typeface="Arial"/>
                <a:cs typeface="Arial"/>
              </a:rPr>
              <a:t>Some tools for Variation Management include:</a:t>
            </a:r>
          </a:p>
          <a:p>
            <a:pPr marL="355600" marR="5080" indent="-342900">
              <a:lnSpc>
                <a:spcPct val="107000"/>
              </a:lnSpc>
              <a:spcBef>
                <a:spcPts val="100"/>
              </a:spcBef>
              <a:buFont typeface="Arial" panose="020B0604020202020204" pitchFamily="34" charset="0"/>
              <a:buChar char="•"/>
            </a:pPr>
            <a:endParaRPr lang="en-AU" sz="2000" b="1">
              <a:solidFill>
                <a:srgbClr val="7E7E7E"/>
              </a:solidFill>
              <a:latin typeface="Arial"/>
              <a:cs typeface="Arial"/>
            </a:endParaRPr>
          </a:p>
          <a:p>
            <a:pPr marL="167711" indent="-156761">
              <a:spcBef>
                <a:spcPts val="91"/>
              </a:spcBef>
              <a:buChar char="•"/>
              <a:tabLst>
                <a:tab pos="168287" algn="l"/>
              </a:tabLst>
            </a:pPr>
            <a:r>
              <a:rPr lang="en-AU">
                <a:latin typeface="Arial"/>
                <a:cs typeface="Arial"/>
              </a:rPr>
              <a:t>Weekly</a:t>
            </a:r>
            <a:r>
              <a:rPr lang="en-AU" spc="-54">
                <a:latin typeface="Arial"/>
                <a:cs typeface="Arial"/>
              </a:rPr>
              <a:t> </a:t>
            </a:r>
            <a:r>
              <a:rPr lang="en-AU">
                <a:latin typeface="Arial"/>
                <a:cs typeface="Arial"/>
              </a:rPr>
              <a:t>project</a:t>
            </a:r>
            <a:r>
              <a:rPr lang="en-AU" spc="-27">
                <a:latin typeface="Arial"/>
                <a:cs typeface="Arial"/>
              </a:rPr>
              <a:t> </a:t>
            </a:r>
            <a:r>
              <a:rPr lang="en-AU">
                <a:latin typeface="Arial"/>
                <a:cs typeface="Arial"/>
              </a:rPr>
              <a:t>meetings</a:t>
            </a:r>
            <a:r>
              <a:rPr lang="en-AU" spc="-32">
                <a:latin typeface="Arial"/>
                <a:cs typeface="Arial"/>
              </a:rPr>
              <a:t> </a:t>
            </a:r>
            <a:r>
              <a:rPr lang="en-AU">
                <a:latin typeface="Arial"/>
                <a:cs typeface="Arial"/>
              </a:rPr>
              <a:t>tracking</a:t>
            </a:r>
            <a:r>
              <a:rPr lang="en-AU" spc="-27">
                <a:latin typeface="Arial"/>
                <a:cs typeface="Arial"/>
              </a:rPr>
              <a:t> </a:t>
            </a:r>
            <a:r>
              <a:rPr lang="en-AU">
                <a:latin typeface="Arial"/>
                <a:cs typeface="Arial"/>
              </a:rPr>
              <a:t>progress</a:t>
            </a:r>
            <a:r>
              <a:rPr lang="en-AU" spc="-18">
                <a:latin typeface="Arial"/>
                <a:cs typeface="Arial"/>
              </a:rPr>
              <a:t> </a:t>
            </a:r>
            <a:r>
              <a:rPr lang="en-AU">
                <a:latin typeface="Arial"/>
                <a:cs typeface="Arial"/>
              </a:rPr>
              <a:t>&amp;</a:t>
            </a:r>
            <a:r>
              <a:rPr lang="en-AU" spc="-18">
                <a:latin typeface="Arial"/>
                <a:cs typeface="Arial"/>
              </a:rPr>
              <a:t> </a:t>
            </a:r>
            <a:r>
              <a:rPr lang="en-AU">
                <a:latin typeface="Arial"/>
                <a:cs typeface="Arial"/>
              </a:rPr>
              <a:t>compliance</a:t>
            </a:r>
            <a:r>
              <a:rPr lang="en-AU" spc="-14">
                <a:latin typeface="Arial"/>
                <a:cs typeface="Arial"/>
              </a:rPr>
              <a:t> </a:t>
            </a:r>
            <a:r>
              <a:rPr lang="en-AU" spc="-23">
                <a:latin typeface="Arial"/>
                <a:cs typeface="Arial"/>
              </a:rPr>
              <a:t>to </a:t>
            </a:r>
            <a:r>
              <a:rPr lang="en-AU">
                <a:latin typeface="Arial"/>
                <a:cs typeface="Arial"/>
              </a:rPr>
              <a:t>SoW</a:t>
            </a:r>
            <a:r>
              <a:rPr lang="en-AU" spc="-9">
                <a:latin typeface="Arial"/>
                <a:cs typeface="Arial"/>
              </a:rPr>
              <a:t> </a:t>
            </a:r>
            <a:r>
              <a:rPr lang="en-AU">
                <a:latin typeface="Arial"/>
                <a:cs typeface="Arial"/>
              </a:rPr>
              <a:t>&amp;</a:t>
            </a:r>
            <a:r>
              <a:rPr lang="en-AU" spc="-14">
                <a:latin typeface="Arial"/>
                <a:cs typeface="Arial"/>
              </a:rPr>
              <a:t> </a:t>
            </a:r>
            <a:r>
              <a:rPr lang="en-AU">
                <a:latin typeface="Arial"/>
                <a:cs typeface="Arial"/>
              </a:rPr>
              <a:t>project</a:t>
            </a:r>
            <a:r>
              <a:rPr lang="en-AU" spc="-9">
                <a:latin typeface="Arial"/>
                <a:cs typeface="Arial"/>
              </a:rPr>
              <a:t> </a:t>
            </a:r>
            <a:r>
              <a:rPr lang="en-AU" spc="-18">
                <a:latin typeface="Arial"/>
                <a:cs typeface="Arial"/>
              </a:rPr>
              <a:t>plan</a:t>
            </a:r>
          </a:p>
          <a:p>
            <a:pPr marL="167711" indent="-156761">
              <a:spcBef>
                <a:spcPts val="91"/>
              </a:spcBef>
              <a:buChar char="•"/>
              <a:tabLst>
                <a:tab pos="168287" algn="l"/>
              </a:tabLst>
            </a:pPr>
            <a:r>
              <a:rPr lang="en-AU" spc="-18">
                <a:latin typeface="Arial"/>
                <a:cs typeface="Arial"/>
              </a:rPr>
              <a:t>Conditions regarding variations and approvals are set out the respective Scheme Conditions</a:t>
            </a:r>
          </a:p>
          <a:p>
            <a:pPr marL="167711" indent="-156761">
              <a:spcBef>
                <a:spcPts val="91"/>
              </a:spcBef>
              <a:buChar char="•"/>
              <a:tabLst>
                <a:tab pos="168287" algn="l"/>
              </a:tabLst>
            </a:pPr>
            <a:endParaRPr lang="en-AU" spc="-18">
              <a:latin typeface="Arial"/>
              <a:cs typeface="Arial"/>
            </a:endParaRPr>
          </a:p>
          <a:p>
            <a:pPr marL="167711" indent="-156761">
              <a:spcBef>
                <a:spcPts val="91"/>
              </a:spcBef>
              <a:buChar char="•"/>
              <a:tabLst>
                <a:tab pos="168287" algn="l"/>
              </a:tabLst>
            </a:pPr>
            <a:endParaRPr lang="en-AU">
              <a:latin typeface="Arial"/>
              <a:cs typeface="Arial"/>
            </a:endParaRPr>
          </a:p>
          <a:p>
            <a:pPr marL="355600" marR="5080" indent="-342900">
              <a:lnSpc>
                <a:spcPct val="107000"/>
              </a:lnSpc>
              <a:spcBef>
                <a:spcPts val="100"/>
              </a:spcBef>
              <a:buFont typeface="Arial" panose="020B0604020202020204" pitchFamily="34" charset="0"/>
              <a:buChar char="•"/>
            </a:pPr>
            <a:endParaRPr lang="en-AU" sz="2000" b="1">
              <a:solidFill>
                <a:srgbClr val="7E7E7E"/>
              </a:solidFill>
              <a:latin typeface="Arial"/>
              <a:cs typeface="Arial"/>
            </a:endParaRPr>
          </a:p>
          <a:p>
            <a:pPr marL="355600" marR="5080" indent="-342900">
              <a:lnSpc>
                <a:spcPct val="107000"/>
              </a:lnSpc>
              <a:spcBef>
                <a:spcPts val="100"/>
              </a:spcBef>
              <a:buFont typeface="Arial" panose="020B0604020202020204" pitchFamily="34" charset="0"/>
              <a:buChar char="•"/>
            </a:pPr>
            <a:endParaRPr lang="en-AU" sz="2000">
              <a:latin typeface="Arial"/>
              <a:cs typeface="Arial"/>
            </a:endParaRPr>
          </a:p>
        </p:txBody>
      </p:sp>
      <p:grpSp>
        <p:nvGrpSpPr>
          <p:cNvPr id="20" name="Group 19">
            <a:extLst>
              <a:ext uri="{FF2B5EF4-FFF2-40B4-BE49-F238E27FC236}">
                <a16:creationId xmlns:a16="http://schemas.microsoft.com/office/drawing/2014/main" id="{367BA99A-E44E-44EE-B0AC-2C79FD12A246}"/>
              </a:ext>
            </a:extLst>
          </p:cNvPr>
          <p:cNvGrpSpPr/>
          <p:nvPr/>
        </p:nvGrpSpPr>
        <p:grpSpPr>
          <a:xfrm>
            <a:off x="141044" y="6519446"/>
            <a:ext cx="3019425" cy="338554"/>
            <a:chOff x="116156" y="6519446"/>
            <a:chExt cx="3019425" cy="338554"/>
          </a:xfrm>
        </p:grpSpPr>
        <p:sp>
          <p:nvSpPr>
            <p:cNvPr id="19" name="Diamond 18">
              <a:extLst>
                <a:ext uri="{FF2B5EF4-FFF2-40B4-BE49-F238E27FC236}">
                  <a16:creationId xmlns:a16="http://schemas.microsoft.com/office/drawing/2014/main" id="{2F3887B6-5EE5-42F6-B769-CADEF5E91BAF}"/>
                </a:ext>
              </a:extLst>
            </p:cNvPr>
            <p:cNvSpPr/>
            <p:nvPr/>
          </p:nvSpPr>
          <p:spPr>
            <a:xfrm>
              <a:off x="116156" y="6583363"/>
              <a:ext cx="209550" cy="190500"/>
            </a:xfrm>
            <a:prstGeom prst="diamond">
              <a:avLst/>
            </a:prstGeom>
            <a:solidFill>
              <a:schemeClr val="accent4"/>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AU"/>
            </a:p>
          </p:txBody>
        </p:sp>
        <p:sp>
          <p:nvSpPr>
            <p:cNvPr id="8" name="TextBox 7">
              <a:extLst>
                <a:ext uri="{FF2B5EF4-FFF2-40B4-BE49-F238E27FC236}">
                  <a16:creationId xmlns:a16="http://schemas.microsoft.com/office/drawing/2014/main" id="{E45078DE-1904-4735-8A2F-68B126BE0ED0}"/>
                </a:ext>
              </a:extLst>
            </p:cNvPr>
            <p:cNvSpPr txBox="1"/>
            <p:nvPr/>
          </p:nvSpPr>
          <p:spPr>
            <a:xfrm>
              <a:off x="325706" y="6519446"/>
              <a:ext cx="2809875" cy="338554"/>
            </a:xfrm>
            <a:prstGeom prst="rect">
              <a:avLst/>
            </a:prstGeom>
            <a:noFill/>
          </p:spPr>
          <p:txBody>
            <a:bodyPr wrap="square" rtlCol="0">
              <a:spAutoFit/>
            </a:bodyPr>
            <a:lstStyle/>
            <a:p>
              <a:r>
                <a:rPr lang="en-AU" sz="1600">
                  <a:solidFill>
                    <a:schemeClr val="tx2"/>
                  </a:solidFill>
                </a:rPr>
                <a:t>Milestones</a:t>
              </a:r>
            </a:p>
          </p:txBody>
        </p:sp>
      </p:grpSp>
      <p:sp>
        <p:nvSpPr>
          <p:cNvPr id="23" name="TextBox 22">
            <a:extLst>
              <a:ext uri="{FF2B5EF4-FFF2-40B4-BE49-F238E27FC236}">
                <a16:creationId xmlns:a16="http://schemas.microsoft.com/office/drawing/2014/main" id="{FB44D2CB-CCD2-478C-B140-C07A92CE390A}"/>
              </a:ext>
            </a:extLst>
          </p:cNvPr>
          <p:cNvSpPr txBox="1"/>
          <p:nvPr/>
        </p:nvSpPr>
        <p:spPr>
          <a:xfrm>
            <a:off x="253454" y="4539941"/>
            <a:ext cx="3164295" cy="1345049"/>
          </a:xfrm>
          <a:prstGeom prst="round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381000" indent="-342900">
              <a:lnSpc>
                <a:spcPct val="100000"/>
              </a:lnSpc>
              <a:spcBef>
                <a:spcPts val="1490"/>
              </a:spcBef>
              <a:buFont typeface="Wingdings" panose="05000000000000000000" pitchFamily="2" charset="2"/>
              <a:buChar char="q"/>
            </a:pPr>
            <a:r>
              <a:rPr lang="en-AU" sz="1600">
                <a:latin typeface="Arial"/>
                <a:cs typeface="Arial"/>
              </a:rPr>
              <a:t>Kick off meeting</a:t>
            </a:r>
          </a:p>
          <a:p>
            <a:pPr marL="381000" indent="-342900">
              <a:lnSpc>
                <a:spcPct val="100000"/>
              </a:lnSpc>
              <a:spcBef>
                <a:spcPts val="1490"/>
              </a:spcBef>
              <a:buFont typeface="Wingdings" panose="05000000000000000000" pitchFamily="2" charset="2"/>
              <a:buChar char="q"/>
            </a:pPr>
            <a:r>
              <a:rPr lang="en-AU" sz="1600">
                <a:latin typeface="Arial"/>
                <a:cs typeface="Arial"/>
              </a:rPr>
              <a:t>Project plan/Gantt Chart</a:t>
            </a:r>
          </a:p>
          <a:p>
            <a:pPr marL="381000" indent="-342900">
              <a:lnSpc>
                <a:spcPct val="100000"/>
              </a:lnSpc>
              <a:spcBef>
                <a:spcPts val="1490"/>
              </a:spcBef>
              <a:buFont typeface="Wingdings" panose="05000000000000000000" pitchFamily="2" charset="2"/>
              <a:buChar char="q"/>
            </a:pPr>
            <a:r>
              <a:rPr lang="en-AU" sz="1600">
                <a:latin typeface="Arial"/>
                <a:cs typeface="Arial"/>
              </a:rPr>
              <a:t>Progress Report</a:t>
            </a:r>
          </a:p>
        </p:txBody>
      </p:sp>
      <p:sp>
        <p:nvSpPr>
          <p:cNvPr id="27" name="TextBox 26">
            <a:extLst>
              <a:ext uri="{FF2B5EF4-FFF2-40B4-BE49-F238E27FC236}">
                <a16:creationId xmlns:a16="http://schemas.microsoft.com/office/drawing/2014/main" id="{3892D1FF-C4BA-4DAC-89BA-0BB2199658B8}"/>
              </a:ext>
            </a:extLst>
          </p:cNvPr>
          <p:cNvSpPr txBox="1"/>
          <p:nvPr/>
        </p:nvSpPr>
        <p:spPr>
          <a:xfrm>
            <a:off x="9513562" y="4580717"/>
            <a:ext cx="2565421" cy="1234380"/>
          </a:xfrm>
          <a:prstGeom prst="roundRect">
            <a:avLst/>
          </a:prstGeom>
          <a:ln>
            <a:solidFill>
              <a:srgbClr val="9598A8"/>
            </a:solidFill>
          </a:ln>
        </p:spPr>
        <p:style>
          <a:lnRef idx="2">
            <a:schemeClr val="accent1"/>
          </a:lnRef>
          <a:fillRef idx="1">
            <a:schemeClr val="lt1"/>
          </a:fillRef>
          <a:effectRef idx="0">
            <a:schemeClr val="accent1"/>
          </a:effectRef>
          <a:fontRef idx="minor">
            <a:schemeClr val="dk1"/>
          </a:fontRef>
        </p:style>
        <p:txBody>
          <a:bodyPr wrap="square">
            <a:spAutoFit/>
          </a:bodyPr>
          <a:lstStyle/>
          <a:p>
            <a:pPr marL="381000" indent="-342900">
              <a:lnSpc>
                <a:spcPct val="100000"/>
              </a:lnSpc>
              <a:spcBef>
                <a:spcPts val="1490"/>
              </a:spcBef>
              <a:buFont typeface="Wingdings" panose="05000000000000000000" pitchFamily="2" charset="2"/>
              <a:buChar char="q"/>
            </a:pPr>
            <a:r>
              <a:rPr lang="en-AU" sz="1800">
                <a:latin typeface="Arial"/>
                <a:cs typeface="Arial"/>
              </a:rPr>
              <a:t>Final outcomes report</a:t>
            </a:r>
          </a:p>
          <a:p>
            <a:pPr marL="381000" indent="-342900">
              <a:lnSpc>
                <a:spcPct val="100000"/>
              </a:lnSpc>
              <a:spcBef>
                <a:spcPts val="1490"/>
              </a:spcBef>
              <a:buFont typeface="Wingdings" panose="05000000000000000000" pitchFamily="2" charset="2"/>
              <a:buChar char="q"/>
            </a:pPr>
            <a:r>
              <a:rPr lang="en-AU" sz="1800">
                <a:latin typeface="Arial"/>
                <a:cs typeface="Arial"/>
              </a:rPr>
              <a:t>Feedback survey</a:t>
            </a:r>
          </a:p>
        </p:txBody>
      </p:sp>
      <p:sp>
        <p:nvSpPr>
          <p:cNvPr id="30" name="TextBox 29">
            <a:extLst>
              <a:ext uri="{FF2B5EF4-FFF2-40B4-BE49-F238E27FC236}">
                <a16:creationId xmlns:a16="http://schemas.microsoft.com/office/drawing/2014/main" id="{64C90AC4-9903-4DC8-8E0C-6382775D0560}"/>
              </a:ext>
            </a:extLst>
          </p:cNvPr>
          <p:cNvSpPr txBox="1"/>
          <p:nvPr/>
        </p:nvSpPr>
        <p:spPr>
          <a:xfrm>
            <a:off x="4603197" y="4646352"/>
            <a:ext cx="2477499" cy="1132225"/>
          </a:xfrm>
          <a:prstGeom prst="roundRect">
            <a:avLst/>
          </a:prstGeom>
          <a:ln>
            <a:solidFill>
              <a:schemeClr val="accent1">
                <a:lumMod val="90000"/>
                <a:lumOff val="10000"/>
              </a:schemeClr>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381000" indent="-342900">
              <a:spcBef>
                <a:spcPts val="1490"/>
              </a:spcBef>
              <a:buFont typeface="Wingdings" panose="05000000000000000000" pitchFamily="2" charset="2"/>
              <a:buChar char="q"/>
            </a:pPr>
            <a:r>
              <a:rPr lang="en-AU" sz="1600">
                <a:latin typeface="Arial"/>
                <a:cs typeface="Arial"/>
              </a:rPr>
              <a:t>Mid-project timings </a:t>
            </a:r>
          </a:p>
          <a:p>
            <a:pPr marL="381000" indent="-342900">
              <a:spcBef>
                <a:spcPts val="1490"/>
              </a:spcBef>
              <a:buFont typeface="Wingdings" panose="05000000000000000000" pitchFamily="2" charset="2"/>
              <a:buChar char="q"/>
            </a:pPr>
            <a:r>
              <a:rPr lang="en-AU" sz="1600">
                <a:latin typeface="Arial"/>
                <a:cs typeface="Arial"/>
              </a:rPr>
              <a:t>Fees review</a:t>
            </a:r>
          </a:p>
          <a:p>
            <a:endParaRPr lang="en-AU" sz="1600">
              <a:solidFill>
                <a:schemeClr val="tx2"/>
              </a:solidFill>
            </a:endParaRPr>
          </a:p>
        </p:txBody>
      </p:sp>
      <p:grpSp>
        <p:nvGrpSpPr>
          <p:cNvPr id="38" name="Group 37">
            <a:extLst>
              <a:ext uri="{FF2B5EF4-FFF2-40B4-BE49-F238E27FC236}">
                <a16:creationId xmlns:a16="http://schemas.microsoft.com/office/drawing/2014/main" id="{36FF2D35-9B22-4EE4-BF67-1742A2E4AD39}"/>
              </a:ext>
            </a:extLst>
          </p:cNvPr>
          <p:cNvGrpSpPr/>
          <p:nvPr/>
        </p:nvGrpSpPr>
        <p:grpSpPr>
          <a:xfrm>
            <a:off x="261660" y="2770872"/>
            <a:ext cx="11587440" cy="1687233"/>
            <a:chOff x="325706" y="1837017"/>
            <a:chExt cx="11587440" cy="1687233"/>
          </a:xfrm>
        </p:grpSpPr>
        <p:sp>
          <p:nvSpPr>
            <p:cNvPr id="17" name="Diamond 16">
              <a:extLst>
                <a:ext uri="{FF2B5EF4-FFF2-40B4-BE49-F238E27FC236}">
                  <a16:creationId xmlns:a16="http://schemas.microsoft.com/office/drawing/2014/main" id="{EABF8F04-FCDC-458D-836A-C81C88159991}"/>
                </a:ext>
              </a:extLst>
            </p:cNvPr>
            <p:cNvSpPr/>
            <p:nvPr/>
          </p:nvSpPr>
          <p:spPr>
            <a:xfrm>
              <a:off x="5801218" y="3316630"/>
              <a:ext cx="209550" cy="190500"/>
            </a:xfrm>
            <a:prstGeom prst="diamond">
              <a:avLst/>
            </a:prstGeom>
            <a:solidFill>
              <a:schemeClr val="accent4"/>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AU"/>
            </a:p>
          </p:txBody>
        </p:sp>
        <p:sp>
          <p:nvSpPr>
            <p:cNvPr id="18" name="Diamond 17">
              <a:extLst>
                <a:ext uri="{FF2B5EF4-FFF2-40B4-BE49-F238E27FC236}">
                  <a16:creationId xmlns:a16="http://schemas.microsoft.com/office/drawing/2014/main" id="{E0215CAF-773D-4BE0-B96C-7A1E16CBF836}"/>
                </a:ext>
              </a:extLst>
            </p:cNvPr>
            <p:cNvSpPr/>
            <p:nvPr/>
          </p:nvSpPr>
          <p:spPr>
            <a:xfrm>
              <a:off x="7635710" y="3316630"/>
              <a:ext cx="209550" cy="190500"/>
            </a:xfrm>
            <a:prstGeom prst="diamond">
              <a:avLst/>
            </a:prstGeom>
            <a:solidFill>
              <a:schemeClr val="accent4"/>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AU"/>
            </a:p>
          </p:txBody>
        </p:sp>
        <p:graphicFrame>
          <p:nvGraphicFramePr>
            <p:cNvPr id="28" name="Diagram 27">
              <a:extLst>
                <a:ext uri="{FF2B5EF4-FFF2-40B4-BE49-F238E27FC236}">
                  <a16:creationId xmlns:a16="http://schemas.microsoft.com/office/drawing/2014/main" id="{31A68C4F-03E2-4569-9809-48DD12FD08FA}"/>
                </a:ext>
              </a:extLst>
            </p:cNvPr>
            <p:cNvGraphicFramePr/>
            <p:nvPr>
              <p:extLst>
                <p:ext uri="{D42A27DB-BD31-4B8C-83A1-F6EECF244321}">
                  <p14:modId xmlns:p14="http://schemas.microsoft.com/office/powerpoint/2010/main" val="1048590466"/>
                </p:ext>
              </p:extLst>
            </p:nvPr>
          </p:nvGraphicFramePr>
          <p:xfrm>
            <a:off x="325706" y="1837017"/>
            <a:ext cx="11587440" cy="160972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29" name="Diamond 28">
              <a:extLst>
                <a:ext uri="{FF2B5EF4-FFF2-40B4-BE49-F238E27FC236}">
                  <a16:creationId xmlns:a16="http://schemas.microsoft.com/office/drawing/2014/main" id="{FC49DAEC-E143-40DF-95AB-9B0609B41E53}"/>
                </a:ext>
              </a:extLst>
            </p:cNvPr>
            <p:cNvSpPr/>
            <p:nvPr/>
          </p:nvSpPr>
          <p:spPr>
            <a:xfrm>
              <a:off x="3883022" y="3289879"/>
              <a:ext cx="209550" cy="190500"/>
            </a:xfrm>
            <a:prstGeom prst="diamond">
              <a:avLst/>
            </a:prstGeom>
            <a:solidFill>
              <a:schemeClr val="accent4"/>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AU"/>
            </a:p>
          </p:txBody>
        </p:sp>
        <p:sp>
          <p:nvSpPr>
            <p:cNvPr id="35" name="Diamond 34">
              <a:extLst>
                <a:ext uri="{FF2B5EF4-FFF2-40B4-BE49-F238E27FC236}">
                  <a16:creationId xmlns:a16="http://schemas.microsoft.com/office/drawing/2014/main" id="{C9A141F2-1E03-4EF3-90D6-357E8F4EB806}"/>
                </a:ext>
              </a:extLst>
            </p:cNvPr>
            <p:cNvSpPr/>
            <p:nvPr/>
          </p:nvSpPr>
          <p:spPr>
            <a:xfrm>
              <a:off x="2055127" y="3286436"/>
              <a:ext cx="209550" cy="190500"/>
            </a:xfrm>
            <a:prstGeom prst="diamond">
              <a:avLst/>
            </a:prstGeom>
            <a:solidFill>
              <a:schemeClr val="accent4"/>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AU"/>
            </a:p>
          </p:txBody>
        </p:sp>
        <p:sp>
          <p:nvSpPr>
            <p:cNvPr id="37" name="Diamond 36">
              <a:extLst>
                <a:ext uri="{FF2B5EF4-FFF2-40B4-BE49-F238E27FC236}">
                  <a16:creationId xmlns:a16="http://schemas.microsoft.com/office/drawing/2014/main" id="{803B6859-6F7D-4BE3-81B2-6883EF7B1110}"/>
                </a:ext>
              </a:extLst>
            </p:cNvPr>
            <p:cNvSpPr/>
            <p:nvPr/>
          </p:nvSpPr>
          <p:spPr>
            <a:xfrm>
              <a:off x="9514737" y="3333750"/>
              <a:ext cx="209550" cy="190500"/>
            </a:xfrm>
            <a:prstGeom prst="diamond">
              <a:avLst/>
            </a:prstGeom>
            <a:solidFill>
              <a:schemeClr val="accent4"/>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en-AU"/>
            </a:p>
          </p:txBody>
        </p:sp>
      </p:grpSp>
      <p:sp>
        <p:nvSpPr>
          <p:cNvPr id="22" name="TextBox 21">
            <a:extLst>
              <a:ext uri="{FF2B5EF4-FFF2-40B4-BE49-F238E27FC236}">
                <a16:creationId xmlns:a16="http://schemas.microsoft.com/office/drawing/2014/main" id="{7F5E1C94-EB20-4DB3-9D28-E4A4222614B3}"/>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spTree>
    <p:extLst>
      <p:ext uri="{BB962C8B-B14F-4D97-AF65-F5344CB8AC3E}">
        <p14:creationId xmlns:p14="http://schemas.microsoft.com/office/powerpoint/2010/main" val="24123245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64B4F38B-D68B-48C3-82EE-AFD9FAA86363}"/>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4" progId="TCLayout.ActiveDocument.1">
                  <p:embed/>
                </p:oleObj>
              </mc:Choice>
              <mc:Fallback>
                <p:oleObj name="think-cell Slide" r:id="rId4" imgW="395" imgH="394" progId="TCLayout.ActiveDocument.1">
                  <p:embed/>
                  <p:pic>
                    <p:nvPicPr>
                      <p:cNvPr id="7" name="Object 6" hidden="1">
                        <a:extLst>
                          <a:ext uri="{FF2B5EF4-FFF2-40B4-BE49-F238E27FC236}">
                            <a16:creationId xmlns:a16="http://schemas.microsoft.com/office/drawing/2014/main" id="{64B4F38B-D68B-48C3-82EE-AFD9FAA86363}"/>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C081D39F-C2FE-4348-9EB2-6EB21C32E396}"/>
              </a:ext>
            </a:extLst>
          </p:cNvPr>
          <p:cNvSpPr>
            <a:spLocks noGrp="1"/>
          </p:cNvSpPr>
          <p:nvPr>
            <p:ph type="title"/>
          </p:nvPr>
        </p:nvSpPr>
        <p:spPr/>
        <p:txBody>
          <a:bodyPr vert="horz"/>
          <a:lstStyle/>
          <a:p>
            <a:r>
              <a:rPr lang="en-AU"/>
              <a:t>Phase III – Supplier Performance Tracking &amp; Improvement</a:t>
            </a:r>
          </a:p>
        </p:txBody>
      </p:sp>
      <p:sp>
        <p:nvSpPr>
          <p:cNvPr id="4" name="Slide Number Placeholder 3">
            <a:extLst>
              <a:ext uri="{FF2B5EF4-FFF2-40B4-BE49-F238E27FC236}">
                <a16:creationId xmlns:a16="http://schemas.microsoft.com/office/drawing/2014/main" id="{9C8EA311-729D-48EC-B436-3C065942EA6B}"/>
              </a:ext>
            </a:extLst>
          </p:cNvPr>
          <p:cNvSpPr>
            <a:spLocks noGrp="1"/>
          </p:cNvSpPr>
          <p:nvPr>
            <p:ph type="sldNum" sz="quarter" idx="12"/>
          </p:nvPr>
        </p:nvSpPr>
        <p:spPr/>
        <p:txBody>
          <a:bodyPr/>
          <a:lstStyle/>
          <a:p>
            <a:fld id="{5AC0C722-A5E6-5E49-9B9F-A87F4B86BF73}" type="slidenum">
              <a:rPr lang="en-US" smtClean="0"/>
              <a:pPr/>
              <a:t>36</a:t>
            </a:fld>
            <a:endParaRPr lang="en-US"/>
          </a:p>
        </p:txBody>
      </p:sp>
      <p:sp>
        <p:nvSpPr>
          <p:cNvPr id="5" name="Text Placeholder 4">
            <a:extLst>
              <a:ext uri="{FF2B5EF4-FFF2-40B4-BE49-F238E27FC236}">
                <a16:creationId xmlns:a16="http://schemas.microsoft.com/office/drawing/2014/main" id="{2B66887E-9545-47FC-9E73-C1EB38114461}"/>
              </a:ext>
            </a:extLst>
          </p:cNvPr>
          <p:cNvSpPr>
            <a:spLocks noGrp="1"/>
          </p:cNvSpPr>
          <p:nvPr>
            <p:ph type="body" sz="quarter" idx="14"/>
          </p:nvPr>
        </p:nvSpPr>
        <p:spPr>
          <a:xfrm>
            <a:off x="342900" y="957591"/>
            <a:ext cx="10419751" cy="485780"/>
          </a:xfrm>
        </p:spPr>
        <p:txBody>
          <a:bodyPr/>
          <a:lstStyle/>
          <a:p>
            <a:endParaRPr lang="en-AU"/>
          </a:p>
          <a:p>
            <a:r>
              <a:rPr lang="en-AU"/>
              <a:t> </a:t>
            </a:r>
          </a:p>
        </p:txBody>
      </p:sp>
      <p:sp>
        <p:nvSpPr>
          <p:cNvPr id="13" name="Flowchart: Connector 12">
            <a:extLst>
              <a:ext uri="{FF2B5EF4-FFF2-40B4-BE49-F238E27FC236}">
                <a16:creationId xmlns:a16="http://schemas.microsoft.com/office/drawing/2014/main" id="{0495D459-09C7-43FE-88D1-34B6BD13BB90}"/>
              </a:ext>
            </a:extLst>
          </p:cNvPr>
          <p:cNvSpPr/>
          <p:nvPr/>
        </p:nvSpPr>
        <p:spPr>
          <a:xfrm rot="19841904">
            <a:off x="10848614" y="288503"/>
            <a:ext cx="1108800" cy="1107755"/>
          </a:xfrm>
          <a:prstGeom prst="flowChartConnector">
            <a:avLst/>
          </a:prstGeom>
          <a:solidFill>
            <a:schemeClr val="accent4"/>
          </a:solidFill>
          <a:ln>
            <a:noFill/>
          </a:ln>
          <a:effectLst>
            <a:outerShdw blurRad="50800" dist="38100" dir="2700000" algn="tl" rotWithShape="0">
              <a:prstClr val="black">
                <a:alpha val="40000"/>
              </a:prstClr>
            </a:outerShdw>
          </a:effectLst>
          <a:scene3d>
            <a:camera prst="perspectiveFront"/>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50" b="1">
                <a:solidFill>
                  <a:schemeClr val="bg1"/>
                </a:solidFill>
              </a:rPr>
              <a:t> How </a:t>
            </a:r>
          </a:p>
          <a:p>
            <a:pPr algn="ctr"/>
            <a:r>
              <a:rPr lang="en-AU" sz="1050" b="1">
                <a:solidFill>
                  <a:schemeClr val="bg1"/>
                </a:solidFill>
              </a:rPr>
              <a:t>to engage an IA supplier?</a:t>
            </a:r>
          </a:p>
        </p:txBody>
      </p:sp>
      <p:pic>
        <p:nvPicPr>
          <p:cNvPr id="19" name="Picture 18">
            <a:extLst>
              <a:ext uri="{FF2B5EF4-FFF2-40B4-BE49-F238E27FC236}">
                <a16:creationId xmlns:a16="http://schemas.microsoft.com/office/drawing/2014/main" id="{4C519FD7-0E19-4A0E-A537-832ED3845CB3}"/>
              </a:ext>
            </a:extLst>
          </p:cNvPr>
          <p:cNvPicPr>
            <a:picLocks noChangeAspect="1"/>
          </p:cNvPicPr>
          <p:nvPr/>
        </p:nvPicPr>
        <p:blipFill>
          <a:blip r:embed="rId6"/>
          <a:stretch>
            <a:fillRect/>
          </a:stretch>
        </p:blipFill>
        <p:spPr>
          <a:xfrm>
            <a:off x="240405" y="1666124"/>
            <a:ext cx="7863235" cy="4293326"/>
          </a:xfrm>
          <a:prstGeom prst="rect">
            <a:avLst/>
          </a:prstGeom>
          <a:ln w="12700">
            <a:solidFill>
              <a:schemeClr val="tx1"/>
            </a:solidFill>
          </a:ln>
        </p:spPr>
      </p:pic>
      <p:sp>
        <p:nvSpPr>
          <p:cNvPr id="29" name="TextBox 28">
            <a:extLst>
              <a:ext uri="{FF2B5EF4-FFF2-40B4-BE49-F238E27FC236}">
                <a16:creationId xmlns:a16="http://schemas.microsoft.com/office/drawing/2014/main" id="{D564F3AA-BDC2-45B6-8EBB-0C15DCC82468}"/>
              </a:ext>
            </a:extLst>
          </p:cNvPr>
          <p:cNvSpPr txBox="1"/>
          <p:nvPr/>
        </p:nvSpPr>
        <p:spPr>
          <a:xfrm rot="20820183">
            <a:off x="2187682" y="3218801"/>
            <a:ext cx="3603962" cy="919401"/>
          </a:xfrm>
          <a:prstGeom prst="roundRect">
            <a:avLst/>
          </a:prstGeom>
          <a:solidFill>
            <a:srgbClr val="FFC000"/>
          </a:solidFill>
          <a:ln w="9525">
            <a:solidFill>
              <a:schemeClr val="tx1"/>
            </a:solidFill>
          </a:ln>
        </p:spPr>
        <p:txBody>
          <a:bodyPr wrap="square" rtlCol="0" anchor="ctr">
            <a:spAutoFit/>
          </a:bodyPr>
          <a:lstStyle/>
          <a:p>
            <a:pPr algn="ctr"/>
            <a:r>
              <a:rPr lang="en-AU" sz="2400" dirty="0">
                <a:solidFill>
                  <a:schemeClr val="tx2"/>
                </a:solidFill>
              </a:rPr>
              <a:t>ILLUSTRATIVE INSIGHTS</a:t>
            </a:r>
          </a:p>
        </p:txBody>
      </p:sp>
      <p:grpSp>
        <p:nvGrpSpPr>
          <p:cNvPr id="11" name="Group 10">
            <a:extLst>
              <a:ext uri="{FF2B5EF4-FFF2-40B4-BE49-F238E27FC236}">
                <a16:creationId xmlns:a16="http://schemas.microsoft.com/office/drawing/2014/main" id="{3BA4840A-5860-4BA8-B762-4A5D3A738C4E}"/>
              </a:ext>
            </a:extLst>
          </p:cNvPr>
          <p:cNvGrpSpPr/>
          <p:nvPr/>
        </p:nvGrpSpPr>
        <p:grpSpPr>
          <a:xfrm>
            <a:off x="8610003" y="2126325"/>
            <a:ext cx="3159248" cy="3165780"/>
            <a:chOff x="8248951" y="2428345"/>
            <a:chExt cx="2516816" cy="2726892"/>
          </a:xfrm>
        </p:grpSpPr>
        <p:sp>
          <p:nvSpPr>
            <p:cNvPr id="12" name="object 4">
              <a:extLst>
                <a:ext uri="{FF2B5EF4-FFF2-40B4-BE49-F238E27FC236}">
                  <a16:creationId xmlns:a16="http://schemas.microsoft.com/office/drawing/2014/main" id="{456D14BA-E2DF-4756-A613-DD61DEB9AFF9}"/>
                </a:ext>
              </a:extLst>
            </p:cNvPr>
            <p:cNvSpPr/>
            <p:nvPr/>
          </p:nvSpPr>
          <p:spPr>
            <a:xfrm>
              <a:off x="8277467" y="2428345"/>
              <a:ext cx="2488300" cy="2726892"/>
            </a:xfrm>
            <a:prstGeom prst="roundRect">
              <a:avLst/>
            </a:prstGeom>
          </p:spPr>
          <p:style>
            <a:lnRef idx="2">
              <a:schemeClr val="accent2"/>
            </a:lnRef>
            <a:fillRef idx="1">
              <a:schemeClr val="lt1"/>
            </a:fillRef>
            <a:effectRef idx="0">
              <a:schemeClr val="accent2"/>
            </a:effectRef>
            <a:fontRef idx="minor">
              <a:schemeClr val="dk1"/>
            </a:fontRef>
          </p:style>
          <p:txBody>
            <a:bodyPr wrap="square" lIns="0" tIns="0" rIns="0" bIns="0" rtlCol="0"/>
            <a:lstStyle/>
            <a:p>
              <a:endParaRPr sz="2000"/>
            </a:p>
          </p:txBody>
        </p:sp>
        <p:sp>
          <p:nvSpPr>
            <p:cNvPr id="14" name="object 14">
              <a:extLst>
                <a:ext uri="{FF2B5EF4-FFF2-40B4-BE49-F238E27FC236}">
                  <a16:creationId xmlns:a16="http://schemas.microsoft.com/office/drawing/2014/main" id="{3AC91FFE-EB8F-4A5B-B470-C918E9D3BDA9}"/>
                </a:ext>
              </a:extLst>
            </p:cNvPr>
            <p:cNvSpPr txBox="1"/>
            <p:nvPr/>
          </p:nvSpPr>
          <p:spPr>
            <a:xfrm>
              <a:off x="8248951" y="3148029"/>
              <a:ext cx="2488300" cy="1067011"/>
            </a:xfrm>
            <a:prstGeom prst="roundRect">
              <a:avLst/>
            </a:prstGeom>
          </p:spPr>
          <p:txBody>
            <a:bodyPr vert="horz" wrap="square" lIns="0" tIns="11526" rIns="0" bIns="0" rtlCol="0">
              <a:spAutoFit/>
            </a:bodyPr>
            <a:lstStyle/>
            <a:p>
              <a:pPr marL="10950" marR="4611" algn="ctr">
                <a:spcBef>
                  <a:spcPts val="91"/>
                </a:spcBef>
              </a:pPr>
              <a:r>
                <a:rPr lang="en-AU" dirty="0">
                  <a:latin typeface="Arial"/>
                  <a:cs typeface="Arial"/>
                </a:rPr>
                <a:t>NSW Treasury will provide insights based on engagement data collected from top 50 suppliers</a:t>
              </a:r>
              <a:endParaRPr dirty="0">
                <a:latin typeface="Arial"/>
                <a:cs typeface="Arial"/>
              </a:endParaRPr>
            </a:p>
          </p:txBody>
        </p:sp>
      </p:grpSp>
      <p:sp>
        <p:nvSpPr>
          <p:cNvPr id="15" name="TextBox 14">
            <a:extLst>
              <a:ext uri="{FF2B5EF4-FFF2-40B4-BE49-F238E27FC236}">
                <a16:creationId xmlns:a16="http://schemas.microsoft.com/office/drawing/2014/main" id="{FA066DFE-2A8C-4CD8-9A0F-B30CDD1B30DD}"/>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spTree>
    <p:extLst>
      <p:ext uri="{BB962C8B-B14F-4D97-AF65-F5344CB8AC3E}">
        <p14:creationId xmlns:p14="http://schemas.microsoft.com/office/powerpoint/2010/main" val="37431804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06E49384-892B-4C59-AE2E-C58019CBDD43}"/>
              </a:ext>
            </a:extLst>
          </p:cNvPr>
          <p:cNvGraphicFramePr>
            <a:graphicFrameLocks noChangeAspect="1"/>
          </p:cNvGraphicFramePr>
          <p:nvPr>
            <p:custDataLst>
              <p:tags r:id="rId1"/>
            </p:custDataLst>
            <p:extLst>
              <p:ext uri="{D42A27DB-BD31-4B8C-83A1-F6EECF244321}">
                <p14:modId xmlns:p14="http://schemas.microsoft.com/office/powerpoint/2010/main" val="84070260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06E49384-892B-4C59-AE2E-C58019CBDD4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490F906E-6EDC-4439-BCB1-549EA3DB464A}"/>
              </a:ext>
            </a:extLst>
          </p:cNvPr>
          <p:cNvSpPr>
            <a:spLocks noGrp="1"/>
          </p:cNvSpPr>
          <p:nvPr>
            <p:ph type="title"/>
          </p:nvPr>
        </p:nvSpPr>
        <p:spPr/>
        <p:txBody>
          <a:bodyPr vert="horz"/>
          <a:lstStyle/>
          <a:p>
            <a:r>
              <a:rPr lang="en-AU"/>
              <a:t>Tools and Templates</a:t>
            </a:r>
          </a:p>
        </p:txBody>
      </p:sp>
      <p:sp>
        <p:nvSpPr>
          <p:cNvPr id="4" name="Slide Number Placeholder 3">
            <a:extLst>
              <a:ext uri="{FF2B5EF4-FFF2-40B4-BE49-F238E27FC236}">
                <a16:creationId xmlns:a16="http://schemas.microsoft.com/office/drawing/2014/main" id="{A2EC8A2D-B34B-4E43-B937-8C1CFDDCC840}"/>
              </a:ext>
            </a:extLst>
          </p:cNvPr>
          <p:cNvSpPr>
            <a:spLocks noGrp="1"/>
          </p:cNvSpPr>
          <p:nvPr>
            <p:ph type="sldNum" sz="quarter" idx="12"/>
          </p:nvPr>
        </p:nvSpPr>
        <p:spPr/>
        <p:txBody>
          <a:bodyPr/>
          <a:lstStyle/>
          <a:p>
            <a:fld id="{5AC0C722-A5E6-5E49-9B9F-A87F4B86BF73}" type="slidenum">
              <a:rPr lang="en-US" smtClean="0"/>
              <a:pPr/>
              <a:t>37</a:t>
            </a:fld>
            <a:endParaRPr lang="en-US"/>
          </a:p>
        </p:txBody>
      </p:sp>
      <p:sp>
        <p:nvSpPr>
          <p:cNvPr id="5" name="Text Placeholder 4">
            <a:extLst>
              <a:ext uri="{FF2B5EF4-FFF2-40B4-BE49-F238E27FC236}">
                <a16:creationId xmlns:a16="http://schemas.microsoft.com/office/drawing/2014/main" id="{69DD0E61-8AC0-4FA5-8308-8E482914E715}"/>
              </a:ext>
            </a:extLst>
          </p:cNvPr>
          <p:cNvSpPr>
            <a:spLocks noGrp="1"/>
          </p:cNvSpPr>
          <p:nvPr>
            <p:ph type="body" sz="quarter" idx="14"/>
          </p:nvPr>
        </p:nvSpPr>
        <p:spPr>
          <a:xfrm>
            <a:off x="317500" y="750738"/>
            <a:ext cx="11531600" cy="557213"/>
          </a:xfrm>
        </p:spPr>
        <p:txBody>
          <a:bodyPr/>
          <a:lstStyle/>
          <a:p>
            <a:r>
              <a:rPr lang="en-AU" dirty="0"/>
              <a:t>Tool and templates are available on IA portal to enable best practice procurement of IA services </a:t>
            </a:r>
          </a:p>
        </p:txBody>
      </p:sp>
      <p:sp>
        <p:nvSpPr>
          <p:cNvPr id="6" name="Text Placeholder 5">
            <a:extLst>
              <a:ext uri="{FF2B5EF4-FFF2-40B4-BE49-F238E27FC236}">
                <a16:creationId xmlns:a16="http://schemas.microsoft.com/office/drawing/2014/main" id="{01986858-255A-45F8-8DA9-E471FFABA543}"/>
              </a:ext>
            </a:extLst>
          </p:cNvPr>
          <p:cNvSpPr>
            <a:spLocks noGrp="1"/>
          </p:cNvSpPr>
          <p:nvPr>
            <p:ph type="body" sz="quarter" idx="15"/>
          </p:nvPr>
        </p:nvSpPr>
        <p:spPr/>
        <p:txBody>
          <a:bodyPr/>
          <a:lstStyle/>
          <a:p>
            <a:endParaRPr lang="en-AU"/>
          </a:p>
        </p:txBody>
      </p:sp>
      <p:graphicFrame>
        <p:nvGraphicFramePr>
          <p:cNvPr id="11" name="Table 11">
            <a:extLst>
              <a:ext uri="{FF2B5EF4-FFF2-40B4-BE49-F238E27FC236}">
                <a16:creationId xmlns:a16="http://schemas.microsoft.com/office/drawing/2014/main" id="{06895A2C-449B-4529-85A4-1C6B70D967C7}"/>
              </a:ext>
            </a:extLst>
          </p:cNvPr>
          <p:cNvGraphicFramePr>
            <a:graphicFrameLocks noGrp="1"/>
          </p:cNvGraphicFramePr>
          <p:nvPr>
            <p:extLst>
              <p:ext uri="{D42A27DB-BD31-4B8C-83A1-F6EECF244321}">
                <p14:modId xmlns:p14="http://schemas.microsoft.com/office/powerpoint/2010/main" val="2752229501"/>
              </p:ext>
            </p:extLst>
          </p:nvPr>
        </p:nvGraphicFramePr>
        <p:xfrm>
          <a:off x="339271" y="2284741"/>
          <a:ext cx="10755083" cy="1483360"/>
        </p:xfrm>
        <a:graphic>
          <a:graphicData uri="http://schemas.openxmlformats.org/drawingml/2006/table">
            <a:tbl>
              <a:tblPr firstRow="1" bandRow="1">
                <a:tableStyleId>{69012ECD-51FC-41F1-AA8D-1B2483CD663E}</a:tableStyleId>
              </a:tblPr>
              <a:tblGrid>
                <a:gridCol w="584707">
                  <a:extLst>
                    <a:ext uri="{9D8B030D-6E8A-4147-A177-3AD203B41FA5}">
                      <a16:colId xmlns:a16="http://schemas.microsoft.com/office/drawing/2014/main" val="2707050550"/>
                    </a:ext>
                  </a:extLst>
                </a:gridCol>
                <a:gridCol w="6699566">
                  <a:extLst>
                    <a:ext uri="{9D8B030D-6E8A-4147-A177-3AD203B41FA5}">
                      <a16:colId xmlns:a16="http://schemas.microsoft.com/office/drawing/2014/main" val="3836688493"/>
                    </a:ext>
                  </a:extLst>
                </a:gridCol>
                <a:gridCol w="3470810">
                  <a:extLst>
                    <a:ext uri="{9D8B030D-6E8A-4147-A177-3AD203B41FA5}">
                      <a16:colId xmlns:a16="http://schemas.microsoft.com/office/drawing/2014/main" val="136440110"/>
                    </a:ext>
                  </a:extLst>
                </a:gridCol>
              </a:tblGrid>
              <a:tr h="370840">
                <a:tc>
                  <a:txBody>
                    <a:bodyPr/>
                    <a:lstStyle/>
                    <a:p>
                      <a:pPr algn="ctr"/>
                      <a:r>
                        <a:rPr lang="en-AU"/>
                        <a:t>#</a:t>
                      </a:r>
                    </a:p>
                  </a:txBody>
                  <a:tcPr>
                    <a:lnB w="12700" cap="flat" cmpd="sng" algn="ctr">
                      <a:solidFill>
                        <a:schemeClr val="tx1"/>
                      </a:solidFill>
                      <a:prstDash val="solid"/>
                      <a:round/>
                      <a:headEnd type="none" w="med" len="med"/>
                      <a:tailEnd type="none" w="med" len="med"/>
                    </a:lnB>
                  </a:tcPr>
                </a:tc>
                <a:tc>
                  <a:txBody>
                    <a:bodyPr/>
                    <a:lstStyle/>
                    <a:p>
                      <a:pPr algn="ctr"/>
                      <a:r>
                        <a:rPr lang="en-AU"/>
                        <a:t>Tools and Template name</a:t>
                      </a:r>
                    </a:p>
                  </a:txBody>
                  <a:tcPr>
                    <a:lnB w="12700" cap="flat" cmpd="sng" algn="ctr">
                      <a:solidFill>
                        <a:schemeClr val="tx1"/>
                      </a:solidFill>
                      <a:prstDash val="solid"/>
                      <a:round/>
                      <a:headEnd type="none" w="med" len="med"/>
                      <a:tailEnd type="none" w="med" len="med"/>
                    </a:lnB>
                  </a:tcPr>
                </a:tc>
                <a:tc>
                  <a:txBody>
                    <a:bodyPr/>
                    <a:lstStyle/>
                    <a:p>
                      <a:pPr algn="ctr"/>
                      <a:r>
                        <a:rPr lang="en-AU"/>
                        <a:t>Format</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23649363"/>
                  </a:ext>
                </a:extLst>
              </a:tr>
              <a:tr h="370840">
                <a:tc>
                  <a:txBody>
                    <a:bodyPr/>
                    <a:lstStyle/>
                    <a:p>
                      <a:r>
                        <a:rPr lang="en-AU"/>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Supplier report of engagement template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Excel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7556733"/>
                  </a:ext>
                </a:extLst>
              </a:tr>
              <a:tr h="370840">
                <a:tc>
                  <a:txBody>
                    <a:bodyPr/>
                    <a:lstStyle/>
                    <a:p>
                      <a:r>
                        <a:rPr lang="en-AU"/>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Engagement pricing schedule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AU" dirty="0"/>
                        <a:t>Excel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09401948"/>
                  </a:ext>
                </a:extLst>
              </a:tr>
              <a:tr h="370840">
                <a:tc>
                  <a:txBody>
                    <a:bodyPr/>
                    <a:lstStyle/>
                    <a:p>
                      <a:r>
                        <a:rPr lang="en-AU"/>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Infrastructure Advisory Standard Commercial Framework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AU" dirty="0"/>
                        <a:t>PDF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99948353"/>
                  </a:ext>
                </a:extLst>
              </a:tr>
            </a:tbl>
          </a:graphicData>
        </a:graphic>
      </p:graphicFrame>
      <p:sp>
        <p:nvSpPr>
          <p:cNvPr id="10" name="TextBox 9">
            <a:extLst>
              <a:ext uri="{FF2B5EF4-FFF2-40B4-BE49-F238E27FC236}">
                <a16:creationId xmlns:a16="http://schemas.microsoft.com/office/drawing/2014/main" id="{7FCCDFDA-84BF-4076-82A0-37DFF6619C98}"/>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sp>
        <p:nvSpPr>
          <p:cNvPr id="12" name="Flowchart: Connector 11">
            <a:extLst>
              <a:ext uri="{FF2B5EF4-FFF2-40B4-BE49-F238E27FC236}">
                <a16:creationId xmlns:a16="http://schemas.microsoft.com/office/drawing/2014/main" id="{806FAD97-E384-49A6-9D43-A49A17CDFF72}"/>
              </a:ext>
            </a:extLst>
          </p:cNvPr>
          <p:cNvSpPr/>
          <p:nvPr/>
        </p:nvSpPr>
        <p:spPr>
          <a:xfrm rot="19841904">
            <a:off x="11018706" y="38639"/>
            <a:ext cx="1149894" cy="1107755"/>
          </a:xfrm>
          <a:prstGeom prst="flowChartConnector">
            <a:avLst/>
          </a:prstGeom>
          <a:solidFill>
            <a:schemeClr val="accent4"/>
          </a:solidFill>
          <a:ln>
            <a:noFill/>
          </a:ln>
          <a:effectLst>
            <a:outerShdw blurRad="50800" dist="38100" dir="2700000" algn="tl" rotWithShape="0">
              <a:prstClr val="black">
                <a:alpha val="40000"/>
              </a:prstClr>
            </a:outerShdw>
          </a:effectLst>
          <a:scene3d>
            <a:camera prst="perspectiveFront"/>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050" b="1">
                <a:solidFill>
                  <a:schemeClr val="bg1"/>
                </a:solidFill>
              </a:rPr>
              <a:t> How </a:t>
            </a:r>
          </a:p>
          <a:p>
            <a:pPr algn="ctr"/>
            <a:r>
              <a:rPr lang="en-AU" sz="1050" b="1">
                <a:solidFill>
                  <a:schemeClr val="bg1"/>
                </a:solidFill>
              </a:rPr>
              <a:t>to engage an IA supplier?</a:t>
            </a:r>
          </a:p>
        </p:txBody>
      </p:sp>
    </p:spTree>
    <p:extLst>
      <p:ext uri="{BB962C8B-B14F-4D97-AF65-F5344CB8AC3E}">
        <p14:creationId xmlns:p14="http://schemas.microsoft.com/office/powerpoint/2010/main" val="16685342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DFAB6AF8-7805-474A-A4DF-15926C0C4B45}"/>
              </a:ext>
            </a:extLst>
          </p:cNvPr>
          <p:cNvGraphicFramePr>
            <a:graphicFrameLocks noChangeAspect="1"/>
          </p:cNvGraphicFramePr>
          <p:nvPr>
            <p:custDataLst>
              <p:tags r:id="rId1"/>
            </p:custDataLst>
            <p:extLst>
              <p:ext uri="{D42A27DB-BD31-4B8C-83A1-F6EECF244321}">
                <p14:modId xmlns:p14="http://schemas.microsoft.com/office/powerpoint/2010/main" val="21741687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5" name="Object 4" hidden="1">
                        <a:extLst>
                          <a:ext uri="{FF2B5EF4-FFF2-40B4-BE49-F238E27FC236}">
                            <a16:creationId xmlns:a16="http://schemas.microsoft.com/office/drawing/2014/main" id="{DFAB6AF8-7805-474A-A4DF-15926C0C4B4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76CEEA56-3EC0-4347-9C91-D1E8C14D85C3}"/>
              </a:ext>
            </a:extLst>
          </p:cNvPr>
          <p:cNvSpPr>
            <a:spLocks noGrp="1"/>
          </p:cNvSpPr>
          <p:nvPr>
            <p:ph type="ctrTitle"/>
          </p:nvPr>
        </p:nvSpPr>
        <p:spPr/>
        <p:txBody>
          <a:bodyPr vert="horz"/>
          <a:lstStyle/>
          <a:p>
            <a:r>
              <a:rPr lang="en-AU"/>
              <a:t>Who is responsible for what?</a:t>
            </a:r>
          </a:p>
        </p:txBody>
      </p:sp>
      <p:sp>
        <p:nvSpPr>
          <p:cNvPr id="7" name="TextBox 6">
            <a:extLst>
              <a:ext uri="{FF2B5EF4-FFF2-40B4-BE49-F238E27FC236}">
                <a16:creationId xmlns:a16="http://schemas.microsoft.com/office/drawing/2014/main" id="{E08DA2E9-5F3E-4ADE-9483-264D7B3F7313}"/>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spTree>
    <p:extLst>
      <p:ext uri="{BB962C8B-B14F-4D97-AF65-F5344CB8AC3E}">
        <p14:creationId xmlns:p14="http://schemas.microsoft.com/office/powerpoint/2010/main" val="31319187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64B4F38B-D68B-48C3-82EE-AFD9FAA86363}"/>
              </a:ext>
            </a:extLst>
          </p:cNvPr>
          <p:cNvGraphicFramePr>
            <a:graphicFrameLocks noChangeAspect="1"/>
          </p:cNvGraphicFramePr>
          <p:nvPr>
            <p:custDataLst>
              <p:tags r:id="rId1"/>
            </p:custDataLst>
            <p:extLst>
              <p:ext uri="{D42A27DB-BD31-4B8C-83A1-F6EECF244321}">
                <p14:modId xmlns:p14="http://schemas.microsoft.com/office/powerpoint/2010/main" val="38122247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7" name="Object 6" hidden="1">
                        <a:extLst>
                          <a:ext uri="{FF2B5EF4-FFF2-40B4-BE49-F238E27FC236}">
                            <a16:creationId xmlns:a16="http://schemas.microsoft.com/office/drawing/2014/main" id="{64B4F38B-D68B-48C3-82EE-AFD9FAA8636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C081D39F-C2FE-4348-9EB2-6EB21C32E396}"/>
              </a:ext>
            </a:extLst>
          </p:cNvPr>
          <p:cNvSpPr>
            <a:spLocks noGrp="1"/>
          </p:cNvSpPr>
          <p:nvPr>
            <p:ph type="title"/>
          </p:nvPr>
        </p:nvSpPr>
        <p:spPr/>
        <p:txBody>
          <a:bodyPr vert="horz"/>
          <a:lstStyle/>
          <a:p>
            <a:r>
              <a:rPr lang="en-AU" dirty="0"/>
              <a:t>Who is responsible for each IA procurement activity</a:t>
            </a:r>
          </a:p>
        </p:txBody>
      </p:sp>
      <p:sp>
        <p:nvSpPr>
          <p:cNvPr id="4" name="Slide Number Placeholder 3">
            <a:extLst>
              <a:ext uri="{FF2B5EF4-FFF2-40B4-BE49-F238E27FC236}">
                <a16:creationId xmlns:a16="http://schemas.microsoft.com/office/drawing/2014/main" id="{9C8EA311-729D-48EC-B436-3C065942EA6B}"/>
              </a:ext>
            </a:extLst>
          </p:cNvPr>
          <p:cNvSpPr>
            <a:spLocks noGrp="1"/>
          </p:cNvSpPr>
          <p:nvPr>
            <p:ph type="sldNum" sz="quarter" idx="12"/>
          </p:nvPr>
        </p:nvSpPr>
        <p:spPr/>
        <p:txBody>
          <a:bodyPr/>
          <a:lstStyle/>
          <a:p>
            <a:fld id="{5AC0C722-A5E6-5E49-9B9F-A87F4B86BF73}" type="slidenum">
              <a:rPr lang="en-US" smtClean="0"/>
              <a:pPr/>
              <a:t>39</a:t>
            </a:fld>
            <a:endParaRPr lang="en-US"/>
          </a:p>
        </p:txBody>
      </p:sp>
      <p:sp>
        <p:nvSpPr>
          <p:cNvPr id="5" name="Text Placeholder 4">
            <a:extLst>
              <a:ext uri="{FF2B5EF4-FFF2-40B4-BE49-F238E27FC236}">
                <a16:creationId xmlns:a16="http://schemas.microsoft.com/office/drawing/2014/main" id="{2B66887E-9545-47FC-9E73-C1EB38114461}"/>
              </a:ext>
            </a:extLst>
          </p:cNvPr>
          <p:cNvSpPr>
            <a:spLocks noGrp="1"/>
          </p:cNvSpPr>
          <p:nvPr>
            <p:ph type="body" sz="quarter" idx="14"/>
          </p:nvPr>
        </p:nvSpPr>
        <p:spPr/>
        <p:txBody>
          <a:bodyPr/>
          <a:lstStyle/>
          <a:p>
            <a:r>
              <a:rPr lang="en-AU"/>
              <a:t>The ‘RACI’ matrix below provides guidance on responsibilities for procurement activities across the IA category </a:t>
            </a:r>
          </a:p>
        </p:txBody>
      </p:sp>
      <p:graphicFrame>
        <p:nvGraphicFramePr>
          <p:cNvPr id="17" name="Table 17">
            <a:extLst>
              <a:ext uri="{FF2B5EF4-FFF2-40B4-BE49-F238E27FC236}">
                <a16:creationId xmlns:a16="http://schemas.microsoft.com/office/drawing/2014/main" id="{14C46CBE-76D4-4008-9826-85857EF043A3}"/>
              </a:ext>
            </a:extLst>
          </p:cNvPr>
          <p:cNvGraphicFramePr>
            <a:graphicFrameLocks noGrp="1"/>
          </p:cNvGraphicFramePr>
          <p:nvPr>
            <p:extLst>
              <p:ext uri="{D42A27DB-BD31-4B8C-83A1-F6EECF244321}">
                <p14:modId xmlns:p14="http://schemas.microsoft.com/office/powerpoint/2010/main" val="2007967303"/>
              </p:ext>
            </p:extLst>
          </p:nvPr>
        </p:nvGraphicFramePr>
        <p:xfrm>
          <a:off x="780836" y="1914950"/>
          <a:ext cx="10192332" cy="2956560"/>
        </p:xfrm>
        <a:graphic>
          <a:graphicData uri="http://schemas.openxmlformats.org/drawingml/2006/table">
            <a:tbl>
              <a:tblPr firstRow="1" bandRow="1">
                <a:tableStyleId>{5C22544A-7EE6-4342-B048-85BDC9FD1C3A}</a:tableStyleId>
              </a:tblPr>
              <a:tblGrid>
                <a:gridCol w="5428563">
                  <a:extLst>
                    <a:ext uri="{9D8B030D-6E8A-4147-A177-3AD203B41FA5}">
                      <a16:colId xmlns:a16="http://schemas.microsoft.com/office/drawing/2014/main" val="1916401176"/>
                    </a:ext>
                  </a:extLst>
                </a:gridCol>
                <a:gridCol w="1587923">
                  <a:extLst>
                    <a:ext uri="{9D8B030D-6E8A-4147-A177-3AD203B41FA5}">
                      <a16:colId xmlns:a16="http://schemas.microsoft.com/office/drawing/2014/main" val="3900645074"/>
                    </a:ext>
                  </a:extLst>
                </a:gridCol>
                <a:gridCol w="1587923">
                  <a:extLst>
                    <a:ext uri="{9D8B030D-6E8A-4147-A177-3AD203B41FA5}">
                      <a16:colId xmlns:a16="http://schemas.microsoft.com/office/drawing/2014/main" val="414433573"/>
                    </a:ext>
                  </a:extLst>
                </a:gridCol>
                <a:gridCol w="1587923">
                  <a:extLst>
                    <a:ext uri="{9D8B030D-6E8A-4147-A177-3AD203B41FA5}">
                      <a16:colId xmlns:a16="http://schemas.microsoft.com/office/drawing/2014/main" val="313657220"/>
                    </a:ext>
                  </a:extLst>
                </a:gridCol>
              </a:tblGrid>
              <a:tr h="485584">
                <a:tc>
                  <a:txBody>
                    <a:bodyPr/>
                    <a:lstStyle/>
                    <a:p>
                      <a:pPr algn="ctr"/>
                      <a:r>
                        <a:rPr lang="en-AU" sz="1400"/>
                        <a:t>High level procurement activities</a:t>
                      </a:r>
                    </a:p>
                  </a:txBody>
                  <a:tcPr anchor="ctr"/>
                </a:tc>
                <a:tc>
                  <a:txBody>
                    <a:bodyPr/>
                    <a:lstStyle/>
                    <a:p>
                      <a:pPr algn="ctr"/>
                      <a:r>
                        <a:rPr lang="en-AU" sz="1400"/>
                        <a:t> NSWP </a:t>
                      </a:r>
                    </a:p>
                  </a:txBody>
                  <a:tcPr anchor="ctr"/>
                </a:tc>
                <a:tc>
                  <a:txBody>
                    <a:bodyPr/>
                    <a:lstStyle/>
                    <a:p>
                      <a:pPr algn="ctr"/>
                      <a:r>
                        <a:rPr lang="en-AU" sz="1400"/>
                        <a:t>Agency / Buyers </a:t>
                      </a:r>
                    </a:p>
                  </a:txBody>
                  <a:tcPr anchor="ctr"/>
                </a:tc>
                <a:tc>
                  <a:txBody>
                    <a:bodyPr/>
                    <a:lstStyle/>
                    <a:p>
                      <a:pPr algn="ctr"/>
                      <a:r>
                        <a:rPr lang="en-AU" sz="1400"/>
                        <a:t>Scheme</a:t>
                      </a:r>
                    </a:p>
                    <a:p>
                      <a:pPr algn="ctr"/>
                      <a:r>
                        <a:rPr lang="en-AU" sz="1400"/>
                        <a:t> Managers</a:t>
                      </a:r>
                    </a:p>
                  </a:txBody>
                  <a:tcPr anchor="ctr"/>
                </a:tc>
                <a:extLst>
                  <a:ext uri="{0D108BD9-81ED-4DB2-BD59-A6C34878D82A}">
                    <a16:rowId xmlns:a16="http://schemas.microsoft.com/office/drawing/2014/main" val="3001841799"/>
                  </a:ext>
                </a:extLst>
              </a:tr>
              <a:tr h="209084">
                <a:tc>
                  <a:txBody>
                    <a:bodyPr/>
                    <a:lstStyle/>
                    <a:p>
                      <a:r>
                        <a:rPr lang="en-AU" sz="1400" b="0"/>
                        <a:t>Daily scheme management and queries  </a:t>
                      </a:r>
                    </a:p>
                  </a:txBody>
                  <a:tcPr/>
                </a:tc>
                <a:tc>
                  <a:txBody>
                    <a:bodyPr/>
                    <a:lstStyle/>
                    <a:p>
                      <a:pPr algn="ctr"/>
                      <a:r>
                        <a:rPr lang="en-AU" sz="1400" b="0">
                          <a:solidFill>
                            <a:schemeClr val="bg2">
                              <a:lumMod val="75000"/>
                            </a:schemeClr>
                          </a:solidFill>
                        </a:rPr>
                        <a:t>N/A</a:t>
                      </a:r>
                    </a:p>
                  </a:txBody>
                  <a:tcPr/>
                </a:tc>
                <a:tc>
                  <a:txBody>
                    <a:bodyPr/>
                    <a:lstStyle/>
                    <a:p>
                      <a:pPr marL="0" algn="ctr" defTabSz="457200" rtl="0" eaLnBrk="1" latinLnBrk="0" hangingPunct="1"/>
                      <a:r>
                        <a:rPr lang="en-AU" sz="1400" b="0" kern="1200">
                          <a:solidFill>
                            <a:schemeClr val="bg2">
                              <a:lumMod val="75000"/>
                            </a:schemeClr>
                          </a:solidFill>
                          <a:latin typeface="+mn-lt"/>
                          <a:ea typeface="+mn-ea"/>
                          <a:cs typeface="+mn-cs"/>
                        </a:rPr>
                        <a:t>N/A </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AU" sz="1400" b="0">
                          <a:solidFill>
                            <a:schemeClr val="tx1"/>
                          </a:solidFill>
                        </a:rPr>
                        <a:t>R,A </a:t>
                      </a:r>
                    </a:p>
                  </a:txBody>
                  <a:tcPr/>
                </a:tc>
                <a:extLst>
                  <a:ext uri="{0D108BD9-81ED-4DB2-BD59-A6C34878D82A}">
                    <a16:rowId xmlns:a16="http://schemas.microsoft.com/office/drawing/2014/main" val="384351914"/>
                  </a:ext>
                </a:extLst>
              </a:tr>
              <a:tr h="285638">
                <a:tc>
                  <a:txBody>
                    <a:bodyPr/>
                    <a:lstStyle/>
                    <a:p>
                      <a:r>
                        <a:rPr lang="en-AU" sz="1400" b="0" kern="1200" dirty="0">
                          <a:solidFill>
                            <a:schemeClr val="dk1"/>
                          </a:solidFill>
                          <a:latin typeface="+mn-lt"/>
                          <a:ea typeface="+mn-ea"/>
                          <a:cs typeface="+mn-cs"/>
                        </a:rPr>
                        <a:t>Manage IA SCF as guidance for agencies</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AU" sz="1400" b="0" kern="1200">
                          <a:solidFill>
                            <a:schemeClr val="tx1"/>
                          </a:solidFill>
                          <a:latin typeface="+mn-lt"/>
                          <a:ea typeface="+mn-ea"/>
                          <a:cs typeface="+mn-cs"/>
                        </a:rPr>
                        <a:t>R/A</a:t>
                      </a:r>
                    </a:p>
                  </a:txBody>
                  <a:tcPr/>
                </a:tc>
                <a:tc>
                  <a:txBody>
                    <a:bodyPr/>
                    <a:lstStyle/>
                    <a:p>
                      <a:pPr algn="ctr"/>
                      <a:r>
                        <a:rPr lang="en-AU" sz="1400" b="0">
                          <a:solidFill>
                            <a:schemeClr val="tx1"/>
                          </a:solidFill>
                        </a:rPr>
                        <a:t>I</a:t>
                      </a:r>
                    </a:p>
                  </a:txBody>
                  <a:tcPr/>
                </a:tc>
                <a:tc>
                  <a:txBody>
                    <a:bodyPr/>
                    <a:lstStyle/>
                    <a:p>
                      <a:pPr algn="ctr"/>
                      <a:r>
                        <a:rPr lang="en-AU" sz="1400" b="0">
                          <a:solidFill>
                            <a:schemeClr val="tx1"/>
                          </a:solidFill>
                        </a:rPr>
                        <a:t>I</a:t>
                      </a:r>
                      <a:r>
                        <a:rPr lang="en-AU" sz="1400" b="0">
                          <a:solidFill>
                            <a:schemeClr val="tx1">
                              <a:lumMod val="40000"/>
                              <a:lumOff val="60000"/>
                            </a:schemeClr>
                          </a:solidFill>
                        </a:rPr>
                        <a:t> </a:t>
                      </a:r>
                    </a:p>
                  </a:txBody>
                  <a:tcPr/>
                </a:tc>
                <a:extLst>
                  <a:ext uri="{0D108BD9-81ED-4DB2-BD59-A6C34878D82A}">
                    <a16:rowId xmlns:a16="http://schemas.microsoft.com/office/drawing/2014/main" val="3631693633"/>
                  </a:ext>
                </a:extLst>
              </a:tr>
              <a:tr h="285638">
                <a:tc>
                  <a:txBody>
                    <a:bodyPr/>
                    <a:lstStyle/>
                    <a:p>
                      <a:r>
                        <a:rPr lang="en-AU" sz="1400" b="0" kern="1200" dirty="0">
                          <a:solidFill>
                            <a:schemeClr val="dk1"/>
                          </a:solidFill>
                          <a:latin typeface="+mn-lt"/>
                          <a:ea typeface="+mn-ea"/>
                          <a:cs typeface="+mn-cs"/>
                        </a:rPr>
                        <a:t>Support for buyers and suppliers using the IA SCF</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AU" sz="1400" b="0" kern="1200">
                          <a:solidFill>
                            <a:schemeClr val="tx1"/>
                          </a:solidFill>
                          <a:latin typeface="+mn-lt"/>
                          <a:ea typeface="+mn-ea"/>
                          <a:cs typeface="+mn-cs"/>
                        </a:rPr>
                        <a:t>R/A</a:t>
                      </a:r>
                    </a:p>
                  </a:txBody>
                  <a:tcPr/>
                </a:tc>
                <a:tc>
                  <a:txBody>
                    <a:bodyPr/>
                    <a:lstStyle/>
                    <a:p>
                      <a:pPr algn="ctr"/>
                      <a:r>
                        <a:rPr lang="en-AU" sz="1400" b="0" dirty="0">
                          <a:solidFill>
                            <a:schemeClr val="tx1"/>
                          </a:solidFill>
                        </a:rPr>
                        <a:t>I</a:t>
                      </a:r>
                    </a:p>
                  </a:txBody>
                  <a:tcPr/>
                </a:tc>
                <a:tc>
                  <a:txBody>
                    <a:bodyPr/>
                    <a:lstStyle/>
                    <a:p>
                      <a:pPr algn="ctr"/>
                      <a:r>
                        <a:rPr lang="en-AU" sz="1400" b="0" dirty="0">
                          <a:solidFill>
                            <a:schemeClr val="tx1"/>
                          </a:solidFill>
                        </a:rPr>
                        <a:t>I</a:t>
                      </a:r>
                    </a:p>
                  </a:txBody>
                  <a:tcPr/>
                </a:tc>
                <a:extLst>
                  <a:ext uri="{0D108BD9-81ED-4DB2-BD59-A6C34878D82A}">
                    <a16:rowId xmlns:a16="http://schemas.microsoft.com/office/drawing/2014/main" val="4110250921"/>
                  </a:ext>
                </a:extLst>
              </a:tr>
              <a:tr h="285638">
                <a:tc>
                  <a:txBody>
                    <a:bodyPr/>
                    <a:lstStyle/>
                    <a:p>
                      <a:r>
                        <a:rPr lang="en-AU" sz="1400" b="0"/>
                        <a:t>Sourcing of IA services  </a:t>
                      </a:r>
                    </a:p>
                  </a:txBody>
                  <a:tcPr/>
                </a:tc>
                <a:tc>
                  <a:txBody>
                    <a:bodyPr/>
                    <a:lstStyle/>
                    <a:p>
                      <a:pPr marL="0" algn="ctr" defTabSz="457200" rtl="0" eaLnBrk="1" latinLnBrk="0" hangingPunct="1"/>
                      <a:r>
                        <a:rPr lang="en-AU" sz="1400" b="0" kern="1200">
                          <a:solidFill>
                            <a:schemeClr val="bg2">
                              <a:lumMod val="75000"/>
                            </a:schemeClr>
                          </a:solidFill>
                          <a:latin typeface="+mn-lt"/>
                          <a:ea typeface="+mn-ea"/>
                          <a:cs typeface="+mn-cs"/>
                        </a:rPr>
                        <a:t>N/A </a:t>
                      </a:r>
                    </a:p>
                  </a:txBody>
                  <a:tcPr/>
                </a:tc>
                <a:tc>
                  <a:txBody>
                    <a:bodyPr/>
                    <a:lstStyle/>
                    <a:p>
                      <a:pPr algn="ctr"/>
                      <a:r>
                        <a:rPr lang="en-AU" sz="1400" b="0">
                          <a:solidFill>
                            <a:schemeClr val="tx1"/>
                          </a:solidFill>
                        </a:rPr>
                        <a:t>R, A</a:t>
                      </a:r>
                    </a:p>
                  </a:txBody>
                  <a:tcPr/>
                </a:tc>
                <a:tc>
                  <a:txBody>
                    <a:bodyPr/>
                    <a:lstStyle/>
                    <a:p>
                      <a:pPr marL="0" algn="ctr" defTabSz="457200" rtl="0" eaLnBrk="1" latinLnBrk="0" hangingPunct="1"/>
                      <a:r>
                        <a:rPr lang="en-AU" sz="1400" b="0" kern="1200">
                          <a:solidFill>
                            <a:schemeClr val="bg2">
                              <a:lumMod val="75000"/>
                            </a:schemeClr>
                          </a:solidFill>
                          <a:latin typeface="+mn-lt"/>
                          <a:ea typeface="+mn-ea"/>
                          <a:cs typeface="+mn-cs"/>
                        </a:rPr>
                        <a:t>N/A </a:t>
                      </a:r>
                    </a:p>
                  </a:txBody>
                  <a:tcPr/>
                </a:tc>
                <a:extLst>
                  <a:ext uri="{0D108BD9-81ED-4DB2-BD59-A6C34878D82A}">
                    <a16:rowId xmlns:a16="http://schemas.microsoft.com/office/drawing/2014/main" val="2025815705"/>
                  </a:ext>
                </a:extLst>
              </a:tr>
              <a:tr h="285638">
                <a:tc>
                  <a:txBody>
                    <a:bodyPr/>
                    <a:lstStyle/>
                    <a:p>
                      <a:r>
                        <a:rPr lang="en-AU" sz="1400" b="0"/>
                        <a:t>Contract management </a:t>
                      </a:r>
                    </a:p>
                  </a:txBody>
                  <a:tcPr/>
                </a:tc>
                <a:tc>
                  <a:txBody>
                    <a:bodyPr/>
                    <a:lstStyle/>
                    <a:p>
                      <a:pPr marL="0" algn="ctr" defTabSz="457200" rtl="0" eaLnBrk="1" latinLnBrk="0" hangingPunct="1"/>
                      <a:r>
                        <a:rPr lang="en-AU" sz="1400" b="0" kern="1200">
                          <a:solidFill>
                            <a:schemeClr val="bg2">
                              <a:lumMod val="75000"/>
                            </a:schemeClr>
                          </a:solidFill>
                          <a:latin typeface="+mn-lt"/>
                          <a:ea typeface="+mn-ea"/>
                          <a:cs typeface="+mn-cs"/>
                        </a:rPr>
                        <a:t>N/A </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AU" sz="1400" b="0">
                          <a:solidFill>
                            <a:schemeClr val="tx1"/>
                          </a:solidFill>
                        </a:rPr>
                        <a:t>R, A</a:t>
                      </a:r>
                    </a:p>
                  </a:txBody>
                  <a:tcPr/>
                </a:tc>
                <a:tc>
                  <a:txBody>
                    <a:bodyPr/>
                    <a:lstStyle/>
                    <a:p>
                      <a:pPr marL="0" algn="ctr" defTabSz="457200" rtl="0" eaLnBrk="1" latinLnBrk="0" hangingPunct="1"/>
                      <a:r>
                        <a:rPr lang="en-AU" sz="1400" b="0" kern="1200">
                          <a:solidFill>
                            <a:schemeClr val="bg2">
                              <a:lumMod val="75000"/>
                            </a:schemeClr>
                          </a:solidFill>
                          <a:latin typeface="+mn-lt"/>
                          <a:ea typeface="+mn-ea"/>
                          <a:cs typeface="+mn-cs"/>
                        </a:rPr>
                        <a:t>N/A</a:t>
                      </a:r>
                    </a:p>
                  </a:txBody>
                  <a:tcPr/>
                </a:tc>
                <a:extLst>
                  <a:ext uri="{0D108BD9-81ED-4DB2-BD59-A6C34878D82A}">
                    <a16:rowId xmlns:a16="http://schemas.microsoft.com/office/drawing/2014/main" val="2882282567"/>
                  </a:ext>
                </a:extLst>
              </a:tr>
              <a:tr h="285638">
                <a:tc>
                  <a:txBody>
                    <a:bodyPr/>
                    <a:lstStyle/>
                    <a:p>
                      <a:r>
                        <a:rPr lang="en-AU" sz="1400" b="0"/>
                        <a:t>Cluster level supplier performance management   </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400" b="0" i="0" u="none" strike="noStrike" kern="1200" cap="none" spc="0" normalizeH="0" baseline="0" noProof="0">
                          <a:ln>
                            <a:noFill/>
                          </a:ln>
                          <a:solidFill>
                            <a:srgbClr val="E6E7E9">
                              <a:lumMod val="75000"/>
                            </a:srgbClr>
                          </a:solidFill>
                          <a:effectLst/>
                          <a:uLnTx/>
                          <a:uFillTx/>
                          <a:latin typeface="Arial"/>
                          <a:ea typeface="+mn-ea"/>
                          <a:cs typeface="+mn-cs"/>
                        </a:rPr>
                        <a:t>N/A </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AU" sz="1400" b="0">
                          <a:solidFill>
                            <a:schemeClr val="tx1"/>
                          </a:solidFill>
                        </a:rPr>
                        <a:t>R, A</a:t>
                      </a:r>
                    </a:p>
                  </a:txBody>
                  <a:tcPr/>
                </a:tc>
                <a:tc>
                  <a:txBody>
                    <a:bodyPr/>
                    <a:lstStyle/>
                    <a:p>
                      <a:pPr algn="ctr"/>
                      <a:r>
                        <a:rPr lang="en-AU" sz="1400" b="0">
                          <a:solidFill>
                            <a:schemeClr val="tx1"/>
                          </a:solidFill>
                        </a:rPr>
                        <a:t>I</a:t>
                      </a:r>
                    </a:p>
                  </a:txBody>
                  <a:tcPr/>
                </a:tc>
                <a:extLst>
                  <a:ext uri="{0D108BD9-81ED-4DB2-BD59-A6C34878D82A}">
                    <a16:rowId xmlns:a16="http://schemas.microsoft.com/office/drawing/2014/main" val="397681117"/>
                  </a:ext>
                </a:extLst>
              </a:tr>
              <a:tr h="285638">
                <a:tc>
                  <a:txBody>
                    <a:bodyPr/>
                    <a:lstStyle/>
                    <a:p>
                      <a:r>
                        <a:rPr lang="en-AU" sz="1400" b="0"/>
                        <a:t>Cluster level category management planning </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AU" sz="1400" b="0" i="0" u="none" strike="noStrike" kern="1200" cap="none" spc="0" normalizeH="0" baseline="0" noProof="0">
                          <a:ln>
                            <a:noFill/>
                          </a:ln>
                          <a:solidFill>
                            <a:srgbClr val="E6E7E9">
                              <a:lumMod val="75000"/>
                            </a:srgbClr>
                          </a:solidFill>
                          <a:effectLst/>
                          <a:uLnTx/>
                          <a:uFillTx/>
                          <a:latin typeface="Arial"/>
                          <a:ea typeface="+mn-ea"/>
                          <a:cs typeface="+mn-cs"/>
                        </a:rPr>
                        <a:t>N/A </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AU" sz="1400" b="0">
                          <a:solidFill>
                            <a:schemeClr val="tx1"/>
                          </a:solidFill>
                        </a:rPr>
                        <a:t>R, A</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AU" sz="1400" b="0">
                          <a:solidFill>
                            <a:schemeClr val="tx1"/>
                          </a:solidFill>
                        </a:rPr>
                        <a:t>C,I</a:t>
                      </a:r>
                    </a:p>
                  </a:txBody>
                  <a:tcPr/>
                </a:tc>
                <a:extLst>
                  <a:ext uri="{0D108BD9-81ED-4DB2-BD59-A6C34878D82A}">
                    <a16:rowId xmlns:a16="http://schemas.microsoft.com/office/drawing/2014/main" val="704116986"/>
                  </a:ext>
                </a:extLst>
              </a:tr>
              <a:tr h="285638">
                <a:tc>
                  <a:txBody>
                    <a:bodyPr/>
                    <a:lstStyle/>
                    <a:p>
                      <a:r>
                        <a:rPr lang="en-AU" sz="1400" b="0"/>
                        <a:t>Top 50 supplier report gathering and insight generation</a:t>
                      </a:r>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AU" sz="1400" b="0">
                          <a:solidFill>
                            <a:schemeClr val="tx1"/>
                          </a:solidFill>
                        </a:rPr>
                        <a:t>R, A</a:t>
                      </a:r>
                    </a:p>
                  </a:txBody>
                  <a:tcPr/>
                </a:tc>
                <a:tc>
                  <a:txBody>
                    <a:bodyPr/>
                    <a:lstStyle/>
                    <a:p>
                      <a:pPr algn="ctr"/>
                      <a:r>
                        <a:rPr lang="en-AU" sz="1400" b="0">
                          <a:solidFill>
                            <a:schemeClr val="tx1"/>
                          </a:solidFill>
                        </a:rPr>
                        <a:t>C,I</a:t>
                      </a:r>
                    </a:p>
                  </a:txBody>
                  <a:tcPr/>
                </a:tc>
                <a:tc>
                  <a:txBody>
                    <a:bodyPr/>
                    <a:lstStyle/>
                    <a:p>
                      <a:pPr algn="ctr"/>
                      <a:r>
                        <a:rPr lang="en-AU" sz="1400" b="0" dirty="0">
                          <a:solidFill>
                            <a:schemeClr val="tx1"/>
                          </a:solidFill>
                        </a:rPr>
                        <a:t>C,I</a:t>
                      </a:r>
                    </a:p>
                  </a:txBody>
                  <a:tcPr/>
                </a:tc>
                <a:extLst>
                  <a:ext uri="{0D108BD9-81ED-4DB2-BD59-A6C34878D82A}">
                    <a16:rowId xmlns:a16="http://schemas.microsoft.com/office/drawing/2014/main" val="175937473"/>
                  </a:ext>
                </a:extLst>
              </a:tr>
            </a:tbl>
          </a:graphicData>
        </a:graphic>
      </p:graphicFrame>
      <p:sp>
        <p:nvSpPr>
          <p:cNvPr id="10" name="object 14">
            <a:extLst>
              <a:ext uri="{FF2B5EF4-FFF2-40B4-BE49-F238E27FC236}">
                <a16:creationId xmlns:a16="http://schemas.microsoft.com/office/drawing/2014/main" id="{1DD3AE44-7342-460C-B4FE-BECBE1F96E3F}"/>
              </a:ext>
            </a:extLst>
          </p:cNvPr>
          <p:cNvSpPr txBox="1"/>
          <p:nvPr/>
        </p:nvSpPr>
        <p:spPr>
          <a:xfrm>
            <a:off x="780836" y="5631820"/>
            <a:ext cx="5190306" cy="951543"/>
          </a:xfrm>
          <a:prstGeom prst="rect">
            <a:avLst/>
          </a:prstGeom>
        </p:spPr>
        <p:txBody>
          <a:bodyPr vert="horz" wrap="square" lIns="0" tIns="81280" rIns="0" bIns="0" rtlCol="0">
            <a:spAutoFit/>
          </a:bodyPr>
          <a:lstStyle/>
          <a:p>
            <a:pPr marL="12700">
              <a:lnSpc>
                <a:spcPct val="100000"/>
              </a:lnSpc>
              <a:spcBef>
                <a:spcPts val="640"/>
              </a:spcBef>
            </a:pPr>
            <a:r>
              <a:rPr lang="en-AU" sz="1100" b="1">
                <a:latin typeface="Arial"/>
                <a:cs typeface="Arial"/>
              </a:rPr>
              <a:t>R</a:t>
            </a:r>
            <a:r>
              <a:rPr sz="1100" b="1" spc="-20">
                <a:latin typeface="Arial"/>
                <a:cs typeface="Arial"/>
              </a:rPr>
              <a:t> </a:t>
            </a:r>
            <a:r>
              <a:rPr sz="1100" b="1">
                <a:latin typeface="Arial"/>
                <a:cs typeface="Arial"/>
              </a:rPr>
              <a:t>–</a:t>
            </a:r>
            <a:r>
              <a:rPr sz="1100" b="1" spc="-5">
                <a:latin typeface="Arial"/>
                <a:cs typeface="Arial"/>
              </a:rPr>
              <a:t> </a:t>
            </a:r>
            <a:r>
              <a:rPr lang="en-AU" sz="1100" b="1" spc="-5">
                <a:latin typeface="Arial"/>
                <a:cs typeface="Arial"/>
              </a:rPr>
              <a:t>Responsible </a:t>
            </a:r>
            <a:r>
              <a:rPr lang="en-AU" sz="1100" spc="-5">
                <a:latin typeface="Arial"/>
                <a:cs typeface="Arial"/>
              </a:rPr>
              <a:t>for delivering the activity  </a:t>
            </a:r>
            <a:endParaRPr sz="1100">
              <a:latin typeface="Arial"/>
              <a:cs typeface="Arial"/>
            </a:endParaRPr>
          </a:p>
          <a:p>
            <a:pPr marL="12700">
              <a:lnSpc>
                <a:spcPct val="100000"/>
              </a:lnSpc>
              <a:spcBef>
                <a:spcPts val="540"/>
              </a:spcBef>
            </a:pPr>
            <a:r>
              <a:rPr lang="en-AU" sz="1100" b="1">
                <a:latin typeface="Arial"/>
                <a:cs typeface="Arial"/>
              </a:rPr>
              <a:t>A –</a:t>
            </a:r>
            <a:r>
              <a:rPr lang="en-AU" sz="1100" b="1" spc="-10">
                <a:latin typeface="Arial"/>
                <a:cs typeface="Arial"/>
              </a:rPr>
              <a:t> Accountable </a:t>
            </a:r>
            <a:r>
              <a:rPr lang="en-AU" sz="1100" spc="-10">
                <a:latin typeface="Arial"/>
                <a:cs typeface="Arial"/>
              </a:rPr>
              <a:t>for the correct and thorough completion of the activity</a:t>
            </a:r>
            <a:endParaRPr lang="en-AU" sz="1100">
              <a:latin typeface="Arial"/>
              <a:cs typeface="Arial"/>
            </a:endParaRPr>
          </a:p>
          <a:p>
            <a:pPr marL="12700">
              <a:lnSpc>
                <a:spcPct val="100000"/>
              </a:lnSpc>
              <a:spcBef>
                <a:spcPts val="540"/>
              </a:spcBef>
            </a:pPr>
            <a:r>
              <a:rPr lang="en-AU" sz="1100" b="1">
                <a:latin typeface="Arial"/>
                <a:cs typeface="Arial"/>
              </a:rPr>
              <a:t>C –</a:t>
            </a:r>
            <a:r>
              <a:rPr lang="en-AU" sz="1100" b="1" spc="-10">
                <a:latin typeface="Arial"/>
                <a:cs typeface="Arial"/>
              </a:rPr>
              <a:t> Consulted </a:t>
            </a:r>
            <a:r>
              <a:rPr lang="en-AU" sz="1100" spc="-20">
                <a:latin typeface="Arial"/>
                <a:cs typeface="Arial"/>
              </a:rPr>
              <a:t>regarding the decision-making process for delivering the activity</a:t>
            </a:r>
          </a:p>
          <a:p>
            <a:pPr marL="12700">
              <a:spcBef>
                <a:spcPts val="540"/>
              </a:spcBef>
            </a:pPr>
            <a:r>
              <a:rPr lang="en-AU" sz="1100" b="1">
                <a:latin typeface="Arial"/>
                <a:cs typeface="Arial"/>
              </a:rPr>
              <a:t>I  –</a:t>
            </a:r>
            <a:r>
              <a:rPr lang="en-AU" sz="1100" b="1" spc="-10">
                <a:latin typeface="Arial"/>
                <a:cs typeface="Arial"/>
              </a:rPr>
              <a:t> Informed </a:t>
            </a:r>
            <a:r>
              <a:rPr lang="en-AU" sz="1100" spc="-20">
                <a:latin typeface="Arial"/>
                <a:cs typeface="Arial"/>
              </a:rPr>
              <a:t>on and kept up-to-date on progress of the activity </a:t>
            </a:r>
            <a:endParaRPr lang="en-AU" sz="1100">
              <a:latin typeface="Arial"/>
              <a:cs typeface="Arial"/>
            </a:endParaRPr>
          </a:p>
        </p:txBody>
      </p:sp>
      <p:sp>
        <p:nvSpPr>
          <p:cNvPr id="11" name="Flowchart: Connector 10">
            <a:extLst>
              <a:ext uri="{FF2B5EF4-FFF2-40B4-BE49-F238E27FC236}">
                <a16:creationId xmlns:a16="http://schemas.microsoft.com/office/drawing/2014/main" id="{19663DFD-12EF-4EC4-9596-A0D84A756602}"/>
              </a:ext>
            </a:extLst>
          </p:cNvPr>
          <p:cNvSpPr/>
          <p:nvPr/>
        </p:nvSpPr>
        <p:spPr>
          <a:xfrm rot="19997646">
            <a:off x="10893187" y="59757"/>
            <a:ext cx="1108800" cy="1108800"/>
          </a:xfrm>
          <a:prstGeom prst="flowChartConnector">
            <a:avLst/>
          </a:prstGeom>
          <a:solidFill>
            <a:schemeClr val="accent5"/>
          </a:solidFill>
          <a:ln>
            <a:noFill/>
          </a:ln>
          <a:effectLst>
            <a:outerShdw blurRad="50800" dist="38100" dir="2700000" algn="tl" rotWithShape="0">
              <a:prstClr val="black">
                <a:alpha val="40000"/>
              </a:prstClr>
            </a:outerShdw>
          </a:effectLst>
          <a:scene3d>
            <a:camera prst="perspectiveFront"/>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1200" b="1" dirty="0">
                <a:solidFill>
                  <a:schemeClr val="tx2"/>
                </a:solidFill>
              </a:rPr>
              <a:t>Who</a:t>
            </a:r>
            <a:r>
              <a:rPr lang="en-AU" sz="1050" b="1" dirty="0">
                <a:solidFill>
                  <a:schemeClr val="tx2"/>
                </a:solidFill>
              </a:rPr>
              <a:t> </a:t>
            </a:r>
          </a:p>
          <a:p>
            <a:pPr algn="ctr"/>
            <a:r>
              <a:rPr lang="en-AU" sz="800" b="1" dirty="0">
                <a:solidFill>
                  <a:schemeClr val="tx2"/>
                </a:solidFill>
              </a:rPr>
              <a:t>is responsible for what?</a:t>
            </a:r>
          </a:p>
        </p:txBody>
      </p:sp>
      <p:sp>
        <p:nvSpPr>
          <p:cNvPr id="12" name="TextBox 11">
            <a:extLst>
              <a:ext uri="{FF2B5EF4-FFF2-40B4-BE49-F238E27FC236}">
                <a16:creationId xmlns:a16="http://schemas.microsoft.com/office/drawing/2014/main" id="{35B4DCC2-32BA-4D61-B90E-71BEA32F2BF6}"/>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spTree>
    <p:extLst>
      <p:ext uri="{BB962C8B-B14F-4D97-AF65-F5344CB8AC3E}">
        <p14:creationId xmlns:p14="http://schemas.microsoft.com/office/powerpoint/2010/main" val="2230694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a:extLst>
              <a:ext uri="{FF2B5EF4-FFF2-40B4-BE49-F238E27FC236}">
                <a16:creationId xmlns:a16="http://schemas.microsoft.com/office/drawing/2014/main" id="{3FA195D7-A4AE-49BC-A924-47BFDF855A3D}"/>
              </a:ext>
            </a:extLst>
          </p:cNvPr>
          <p:cNvGraphicFramePr>
            <a:graphicFrameLocks noChangeAspect="1"/>
          </p:cNvGraphicFramePr>
          <p:nvPr>
            <p:custDataLst>
              <p:tags r:id="rId1"/>
            </p:custDataLst>
            <p:extLst>
              <p:ext uri="{D42A27DB-BD31-4B8C-83A1-F6EECF244321}">
                <p14:modId xmlns:p14="http://schemas.microsoft.com/office/powerpoint/2010/main" val="5424624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18" name="Object 17" hidden="1">
                        <a:extLst>
                          <a:ext uri="{FF2B5EF4-FFF2-40B4-BE49-F238E27FC236}">
                            <a16:creationId xmlns:a16="http://schemas.microsoft.com/office/drawing/2014/main" id="{3FA195D7-A4AE-49BC-A924-47BFDF855A3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15" name="Flowchart: Connector 14">
            <a:extLst>
              <a:ext uri="{FF2B5EF4-FFF2-40B4-BE49-F238E27FC236}">
                <a16:creationId xmlns:a16="http://schemas.microsoft.com/office/drawing/2014/main" id="{A6045EAE-E4ED-44F5-A18B-792CC7837DE0}"/>
              </a:ext>
            </a:extLst>
          </p:cNvPr>
          <p:cNvSpPr/>
          <p:nvPr/>
        </p:nvSpPr>
        <p:spPr>
          <a:xfrm>
            <a:off x="4535184" y="1653239"/>
            <a:ext cx="2376000" cy="2376000"/>
          </a:xfrm>
          <a:prstGeom prst="flowChartConnector">
            <a:avLst/>
          </a:prstGeom>
          <a:solidFill>
            <a:schemeClr val="tx1"/>
          </a:solidFill>
          <a:ln>
            <a:noFill/>
          </a:ln>
          <a:effectLst>
            <a:outerShdw blurRad="50800" dist="38100" dir="2700000" algn="tl" rotWithShape="0">
              <a:prstClr val="black">
                <a:alpha val="40000"/>
              </a:prstClr>
            </a:outerShdw>
          </a:effectLst>
          <a:scene3d>
            <a:camera prst="perspectiveFront"/>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3800" b="1" dirty="0"/>
              <a:t>What</a:t>
            </a:r>
            <a:r>
              <a:rPr lang="en-AU" sz="1200" b="1" dirty="0"/>
              <a:t>   </a:t>
            </a:r>
            <a:r>
              <a:rPr lang="en-AU" sz="1600" b="1" dirty="0"/>
              <a:t>do I need to know?</a:t>
            </a:r>
          </a:p>
        </p:txBody>
      </p:sp>
      <p:sp>
        <p:nvSpPr>
          <p:cNvPr id="2" name="Title 1">
            <a:extLst>
              <a:ext uri="{FF2B5EF4-FFF2-40B4-BE49-F238E27FC236}">
                <a16:creationId xmlns:a16="http://schemas.microsoft.com/office/drawing/2014/main" id="{C5EB08C7-7825-4B2F-A97D-43D6A99FCC86}"/>
              </a:ext>
            </a:extLst>
          </p:cNvPr>
          <p:cNvSpPr>
            <a:spLocks noGrp="1"/>
          </p:cNvSpPr>
          <p:nvPr>
            <p:ph type="title"/>
          </p:nvPr>
        </p:nvSpPr>
        <p:spPr/>
        <p:txBody>
          <a:bodyPr vert="horz"/>
          <a:lstStyle/>
          <a:p>
            <a:r>
              <a:rPr lang="en-AU" dirty="0"/>
              <a:t>Key questions to ask when buying Infrastructure Advisory Services </a:t>
            </a:r>
          </a:p>
        </p:txBody>
      </p:sp>
      <p:sp>
        <p:nvSpPr>
          <p:cNvPr id="4" name="Slide Number Placeholder 3">
            <a:extLst>
              <a:ext uri="{FF2B5EF4-FFF2-40B4-BE49-F238E27FC236}">
                <a16:creationId xmlns:a16="http://schemas.microsoft.com/office/drawing/2014/main" id="{03395AF8-5455-493F-93CA-34C9A07225C7}"/>
              </a:ext>
            </a:extLst>
          </p:cNvPr>
          <p:cNvSpPr>
            <a:spLocks noGrp="1"/>
          </p:cNvSpPr>
          <p:nvPr>
            <p:ph type="sldNum" sz="quarter" idx="12"/>
          </p:nvPr>
        </p:nvSpPr>
        <p:spPr/>
        <p:txBody>
          <a:bodyPr/>
          <a:lstStyle/>
          <a:p>
            <a:fld id="{5AC0C722-A5E6-5E49-9B9F-A87F4B86BF73}" type="slidenum">
              <a:rPr lang="en-US" smtClean="0"/>
              <a:pPr/>
              <a:t>4</a:t>
            </a:fld>
            <a:endParaRPr lang="en-US"/>
          </a:p>
        </p:txBody>
      </p:sp>
      <p:sp>
        <p:nvSpPr>
          <p:cNvPr id="5" name="Text Placeholder 4">
            <a:extLst>
              <a:ext uri="{FF2B5EF4-FFF2-40B4-BE49-F238E27FC236}">
                <a16:creationId xmlns:a16="http://schemas.microsoft.com/office/drawing/2014/main" id="{B1090FCD-260F-499B-A990-8A6E3DA1A54E}"/>
              </a:ext>
            </a:extLst>
          </p:cNvPr>
          <p:cNvSpPr>
            <a:spLocks noGrp="1"/>
          </p:cNvSpPr>
          <p:nvPr>
            <p:ph type="body" sz="quarter" idx="14"/>
          </p:nvPr>
        </p:nvSpPr>
        <p:spPr/>
        <p:txBody>
          <a:bodyPr/>
          <a:lstStyle/>
          <a:p>
            <a:endParaRPr lang="en-AU"/>
          </a:p>
        </p:txBody>
      </p:sp>
      <p:sp>
        <p:nvSpPr>
          <p:cNvPr id="7" name="Flowchart: Connector 6">
            <a:extLst>
              <a:ext uri="{FF2B5EF4-FFF2-40B4-BE49-F238E27FC236}">
                <a16:creationId xmlns:a16="http://schemas.microsoft.com/office/drawing/2014/main" id="{D72B5B68-A0CE-4179-8070-83E3DE63C89B}"/>
              </a:ext>
            </a:extLst>
          </p:cNvPr>
          <p:cNvSpPr/>
          <p:nvPr/>
        </p:nvSpPr>
        <p:spPr>
          <a:xfrm rot="20482869">
            <a:off x="2508994" y="2446868"/>
            <a:ext cx="2376000" cy="2376000"/>
          </a:xfrm>
          <a:prstGeom prst="flowChartConnector">
            <a:avLst/>
          </a:prstGeom>
          <a:solidFill>
            <a:schemeClr val="tx2"/>
          </a:solidFill>
          <a:ln>
            <a:noFill/>
          </a:ln>
          <a:effectLst>
            <a:outerShdw blurRad="50800" dist="38100" dir="2700000" algn="tl" rotWithShape="0">
              <a:prstClr val="black">
                <a:alpha val="40000"/>
              </a:prstClr>
            </a:outerShdw>
          </a:effectLst>
          <a:scene3d>
            <a:camera prst="perspectiveFront"/>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3800" b="1" dirty="0"/>
              <a:t>When</a:t>
            </a:r>
            <a:r>
              <a:rPr lang="en-AU" sz="1600" b="1" dirty="0"/>
              <a:t>   to use Infrastructure Advisory Services consultants?</a:t>
            </a:r>
          </a:p>
        </p:txBody>
      </p:sp>
      <p:sp>
        <p:nvSpPr>
          <p:cNvPr id="12" name="Flowchart: Connector 11">
            <a:extLst>
              <a:ext uri="{FF2B5EF4-FFF2-40B4-BE49-F238E27FC236}">
                <a16:creationId xmlns:a16="http://schemas.microsoft.com/office/drawing/2014/main" id="{3729A503-2F5C-4118-A02E-34445C571A79}"/>
              </a:ext>
            </a:extLst>
          </p:cNvPr>
          <p:cNvSpPr/>
          <p:nvPr/>
        </p:nvSpPr>
        <p:spPr>
          <a:xfrm rot="773710">
            <a:off x="6347127" y="2553637"/>
            <a:ext cx="2376000" cy="2376000"/>
          </a:xfrm>
          <a:prstGeom prst="flowChartConnector">
            <a:avLst/>
          </a:prstGeom>
          <a:solidFill>
            <a:schemeClr val="accent2"/>
          </a:solidFill>
          <a:ln>
            <a:noFill/>
          </a:ln>
          <a:effectLst>
            <a:outerShdw blurRad="50800" dist="38100" dir="2700000" algn="tl" rotWithShape="0">
              <a:prstClr val="black">
                <a:alpha val="40000"/>
              </a:prstClr>
            </a:outerShdw>
          </a:effectLst>
          <a:scene3d>
            <a:camera prst="perspectiveFront"/>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3800" b="1"/>
              <a:t>Where</a:t>
            </a:r>
            <a:r>
              <a:rPr lang="en-AU" sz="2400" b="1"/>
              <a:t> </a:t>
            </a:r>
            <a:r>
              <a:rPr lang="en-AU" sz="1600" b="1"/>
              <a:t>does it fit in? </a:t>
            </a:r>
          </a:p>
        </p:txBody>
      </p:sp>
      <p:sp>
        <p:nvSpPr>
          <p:cNvPr id="14" name="Flowchart: Connector 13">
            <a:extLst>
              <a:ext uri="{FF2B5EF4-FFF2-40B4-BE49-F238E27FC236}">
                <a16:creationId xmlns:a16="http://schemas.microsoft.com/office/drawing/2014/main" id="{4CCB5041-B77A-4613-A330-AF4AB09A171C}"/>
              </a:ext>
            </a:extLst>
          </p:cNvPr>
          <p:cNvSpPr/>
          <p:nvPr/>
        </p:nvSpPr>
        <p:spPr>
          <a:xfrm rot="336496">
            <a:off x="5813648" y="4222133"/>
            <a:ext cx="2376000" cy="2376000"/>
          </a:xfrm>
          <a:prstGeom prst="flowChartConnector">
            <a:avLst/>
          </a:prstGeom>
          <a:solidFill>
            <a:schemeClr val="accent5"/>
          </a:solidFill>
          <a:ln>
            <a:noFill/>
          </a:ln>
          <a:effectLst>
            <a:outerShdw blurRad="50800" dist="38100" dir="2700000" algn="tl" rotWithShape="0">
              <a:prstClr val="black">
                <a:alpha val="40000"/>
              </a:prstClr>
            </a:outerShdw>
          </a:effectLst>
          <a:scene3d>
            <a:camera prst="perspectiveFront"/>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3800" b="1" dirty="0">
                <a:solidFill>
                  <a:schemeClr val="tx2"/>
                </a:solidFill>
              </a:rPr>
              <a:t>Who</a:t>
            </a:r>
            <a:r>
              <a:rPr lang="en-AU" sz="1600" b="1" dirty="0">
                <a:solidFill>
                  <a:schemeClr val="tx2"/>
                </a:solidFill>
              </a:rPr>
              <a:t> is responsible for what?</a:t>
            </a:r>
          </a:p>
        </p:txBody>
      </p:sp>
      <p:sp>
        <p:nvSpPr>
          <p:cNvPr id="16" name="Flowchart: Connector 15">
            <a:extLst>
              <a:ext uri="{FF2B5EF4-FFF2-40B4-BE49-F238E27FC236}">
                <a16:creationId xmlns:a16="http://schemas.microsoft.com/office/drawing/2014/main" id="{D28B2CBE-16DB-44C5-814A-85AAAA585580}"/>
              </a:ext>
            </a:extLst>
          </p:cNvPr>
          <p:cNvSpPr/>
          <p:nvPr/>
        </p:nvSpPr>
        <p:spPr>
          <a:xfrm rot="21203247">
            <a:off x="3729560" y="4222134"/>
            <a:ext cx="2376000" cy="2376000"/>
          </a:xfrm>
          <a:prstGeom prst="flowChartConnector">
            <a:avLst/>
          </a:prstGeom>
          <a:solidFill>
            <a:schemeClr val="accent4"/>
          </a:solidFill>
          <a:ln>
            <a:noFill/>
          </a:ln>
          <a:effectLst>
            <a:outerShdw blurRad="50800" dist="38100" dir="2700000" algn="tl" rotWithShape="0">
              <a:prstClr val="black">
                <a:alpha val="40000"/>
              </a:prstClr>
            </a:outerShdw>
          </a:effectLst>
          <a:scene3d>
            <a:camera prst="perspectiveFront"/>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r>
              <a:rPr lang="en-AU" sz="3800" b="1" dirty="0">
                <a:solidFill>
                  <a:schemeClr val="bg1"/>
                </a:solidFill>
              </a:rPr>
              <a:t>How</a:t>
            </a:r>
            <a:r>
              <a:rPr lang="en-AU" sz="3200" b="1" dirty="0">
                <a:solidFill>
                  <a:schemeClr val="bg1"/>
                </a:solidFill>
              </a:rPr>
              <a:t> </a:t>
            </a:r>
          </a:p>
          <a:p>
            <a:pPr algn="ctr"/>
            <a:r>
              <a:rPr lang="en-AU" sz="1600" b="1" dirty="0">
                <a:solidFill>
                  <a:schemeClr val="bg1"/>
                </a:solidFill>
              </a:rPr>
              <a:t>to engage an IA Services supplier?</a:t>
            </a:r>
          </a:p>
        </p:txBody>
      </p:sp>
      <p:sp>
        <p:nvSpPr>
          <p:cNvPr id="13" name="TextBox 12">
            <a:extLst>
              <a:ext uri="{FF2B5EF4-FFF2-40B4-BE49-F238E27FC236}">
                <a16:creationId xmlns:a16="http://schemas.microsoft.com/office/drawing/2014/main" id="{19C8718F-80C1-44CD-B371-70ABB4526FD2}"/>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spTree>
    <p:extLst>
      <p:ext uri="{BB962C8B-B14F-4D97-AF65-F5344CB8AC3E}">
        <p14:creationId xmlns:p14="http://schemas.microsoft.com/office/powerpoint/2010/main" val="34209214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01867B11-AB57-41F0-8312-3A72110D6EAE}"/>
              </a:ext>
            </a:extLst>
          </p:cNvPr>
          <p:cNvGraphicFramePr>
            <a:graphicFrameLocks noChangeAspect="1"/>
          </p:cNvGraphicFramePr>
          <p:nvPr>
            <p:custDataLst>
              <p:tags r:id="rId1"/>
            </p:custDataLst>
            <p:extLst>
              <p:ext uri="{D42A27DB-BD31-4B8C-83A1-F6EECF244321}">
                <p14:modId xmlns:p14="http://schemas.microsoft.com/office/powerpoint/2010/main" val="1010351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4" name="Object 3" hidden="1">
                        <a:extLst>
                          <a:ext uri="{FF2B5EF4-FFF2-40B4-BE49-F238E27FC236}">
                            <a16:creationId xmlns:a16="http://schemas.microsoft.com/office/drawing/2014/main" id="{01867B11-AB57-41F0-8312-3A72110D6EA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FEA740F4-E524-4B8F-82DD-19D66FE7318D}"/>
              </a:ext>
            </a:extLst>
          </p:cNvPr>
          <p:cNvSpPr>
            <a:spLocks noGrp="1"/>
          </p:cNvSpPr>
          <p:nvPr>
            <p:ph type="ctrTitle"/>
          </p:nvPr>
        </p:nvSpPr>
        <p:spPr>
          <a:xfrm>
            <a:off x="317500" y="1744142"/>
            <a:ext cx="7543799" cy="952499"/>
          </a:xfrm>
        </p:spPr>
        <p:txBody>
          <a:bodyPr vert="horz"/>
          <a:lstStyle/>
          <a:p>
            <a:r>
              <a:rPr lang="en-AU"/>
              <a:t>Contact</a:t>
            </a:r>
          </a:p>
        </p:txBody>
      </p:sp>
      <p:sp>
        <p:nvSpPr>
          <p:cNvPr id="3" name="Subtitle 2">
            <a:extLst>
              <a:ext uri="{FF2B5EF4-FFF2-40B4-BE49-F238E27FC236}">
                <a16:creationId xmlns:a16="http://schemas.microsoft.com/office/drawing/2014/main" id="{9CA50606-EFDC-4FFA-966B-573D483D3176}"/>
              </a:ext>
            </a:extLst>
          </p:cNvPr>
          <p:cNvSpPr>
            <a:spLocks noGrp="1"/>
          </p:cNvSpPr>
          <p:nvPr>
            <p:ph type="subTitle" idx="1"/>
          </p:nvPr>
        </p:nvSpPr>
        <p:spPr>
          <a:xfrm>
            <a:off x="317500" y="3095628"/>
            <a:ext cx="6248400" cy="2390772"/>
          </a:xfrm>
        </p:spPr>
        <p:txBody>
          <a:bodyPr/>
          <a:lstStyle/>
          <a:p>
            <a:r>
              <a:rPr lang="en-AU"/>
              <a:t>For general enquiries and help: </a:t>
            </a:r>
          </a:p>
          <a:p>
            <a:endParaRPr lang="en-AU"/>
          </a:p>
          <a:p>
            <a:r>
              <a:rPr lang="en-AU"/>
              <a:t>       </a:t>
            </a:r>
            <a:r>
              <a:rPr lang="en-AU">
                <a:hlinkClick r:id="rId5"/>
              </a:rPr>
              <a:t>buy.nsw@customerservice.nsw.gov.au</a:t>
            </a:r>
            <a:endParaRPr lang="en-AU"/>
          </a:p>
          <a:p>
            <a:endParaRPr lang="en-AU"/>
          </a:p>
          <a:p>
            <a:r>
              <a:rPr lang="en-AU"/>
              <a:t>       1800 679 289</a:t>
            </a:r>
          </a:p>
        </p:txBody>
      </p:sp>
      <p:pic>
        <p:nvPicPr>
          <p:cNvPr id="6" name="Graphic 5" descr="Envelope outline">
            <a:extLst>
              <a:ext uri="{FF2B5EF4-FFF2-40B4-BE49-F238E27FC236}">
                <a16:creationId xmlns:a16="http://schemas.microsoft.com/office/drawing/2014/main" id="{EA854FFA-C96A-4100-8CFE-2DA5CEAB296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04800" y="3789114"/>
            <a:ext cx="540000" cy="540000"/>
          </a:xfrm>
          <a:prstGeom prst="rect">
            <a:avLst/>
          </a:prstGeom>
        </p:spPr>
      </p:pic>
      <p:pic>
        <p:nvPicPr>
          <p:cNvPr id="8" name="Graphic 7" descr="Telephone outline">
            <a:extLst>
              <a:ext uri="{FF2B5EF4-FFF2-40B4-BE49-F238E27FC236}">
                <a16:creationId xmlns:a16="http://schemas.microsoft.com/office/drawing/2014/main" id="{2580870F-4DAF-4CB8-8A2C-959FAA65216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58900" y="4470801"/>
            <a:ext cx="540000" cy="540000"/>
          </a:xfrm>
          <a:prstGeom prst="rect">
            <a:avLst/>
          </a:prstGeom>
        </p:spPr>
      </p:pic>
      <p:sp>
        <p:nvSpPr>
          <p:cNvPr id="9" name="TextBox 8">
            <a:extLst>
              <a:ext uri="{FF2B5EF4-FFF2-40B4-BE49-F238E27FC236}">
                <a16:creationId xmlns:a16="http://schemas.microsoft.com/office/drawing/2014/main" id="{5158DD9E-8F6F-4ACB-8C2C-A7C816B60732}"/>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spTree>
    <p:extLst>
      <p:ext uri="{BB962C8B-B14F-4D97-AF65-F5344CB8AC3E}">
        <p14:creationId xmlns:p14="http://schemas.microsoft.com/office/powerpoint/2010/main" val="3342378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F0B4DD95-5608-4547-B568-7F8F424C3523}"/>
              </a:ext>
            </a:extLst>
          </p:cNvPr>
          <p:cNvGraphicFramePr>
            <a:graphicFrameLocks noChangeAspect="1"/>
          </p:cNvGraphicFramePr>
          <p:nvPr>
            <p:custDataLst>
              <p:tags r:id="rId1"/>
            </p:custDataLst>
            <p:extLst>
              <p:ext uri="{D42A27DB-BD31-4B8C-83A1-F6EECF244321}">
                <p14:modId xmlns:p14="http://schemas.microsoft.com/office/powerpoint/2010/main" val="31312966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7" name="Object 6" hidden="1">
                        <a:extLst>
                          <a:ext uri="{FF2B5EF4-FFF2-40B4-BE49-F238E27FC236}">
                            <a16:creationId xmlns:a16="http://schemas.microsoft.com/office/drawing/2014/main" id="{F0B4DD95-5608-4547-B568-7F8F424C3523}"/>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129AB820-3457-4E7E-8EF1-A260BE970261}"/>
              </a:ext>
            </a:extLst>
          </p:cNvPr>
          <p:cNvSpPr>
            <a:spLocks noGrp="1"/>
          </p:cNvSpPr>
          <p:nvPr>
            <p:ph type="title"/>
          </p:nvPr>
        </p:nvSpPr>
        <p:spPr/>
        <p:txBody>
          <a:bodyPr vert="horz"/>
          <a:lstStyle/>
          <a:p>
            <a:r>
              <a:rPr lang="en-AU" dirty="0"/>
              <a:t>Best Practice Buyer’s Guide - Overview</a:t>
            </a:r>
          </a:p>
        </p:txBody>
      </p:sp>
      <p:sp>
        <p:nvSpPr>
          <p:cNvPr id="5" name="Text Placeholder 4">
            <a:extLst>
              <a:ext uri="{FF2B5EF4-FFF2-40B4-BE49-F238E27FC236}">
                <a16:creationId xmlns:a16="http://schemas.microsoft.com/office/drawing/2014/main" id="{CAA616F9-57F1-487A-A5E4-233AE04803DC}"/>
              </a:ext>
            </a:extLst>
          </p:cNvPr>
          <p:cNvSpPr>
            <a:spLocks noGrp="1"/>
          </p:cNvSpPr>
          <p:nvPr>
            <p:ph type="body" sz="quarter" idx="14"/>
          </p:nvPr>
        </p:nvSpPr>
        <p:spPr/>
        <p:txBody>
          <a:bodyPr/>
          <a:lstStyle/>
          <a:p>
            <a:endParaRPr lang="en-AU" dirty="0"/>
          </a:p>
        </p:txBody>
      </p:sp>
      <p:sp>
        <p:nvSpPr>
          <p:cNvPr id="13" name="Rectangle: Rounded Corners 12">
            <a:extLst>
              <a:ext uri="{FF2B5EF4-FFF2-40B4-BE49-F238E27FC236}">
                <a16:creationId xmlns:a16="http://schemas.microsoft.com/office/drawing/2014/main" id="{51129D05-0744-4381-8179-15839C5B4771}"/>
              </a:ext>
            </a:extLst>
          </p:cNvPr>
          <p:cNvSpPr/>
          <p:nvPr/>
        </p:nvSpPr>
        <p:spPr>
          <a:xfrm>
            <a:off x="381660" y="2568315"/>
            <a:ext cx="2194346" cy="936000"/>
          </a:xfrm>
          <a:prstGeom prst="roundRect">
            <a:avLst/>
          </a:prstGeom>
          <a:solidFill>
            <a:schemeClr val="tx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AU" b="1" dirty="0"/>
              <a:t>When</a:t>
            </a:r>
            <a:r>
              <a:rPr lang="en-AU" sz="1200" b="1" dirty="0"/>
              <a:t> to use Infrastructure Advisory consultants?</a:t>
            </a:r>
          </a:p>
        </p:txBody>
      </p:sp>
      <p:sp>
        <p:nvSpPr>
          <p:cNvPr id="14" name="Rectangle 13">
            <a:extLst>
              <a:ext uri="{FF2B5EF4-FFF2-40B4-BE49-F238E27FC236}">
                <a16:creationId xmlns:a16="http://schemas.microsoft.com/office/drawing/2014/main" id="{E981862B-8614-4389-A835-228FA8BB4091}"/>
              </a:ext>
            </a:extLst>
          </p:cNvPr>
          <p:cNvSpPr/>
          <p:nvPr/>
        </p:nvSpPr>
        <p:spPr>
          <a:xfrm>
            <a:off x="3662629" y="2682465"/>
            <a:ext cx="7880052" cy="691828"/>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t"/>
          <a:lstStyle/>
          <a:p>
            <a:pPr marL="285750" indent="-285750">
              <a:buFont typeface="Wingdings" panose="05000000000000000000" pitchFamily="2" charset="2"/>
              <a:buChar char="§"/>
            </a:pPr>
            <a:r>
              <a:rPr lang="en-AU" sz="1050" dirty="0">
                <a:solidFill>
                  <a:schemeClr val="tx1"/>
                </a:solidFill>
              </a:rPr>
              <a:t>If scope of services is within the Infrastructure Advisory list of 55 services</a:t>
            </a:r>
          </a:p>
          <a:p>
            <a:pPr marL="742950" lvl="1" indent="-285750">
              <a:buFont typeface="Wingdings" panose="05000000000000000000" pitchFamily="2" charset="2"/>
              <a:buChar char="§"/>
            </a:pPr>
            <a:r>
              <a:rPr lang="en-AU" sz="1050" dirty="0">
                <a:solidFill>
                  <a:schemeClr val="tx1"/>
                </a:solidFill>
              </a:rPr>
              <a:t>Deciding whether need to use internal resources, contingent labour or Infrastructure Advisory consultants    </a:t>
            </a:r>
            <a:endParaRPr lang="en-AU" sz="1050" dirty="0">
              <a:solidFill>
                <a:schemeClr val="tx1"/>
              </a:solidFill>
              <a:cs typeface="Arial"/>
            </a:endParaRPr>
          </a:p>
          <a:p>
            <a:pPr marL="742950" lvl="1" indent="-285750">
              <a:buFont typeface="Wingdings" panose="05000000000000000000" pitchFamily="2" charset="2"/>
              <a:buChar char="§"/>
            </a:pPr>
            <a:r>
              <a:rPr lang="en-AU" sz="1050" dirty="0">
                <a:solidFill>
                  <a:schemeClr val="tx1"/>
                </a:solidFill>
              </a:rPr>
              <a:t>If the engagement should be on an Assignment or Secondment basis      </a:t>
            </a:r>
            <a:endParaRPr lang="en-AU" sz="1050" dirty="0">
              <a:solidFill>
                <a:schemeClr val="tx1"/>
              </a:solidFill>
              <a:cs typeface="Arial"/>
            </a:endParaRPr>
          </a:p>
        </p:txBody>
      </p:sp>
      <p:sp>
        <p:nvSpPr>
          <p:cNvPr id="15" name="Flowchart: Extract 14">
            <a:extLst>
              <a:ext uri="{FF2B5EF4-FFF2-40B4-BE49-F238E27FC236}">
                <a16:creationId xmlns:a16="http://schemas.microsoft.com/office/drawing/2014/main" id="{EE95C4EC-EC4F-4039-85E2-3CD16CF9DB56}"/>
              </a:ext>
            </a:extLst>
          </p:cNvPr>
          <p:cNvSpPr/>
          <p:nvPr/>
        </p:nvSpPr>
        <p:spPr>
          <a:xfrm rot="5400000">
            <a:off x="2647541" y="2915421"/>
            <a:ext cx="943553" cy="249346"/>
          </a:xfrm>
          <a:prstGeom prst="flowChartExtract">
            <a:avLst/>
          </a:prstGeom>
          <a:solidFill>
            <a:schemeClr val="tx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49" name="Rectangle: Rounded Corners 48">
            <a:extLst>
              <a:ext uri="{FF2B5EF4-FFF2-40B4-BE49-F238E27FC236}">
                <a16:creationId xmlns:a16="http://schemas.microsoft.com/office/drawing/2014/main" id="{037EC4C0-E1F5-4A4A-A447-AC94FC9A554E}"/>
              </a:ext>
            </a:extLst>
          </p:cNvPr>
          <p:cNvSpPr/>
          <p:nvPr/>
        </p:nvSpPr>
        <p:spPr>
          <a:xfrm>
            <a:off x="381660" y="3625878"/>
            <a:ext cx="2194343" cy="936000"/>
          </a:xfrm>
          <a:prstGeom prst="roundRect">
            <a:avLst/>
          </a:prstGeom>
          <a:solidFill>
            <a:schemeClr val="accent2"/>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b="1" dirty="0"/>
          </a:p>
          <a:p>
            <a:pPr algn="ctr"/>
            <a:r>
              <a:rPr lang="en-AU" b="1" dirty="0"/>
              <a:t>Where </a:t>
            </a:r>
            <a:r>
              <a:rPr lang="en-AU" sz="1200" b="1" dirty="0"/>
              <a:t>does it fit in? </a:t>
            </a:r>
          </a:p>
          <a:p>
            <a:pPr algn="ctr"/>
            <a:endParaRPr lang="en-AU" b="1" dirty="0"/>
          </a:p>
        </p:txBody>
      </p:sp>
      <p:sp>
        <p:nvSpPr>
          <p:cNvPr id="50" name="Rectangle 49">
            <a:extLst>
              <a:ext uri="{FF2B5EF4-FFF2-40B4-BE49-F238E27FC236}">
                <a16:creationId xmlns:a16="http://schemas.microsoft.com/office/drawing/2014/main" id="{62150775-C8E8-4396-8705-EDCAC367C442}"/>
              </a:ext>
            </a:extLst>
          </p:cNvPr>
          <p:cNvSpPr/>
          <p:nvPr/>
        </p:nvSpPr>
        <p:spPr>
          <a:xfrm>
            <a:off x="3662629" y="3477836"/>
            <a:ext cx="7880052" cy="1171545"/>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t"/>
          <a:lstStyle/>
          <a:p>
            <a:pPr marL="285750" indent="-285750">
              <a:buFont typeface="Wingdings" panose="05000000000000000000" pitchFamily="2" charset="2"/>
              <a:buChar char="§"/>
            </a:pPr>
            <a:r>
              <a:rPr lang="en-AU" sz="1050" dirty="0">
                <a:solidFill>
                  <a:schemeClr val="tx1"/>
                </a:solidFill>
              </a:rPr>
              <a:t>IA SCF is recommended to 4 Whole of Government (WofG) Schemes:</a:t>
            </a:r>
          </a:p>
          <a:p>
            <a:pPr marL="742950" lvl="1" indent="-285750">
              <a:buFont typeface="Wingdings" panose="05000000000000000000" pitchFamily="2" charset="2"/>
              <a:buChar char="§"/>
            </a:pPr>
            <a:r>
              <a:rPr lang="en-AU" sz="1050" dirty="0">
                <a:solidFill>
                  <a:schemeClr val="tx1"/>
                </a:solidFill>
              </a:rPr>
              <a:t>Performance Management Services (PMS) Scheme SCM0005 – engagement type 15</a:t>
            </a:r>
          </a:p>
          <a:p>
            <a:pPr marL="742950" lvl="1" indent="-285750">
              <a:buFont typeface="Wingdings" panose="05000000000000000000" pitchFamily="2" charset="2"/>
              <a:buChar char="§"/>
            </a:pPr>
            <a:r>
              <a:rPr lang="en-AU" sz="1050" dirty="0">
                <a:solidFill>
                  <a:schemeClr val="tx1"/>
                </a:solidFill>
              </a:rPr>
              <a:t>Consultants in Construction up to $9 Million Scheme SCM1191 </a:t>
            </a:r>
          </a:p>
          <a:p>
            <a:pPr marL="742950" lvl="1" indent="-285750">
              <a:buFont typeface="Wingdings" panose="05000000000000000000" pitchFamily="2" charset="2"/>
              <a:buChar char="§"/>
            </a:pPr>
            <a:r>
              <a:rPr lang="en-AU" sz="1050" dirty="0">
                <a:solidFill>
                  <a:schemeClr val="tx1"/>
                </a:solidFill>
              </a:rPr>
              <a:t>Consultants in Construction above $9M Procurement List SCM10611</a:t>
            </a:r>
          </a:p>
          <a:p>
            <a:pPr marL="742950" lvl="1" indent="-285750">
              <a:buFont typeface="Wingdings" panose="05000000000000000000" pitchFamily="2" charset="2"/>
              <a:buChar char="§"/>
            </a:pPr>
            <a:r>
              <a:rPr lang="en-AU" sz="1050" dirty="0">
                <a:solidFill>
                  <a:schemeClr val="tx1"/>
                </a:solidFill>
              </a:rPr>
              <a:t>Government Architect's Strategy and Design Scheme (SCM0801)  </a:t>
            </a:r>
          </a:p>
          <a:p>
            <a:pPr marL="171450" lvl="1" indent="-171450">
              <a:buFont typeface="Wingdings" panose="05000000000000000000" pitchFamily="2" charset="2"/>
              <a:buChar char="§"/>
            </a:pPr>
            <a:r>
              <a:rPr lang="en-AU" sz="1050" dirty="0">
                <a:solidFill>
                  <a:schemeClr val="tx1"/>
                </a:solidFill>
              </a:rPr>
              <a:t>   IA SCF is recommended to all Infrastructure Advisory engagements (including engagements outside of the whole of  </a:t>
            </a:r>
          </a:p>
          <a:p>
            <a:pPr marL="0" lvl="1"/>
            <a:r>
              <a:rPr lang="en-AU" sz="1050" dirty="0">
                <a:solidFill>
                  <a:schemeClr val="tx1"/>
                </a:solidFill>
              </a:rPr>
              <a:t>        government schemes listed above). </a:t>
            </a:r>
          </a:p>
        </p:txBody>
      </p:sp>
      <p:sp>
        <p:nvSpPr>
          <p:cNvPr id="51" name="Flowchart: Extract 50">
            <a:extLst>
              <a:ext uri="{FF2B5EF4-FFF2-40B4-BE49-F238E27FC236}">
                <a16:creationId xmlns:a16="http://schemas.microsoft.com/office/drawing/2014/main" id="{13C6D281-579E-4A31-999E-D944A70D1BD0}"/>
              </a:ext>
            </a:extLst>
          </p:cNvPr>
          <p:cNvSpPr/>
          <p:nvPr/>
        </p:nvSpPr>
        <p:spPr>
          <a:xfrm rot="5400000">
            <a:off x="2647540" y="3972983"/>
            <a:ext cx="943552" cy="249348"/>
          </a:xfrm>
          <a:prstGeom prst="flowChartExtract">
            <a:avLst/>
          </a:prstGeom>
          <a:solidFill>
            <a:schemeClr val="tx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52" name="Rectangle: Rounded Corners 51">
            <a:extLst>
              <a:ext uri="{FF2B5EF4-FFF2-40B4-BE49-F238E27FC236}">
                <a16:creationId xmlns:a16="http://schemas.microsoft.com/office/drawing/2014/main" id="{1FC31333-6CDE-47F0-A1B9-72C9D464A95E}"/>
              </a:ext>
            </a:extLst>
          </p:cNvPr>
          <p:cNvSpPr/>
          <p:nvPr/>
        </p:nvSpPr>
        <p:spPr>
          <a:xfrm>
            <a:off x="381660" y="1511374"/>
            <a:ext cx="2194346" cy="936000"/>
          </a:xfrm>
          <a:prstGeom prst="roundRect">
            <a:avLst/>
          </a:prstGeom>
          <a:solidFill>
            <a:schemeClr val="tx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AU" b="1" dirty="0"/>
              <a:t>What </a:t>
            </a:r>
            <a:r>
              <a:rPr lang="en-AU" sz="1200" b="1" dirty="0"/>
              <a:t>do I need to know?</a:t>
            </a:r>
          </a:p>
        </p:txBody>
      </p:sp>
      <p:sp>
        <p:nvSpPr>
          <p:cNvPr id="53" name="Rectangle 52">
            <a:extLst>
              <a:ext uri="{FF2B5EF4-FFF2-40B4-BE49-F238E27FC236}">
                <a16:creationId xmlns:a16="http://schemas.microsoft.com/office/drawing/2014/main" id="{70020B13-9D61-4383-AA56-08DCCBEBE083}"/>
              </a:ext>
            </a:extLst>
          </p:cNvPr>
          <p:cNvSpPr/>
          <p:nvPr/>
        </p:nvSpPr>
        <p:spPr>
          <a:xfrm>
            <a:off x="3662629" y="1523703"/>
            <a:ext cx="7880052" cy="976396"/>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p>
            <a:pPr marL="271463" lvl="0" indent="-271463">
              <a:spcAft>
                <a:spcPts val="400"/>
              </a:spcAft>
              <a:buFont typeface="Wingdings" panose="05000000000000000000" pitchFamily="2" charset="2"/>
              <a:buChar char="§"/>
            </a:pPr>
            <a:r>
              <a:rPr lang="en-AU" sz="1050" dirty="0">
                <a:solidFill>
                  <a:schemeClr val="tx1"/>
                </a:solidFill>
              </a:rPr>
              <a:t>Procurement Board Direction PBD 2022-02 and Obligation to NSW Government agencies</a:t>
            </a:r>
          </a:p>
          <a:p>
            <a:pPr marL="271463" lvl="0" indent="-271463">
              <a:spcAft>
                <a:spcPts val="400"/>
              </a:spcAft>
              <a:buFont typeface="Wingdings" panose="05000000000000000000" pitchFamily="2" charset="2"/>
              <a:buChar char="§"/>
            </a:pPr>
            <a:r>
              <a:rPr lang="en-AU" sz="1050" dirty="0">
                <a:solidFill>
                  <a:schemeClr val="tx1"/>
                </a:solidFill>
              </a:rPr>
              <a:t>IA Standard Commercial Framework (SCF) [capped daily resource rates, discount structure and expenses policy] as guidance when evaluating and awarding contracts for IA services</a:t>
            </a:r>
          </a:p>
          <a:p>
            <a:pPr marL="271463" lvl="0" indent="-271463">
              <a:spcAft>
                <a:spcPts val="400"/>
              </a:spcAft>
              <a:buFont typeface="Wingdings" panose="05000000000000000000" pitchFamily="2" charset="2"/>
              <a:buChar char="§"/>
            </a:pPr>
            <a:r>
              <a:rPr lang="en-AU" sz="1050" dirty="0">
                <a:solidFill>
                  <a:schemeClr val="tx1"/>
                </a:solidFill>
              </a:rPr>
              <a:t>Top 50 IA suppliers to government (by spend) to report all IA related engagements, including resource to NSW Treasury on a quarterly basis. </a:t>
            </a:r>
          </a:p>
        </p:txBody>
      </p:sp>
      <p:sp>
        <p:nvSpPr>
          <p:cNvPr id="54" name="Flowchart: Extract 53">
            <a:extLst>
              <a:ext uri="{FF2B5EF4-FFF2-40B4-BE49-F238E27FC236}">
                <a16:creationId xmlns:a16="http://schemas.microsoft.com/office/drawing/2014/main" id="{EA869F79-7CD2-4831-8928-7C90E42877A6}"/>
              </a:ext>
            </a:extLst>
          </p:cNvPr>
          <p:cNvSpPr/>
          <p:nvPr/>
        </p:nvSpPr>
        <p:spPr>
          <a:xfrm rot="5400000">
            <a:off x="2647541" y="1858482"/>
            <a:ext cx="943554" cy="249344"/>
          </a:xfrm>
          <a:prstGeom prst="flowChartExtract">
            <a:avLst/>
          </a:prstGeom>
          <a:solidFill>
            <a:schemeClr val="tx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58" name="Rectangle: Rounded Corners 57">
            <a:extLst>
              <a:ext uri="{FF2B5EF4-FFF2-40B4-BE49-F238E27FC236}">
                <a16:creationId xmlns:a16="http://schemas.microsoft.com/office/drawing/2014/main" id="{9EF60BAC-A832-4C77-B26A-B837019B4FF2}"/>
              </a:ext>
            </a:extLst>
          </p:cNvPr>
          <p:cNvSpPr/>
          <p:nvPr/>
        </p:nvSpPr>
        <p:spPr>
          <a:xfrm>
            <a:off x="381660" y="5779935"/>
            <a:ext cx="2194346" cy="936000"/>
          </a:xfrm>
          <a:prstGeom prst="roundRect">
            <a:avLst/>
          </a:prstGeom>
          <a:solidFill>
            <a:schemeClr val="accent5"/>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AU" b="1" dirty="0">
                <a:solidFill>
                  <a:schemeClr val="bg1"/>
                </a:solidFill>
              </a:rPr>
              <a:t>Who</a:t>
            </a:r>
            <a:r>
              <a:rPr lang="en-AU" sz="1200" b="1" dirty="0">
                <a:solidFill>
                  <a:schemeClr val="bg1"/>
                </a:solidFill>
              </a:rPr>
              <a:t> is responsible for what?</a:t>
            </a:r>
            <a:endParaRPr lang="en-AU" b="1" dirty="0"/>
          </a:p>
        </p:txBody>
      </p:sp>
      <p:sp>
        <p:nvSpPr>
          <p:cNvPr id="59" name="Rectangle 58">
            <a:extLst>
              <a:ext uri="{FF2B5EF4-FFF2-40B4-BE49-F238E27FC236}">
                <a16:creationId xmlns:a16="http://schemas.microsoft.com/office/drawing/2014/main" id="{6AD6A0AA-6385-46AA-8E3D-ABF069A32761}"/>
              </a:ext>
            </a:extLst>
          </p:cNvPr>
          <p:cNvSpPr/>
          <p:nvPr/>
        </p:nvSpPr>
        <p:spPr>
          <a:xfrm>
            <a:off x="3662629" y="5935581"/>
            <a:ext cx="7880052" cy="624708"/>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p>
            <a:pPr marL="285750" indent="-285750">
              <a:buFont typeface="Wingdings" panose="05000000000000000000" pitchFamily="2" charset="2"/>
              <a:buChar char="§"/>
            </a:pPr>
            <a:r>
              <a:rPr lang="en-AU" sz="1050" dirty="0">
                <a:solidFill>
                  <a:schemeClr val="tx1"/>
                </a:solidFill>
              </a:rPr>
              <a:t>Schemes to continue their current responsibility of prequalification of suppliers, scheme management etc, </a:t>
            </a:r>
          </a:p>
          <a:p>
            <a:pPr marL="285750" indent="-285750">
              <a:buFont typeface="Wingdings" panose="05000000000000000000" pitchFamily="2" charset="2"/>
              <a:buChar char="§"/>
            </a:pPr>
            <a:r>
              <a:rPr lang="en-AU" sz="1050" dirty="0">
                <a:solidFill>
                  <a:schemeClr val="tx1"/>
                </a:solidFill>
              </a:rPr>
              <a:t>Clusters and agencies will continue their current responsibilities to deliver their own, reporting, sourcing etc</a:t>
            </a:r>
          </a:p>
          <a:p>
            <a:pPr marL="285750" indent="-285750">
              <a:buFont typeface="Wingdings" panose="05000000000000000000" pitchFamily="2" charset="2"/>
              <a:buChar char="§"/>
            </a:pPr>
            <a:r>
              <a:rPr lang="en-AU" sz="1050" dirty="0">
                <a:solidFill>
                  <a:schemeClr val="tx1"/>
                </a:solidFill>
              </a:rPr>
              <a:t>NSWP  will be responsible for managing reporting from Top 50 IA Suppliers and providing data insights</a:t>
            </a:r>
          </a:p>
        </p:txBody>
      </p:sp>
      <p:sp>
        <p:nvSpPr>
          <p:cNvPr id="60" name="Flowchart: Extract 59">
            <a:extLst>
              <a:ext uri="{FF2B5EF4-FFF2-40B4-BE49-F238E27FC236}">
                <a16:creationId xmlns:a16="http://schemas.microsoft.com/office/drawing/2014/main" id="{2F63F07A-E9E3-4A6A-AC0A-0B176C5FAE35}"/>
              </a:ext>
            </a:extLst>
          </p:cNvPr>
          <p:cNvSpPr/>
          <p:nvPr/>
        </p:nvSpPr>
        <p:spPr>
          <a:xfrm rot="5400000">
            <a:off x="2647539" y="6127044"/>
            <a:ext cx="943557" cy="249344"/>
          </a:xfrm>
          <a:prstGeom prst="flowChartExtract">
            <a:avLst/>
          </a:prstGeom>
          <a:solidFill>
            <a:schemeClr val="tx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61" name="Rectangle: Rounded Corners 60">
            <a:extLst>
              <a:ext uri="{FF2B5EF4-FFF2-40B4-BE49-F238E27FC236}">
                <a16:creationId xmlns:a16="http://schemas.microsoft.com/office/drawing/2014/main" id="{F744E031-3B7B-4FE5-9E8D-DECBC31B4B17}"/>
              </a:ext>
            </a:extLst>
          </p:cNvPr>
          <p:cNvSpPr/>
          <p:nvPr/>
        </p:nvSpPr>
        <p:spPr>
          <a:xfrm>
            <a:off x="381660" y="4722372"/>
            <a:ext cx="2194346" cy="936000"/>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AU" b="1" dirty="0"/>
              <a:t>How </a:t>
            </a:r>
            <a:r>
              <a:rPr lang="en-AU" sz="1200" b="1" dirty="0"/>
              <a:t>to engage an IA supplier?</a:t>
            </a:r>
          </a:p>
        </p:txBody>
      </p:sp>
      <p:sp>
        <p:nvSpPr>
          <p:cNvPr id="62" name="Rectangle 61">
            <a:extLst>
              <a:ext uri="{FF2B5EF4-FFF2-40B4-BE49-F238E27FC236}">
                <a16:creationId xmlns:a16="http://schemas.microsoft.com/office/drawing/2014/main" id="{D080B5B5-D009-4165-9928-38BE6F809A77}"/>
              </a:ext>
            </a:extLst>
          </p:cNvPr>
          <p:cNvSpPr/>
          <p:nvPr/>
        </p:nvSpPr>
        <p:spPr>
          <a:xfrm>
            <a:off x="3662629" y="4881333"/>
            <a:ext cx="7880052" cy="827115"/>
          </a:xfrm>
          <a:prstGeom prst="rect">
            <a:avLst/>
          </a:prstGeom>
          <a:solidFill>
            <a:schemeClr val="bg1">
              <a:lumMod val="9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p>
            <a:pPr marL="285750" indent="-285750">
              <a:buFont typeface="Wingdings" panose="05000000000000000000" pitchFamily="2" charset="2"/>
              <a:buChar char="§"/>
            </a:pPr>
            <a:r>
              <a:rPr lang="en-AU" sz="1050" dirty="0">
                <a:solidFill>
                  <a:schemeClr val="tx1"/>
                </a:solidFill>
              </a:rPr>
              <a:t>You will continue to engage IA consultants through the applicable WofG Schemes and existing agency panels/procurement processes</a:t>
            </a:r>
          </a:p>
          <a:p>
            <a:pPr marL="285750" indent="-285750">
              <a:buFont typeface="Wingdings" panose="05000000000000000000" pitchFamily="2" charset="2"/>
              <a:buChar char="§"/>
            </a:pPr>
            <a:r>
              <a:rPr lang="en-AU" sz="1050" dirty="0">
                <a:solidFill>
                  <a:schemeClr val="tx1"/>
                </a:solidFill>
              </a:rPr>
              <a:t>Mandated tools and templates are available on WofG schemes page as well as </a:t>
            </a:r>
            <a:r>
              <a:rPr lang="en-AU" sz="1050" dirty="0">
                <a:solidFill>
                  <a:schemeClr val="accent1">
                    <a:lumMod val="90000"/>
                    <a:lumOff val="10000"/>
                  </a:schemeClr>
                </a:solidFill>
                <a:hlinkClick r:id="rId5"/>
              </a:rPr>
              <a:t>Infrastructure Advisory Services page </a:t>
            </a:r>
            <a:r>
              <a:rPr lang="en-AU" sz="1050" dirty="0">
                <a:solidFill>
                  <a:schemeClr val="tx1"/>
                </a:solidFill>
              </a:rPr>
              <a:t>on </a:t>
            </a:r>
            <a:r>
              <a:rPr lang="en-AU" sz="1050" dirty="0" err="1">
                <a:solidFill>
                  <a:schemeClr val="tx1"/>
                </a:solidFill>
              </a:rPr>
              <a:t>buy.nsw</a:t>
            </a:r>
            <a:r>
              <a:rPr lang="en-AU" sz="1050" dirty="0">
                <a:solidFill>
                  <a:schemeClr val="tx1"/>
                </a:solidFill>
              </a:rPr>
              <a:t> to support you in engaging and managing suppliers</a:t>
            </a:r>
          </a:p>
        </p:txBody>
      </p:sp>
      <p:sp>
        <p:nvSpPr>
          <p:cNvPr id="63" name="Flowchart: Extract 62">
            <a:extLst>
              <a:ext uri="{FF2B5EF4-FFF2-40B4-BE49-F238E27FC236}">
                <a16:creationId xmlns:a16="http://schemas.microsoft.com/office/drawing/2014/main" id="{5544A0C1-011D-4C4B-BD6B-910E7B27C5E3}"/>
              </a:ext>
            </a:extLst>
          </p:cNvPr>
          <p:cNvSpPr/>
          <p:nvPr/>
        </p:nvSpPr>
        <p:spPr>
          <a:xfrm rot="5400000">
            <a:off x="2647541" y="5069480"/>
            <a:ext cx="943554" cy="249344"/>
          </a:xfrm>
          <a:prstGeom prst="flowChartExtract">
            <a:avLst/>
          </a:prstGeom>
          <a:solidFill>
            <a:schemeClr val="tx1"/>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24" name="TextBox 23">
            <a:extLst>
              <a:ext uri="{FF2B5EF4-FFF2-40B4-BE49-F238E27FC236}">
                <a16:creationId xmlns:a16="http://schemas.microsoft.com/office/drawing/2014/main" id="{757E99B1-D30D-4EEF-BDAD-490A8A85EC51}"/>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sp>
        <p:nvSpPr>
          <p:cNvPr id="4" name="Slide Number Placeholder 3">
            <a:extLst>
              <a:ext uri="{FF2B5EF4-FFF2-40B4-BE49-F238E27FC236}">
                <a16:creationId xmlns:a16="http://schemas.microsoft.com/office/drawing/2014/main" id="{6FF07211-D980-4827-AEC4-243EF14DC9ED}"/>
              </a:ext>
            </a:extLst>
          </p:cNvPr>
          <p:cNvSpPr>
            <a:spLocks noGrp="1"/>
          </p:cNvSpPr>
          <p:nvPr>
            <p:ph type="sldNum" sz="quarter" idx="12"/>
          </p:nvPr>
        </p:nvSpPr>
        <p:spPr/>
        <p:txBody>
          <a:bodyPr/>
          <a:lstStyle/>
          <a:p>
            <a:fld id="{5AC0C722-A5E6-5E49-9B9F-A87F4B86BF73}" type="slidenum">
              <a:rPr lang="en-US" smtClean="0"/>
              <a:pPr/>
              <a:t>5</a:t>
            </a:fld>
            <a:endParaRPr lang="en-US"/>
          </a:p>
        </p:txBody>
      </p:sp>
    </p:spTree>
    <p:extLst>
      <p:ext uri="{BB962C8B-B14F-4D97-AF65-F5344CB8AC3E}">
        <p14:creationId xmlns:p14="http://schemas.microsoft.com/office/powerpoint/2010/main" val="3399953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DFAB6AF8-7805-474A-A4DF-15926C0C4B45}"/>
              </a:ext>
            </a:extLst>
          </p:cNvPr>
          <p:cNvGraphicFramePr>
            <a:graphicFrameLocks noChangeAspect="1"/>
          </p:cNvGraphicFramePr>
          <p:nvPr>
            <p:custDataLst>
              <p:tags r:id="rId1"/>
            </p:custDataLst>
            <p:extLst>
              <p:ext uri="{D42A27DB-BD31-4B8C-83A1-F6EECF244321}">
                <p14:modId xmlns:p14="http://schemas.microsoft.com/office/powerpoint/2010/main" val="9382007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5" name="Object 4" hidden="1">
                        <a:extLst>
                          <a:ext uri="{FF2B5EF4-FFF2-40B4-BE49-F238E27FC236}">
                            <a16:creationId xmlns:a16="http://schemas.microsoft.com/office/drawing/2014/main" id="{DFAB6AF8-7805-474A-A4DF-15926C0C4B45}"/>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76CEEA56-3EC0-4347-9C91-D1E8C14D85C3}"/>
              </a:ext>
            </a:extLst>
          </p:cNvPr>
          <p:cNvSpPr>
            <a:spLocks noGrp="1"/>
          </p:cNvSpPr>
          <p:nvPr>
            <p:ph type="ctrTitle"/>
          </p:nvPr>
        </p:nvSpPr>
        <p:spPr/>
        <p:txBody>
          <a:bodyPr vert="horz"/>
          <a:lstStyle/>
          <a:p>
            <a:r>
              <a:rPr lang="en-AU" dirty="0"/>
              <a:t>What do I need to know?</a:t>
            </a:r>
          </a:p>
        </p:txBody>
      </p:sp>
      <p:sp>
        <p:nvSpPr>
          <p:cNvPr id="6" name="TextBox 5">
            <a:extLst>
              <a:ext uri="{FF2B5EF4-FFF2-40B4-BE49-F238E27FC236}">
                <a16:creationId xmlns:a16="http://schemas.microsoft.com/office/drawing/2014/main" id="{2D094F0E-6DC2-40DB-8994-5FBF7966C925}"/>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spTree>
    <p:extLst>
      <p:ext uri="{BB962C8B-B14F-4D97-AF65-F5344CB8AC3E}">
        <p14:creationId xmlns:p14="http://schemas.microsoft.com/office/powerpoint/2010/main" val="376364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a:extLst>
              <a:ext uri="{FF2B5EF4-FFF2-40B4-BE49-F238E27FC236}">
                <a16:creationId xmlns:a16="http://schemas.microsoft.com/office/drawing/2014/main" id="{3FA195D7-A4AE-49BC-A924-47BFDF855A3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18" name="Object 17" hidden="1">
                        <a:extLst>
                          <a:ext uri="{FF2B5EF4-FFF2-40B4-BE49-F238E27FC236}">
                            <a16:creationId xmlns:a16="http://schemas.microsoft.com/office/drawing/2014/main" id="{3FA195D7-A4AE-49BC-A924-47BFDF855A3D}"/>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C5EB08C7-7825-4B2F-A97D-43D6A99FCC86}"/>
              </a:ext>
            </a:extLst>
          </p:cNvPr>
          <p:cNvSpPr>
            <a:spLocks noGrp="1"/>
          </p:cNvSpPr>
          <p:nvPr>
            <p:ph type="title"/>
          </p:nvPr>
        </p:nvSpPr>
        <p:spPr/>
        <p:txBody>
          <a:bodyPr vert="horz"/>
          <a:lstStyle/>
          <a:p>
            <a:r>
              <a:rPr lang="en-AU" dirty="0"/>
              <a:t>What is Infrastructure Advisory?</a:t>
            </a:r>
          </a:p>
        </p:txBody>
      </p:sp>
      <p:sp>
        <p:nvSpPr>
          <p:cNvPr id="4" name="Slide Number Placeholder 3">
            <a:extLst>
              <a:ext uri="{FF2B5EF4-FFF2-40B4-BE49-F238E27FC236}">
                <a16:creationId xmlns:a16="http://schemas.microsoft.com/office/drawing/2014/main" id="{03395AF8-5455-493F-93CA-34C9A07225C7}"/>
              </a:ext>
            </a:extLst>
          </p:cNvPr>
          <p:cNvSpPr>
            <a:spLocks noGrp="1"/>
          </p:cNvSpPr>
          <p:nvPr>
            <p:ph type="sldNum" sz="quarter" idx="12"/>
          </p:nvPr>
        </p:nvSpPr>
        <p:spPr/>
        <p:txBody>
          <a:bodyPr/>
          <a:lstStyle/>
          <a:p>
            <a:fld id="{5AC0C722-A5E6-5E49-9B9F-A87F4B86BF73}" type="slidenum">
              <a:rPr lang="en-US" smtClean="0"/>
              <a:pPr/>
              <a:t>7</a:t>
            </a:fld>
            <a:endParaRPr lang="en-US"/>
          </a:p>
        </p:txBody>
      </p:sp>
      <p:sp>
        <p:nvSpPr>
          <p:cNvPr id="5" name="Text Placeholder 4">
            <a:extLst>
              <a:ext uri="{FF2B5EF4-FFF2-40B4-BE49-F238E27FC236}">
                <a16:creationId xmlns:a16="http://schemas.microsoft.com/office/drawing/2014/main" id="{B1090FCD-260F-499B-A990-8A6E3DA1A54E}"/>
              </a:ext>
            </a:extLst>
          </p:cNvPr>
          <p:cNvSpPr>
            <a:spLocks noGrp="1"/>
          </p:cNvSpPr>
          <p:nvPr>
            <p:ph type="body" sz="quarter" idx="14"/>
          </p:nvPr>
        </p:nvSpPr>
        <p:spPr/>
        <p:txBody>
          <a:bodyPr/>
          <a:lstStyle/>
          <a:p>
            <a:endParaRPr lang="en-AU"/>
          </a:p>
        </p:txBody>
      </p:sp>
      <p:sp>
        <p:nvSpPr>
          <p:cNvPr id="8" name="Rectangle: Rounded Corners 7">
            <a:extLst>
              <a:ext uri="{FF2B5EF4-FFF2-40B4-BE49-F238E27FC236}">
                <a16:creationId xmlns:a16="http://schemas.microsoft.com/office/drawing/2014/main" id="{159D26AC-959E-4A7B-AC80-B3095561648F}"/>
              </a:ext>
            </a:extLst>
          </p:cNvPr>
          <p:cNvSpPr/>
          <p:nvPr/>
        </p:nvSpPr>
        <p:spPr>
          <a:xfrm>
            <a:off x="375565" y="1539455"/>
            <a:ext cx="7667610" cy="3022834"/>
          </a:xfrm>
          <a:prstGeom prst="roundRect">
            <a:avLst/>
          </a:prstGeom>
          <a:ln w="38100"/>
        </p:spPr>
        <p:style>
          <a:lnRef idx="2">
            <a:schemeClr val="accent1"/>
          </a:lnRef>
          <a:fillRef idx="1">
            <a:schemeClr val="lt1"/>
          </a:fillRef>
          <a:effectRef idx="0">
            <a:schemeClr val="accent1"/>
          </a:effectRef>
          <a:fontRef idx="minor">
            <a:schemeClr val="dk1"/>
          </a:fontRef>
        </p:style>
        <p:txBody>
          <a:bodyPr rtlCol="0" anchor="ctr"/>
          <a:lstStyle/>
          <a:p>
            <a:r>
              <a:rPr lang="en-AU" sz="2000" b="1" dirty="0"/>
              <a:t>Infrastructure Advisory Services </a:t>
            </a:r>
            <a:r>
              <a:rPr lang="en-AU" sz="2000" dirty="0"/>
              <a:t>means engineering, technical, design &amp; advisory services provided under a fee for service arrangement in relation to any stage in the infrastructure asset lifecycle from concept through to commissioning (and where applicable the ongoing operations and maintenance of the asset) of all economic and social infrastructure assets for the NSW Government.</a:t>
            </a:r>
          </a:p>
        </p:txBody>
      </p:sp>
      <p:pic>
        <p:nvPicPr>
          <p:cNvPr id="9" name="Picture 8" descr="A picture containing text&#10;&#10;Description automatically generated">
            <a:extLst>
              <a:ext uri="{FF2B5EF4-FFF2-40B4-BE49-F238E27FC236}">
                <a16:creationId xmlns:a16="http://schemas.microsoft.com/office/drawing/2014/main" id="{A972DC62-CA8F-4C2D-8DC9-EAC1860EB7B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174802" y="1510745"/>
            <a:ext cx="3547110" cy="4676394"/>
          </a:xfrm>
          <a:prstGeom prst="rect">
            <a:avLst/>
          </a:prstGeom>
        </p:spPr>
      </p:pic>
      <p:sp>
        <p:nvSpPr>
          <p:cNvPr id="10" name="Rectangle: Rounded Corners 9">
            <a:extLst>
              <a:ext uri="{FF2B5EF4-FFF2-40B4-BE49-F238E27FC236}">
                <a16:creationId xmlns:a16="http://schemas.microsoft.com/office/drawing/2014/main" id="{C576F882-ADE6-4830-B48F-ECC4D9B6EAE4}"/>
              </a:ext>
            </a:extLst>
          </p:cNvPr>
          <p:cNvSpPr/>
          <p:nvPr/>
        </p:nvSpPr>
        <p:spPr>
          <a:xfrm>
            <a:off x="2340710" y="4733634"/>
            <a:ext cx="5702465" cy="610096"/>
          </a:xfrm>
          <a:prstGeom prst="roundRect">
            <a:avLst/>
          </a:prstGeom>
          <a:ln>
            <a:solidFill>
              <a:schemeClr val="tx1">
                <a:lumMod val="50000"/>
                <a:lumOff val="50000"/>
              </a:schemeClr>
            </a:solidFill>
          </a:ln>
        </p:spPr>
        <p:txBody>
          <a:bodyPr wrap="square">
            <a:spAutoFit/>
          </a:bodyPr>
          <a:lstStyle/>
          <a:p>
            <a:pPr marL="87313" lvl="0" indent="-87313">
              <a:spcBef>
                <a:spcPts val="100"/>
              </a:spcBef>
              <a:spcAft>
                <a:spcPts val="600"/>
              </a:spcAft>
              <a:buFont typeface="Arial" panose="020B0604020202020204" pitchFamily="34" charset="0"/>
              <a:buChar char="•"/>
              <a:defRPr/>
            </a:pPr>
            <a:r>
              <a:rPr lang="en-AU" sz="1200" dirty="0"/>
              <a:t>Infrastructure Advisory, Engineering, Architectural and related technical services</a:t>
            </a:r>
          </a:p>
          <a:p>
            <a:pPr marL="87313" lvl="0" indent="-87313">
              <a:spcBef>
                <a:spcPts val="100"/>
              </a:spcBef>
              <a:spcAft>
                <a:spcPts val="600"/>
              </a:spcAft>
              <a:buFont typeface="Arial" panose="020B0604020202020204" pitchFamily="34" charset="0"/>
              <a:buChar char="•"/>
              <a:defRPr/>
            </a:pPr>
            <a:r>
              <a:rPr lang="en-AU" sz="1200" dirty="0"/>
              <a:t>Infrastructure transaction consulting services</a:t>
            </a:r>
          </a:p>
        </p:txBody>
      </p:sp>
      <p:sp>
        <p:nvSpPr>
          <p:cNvPr id="12" name="TextBox 11">
            <a:extLst>
              <a:ext uri="{FF2B5EF4-FFF2-40B4-BE49-F238E27FC236}">
                <a16:creationId xmlns:a16="http://schemas.microsoft.com/office/drawing/2014/main" id="{ED878F38-F388-42BB-906E-0E614F425FFD}"/>
              </a:ext>
            </a:extLst>
          </p:cNvPr>
          <p:cNvSpPr txBox="1"/>
          <p:nvPr/>
        </p:nvSpPr>
        <p:spPr>
          <a:xfrm>
            <a:off x="1122384" y="4846107"/>
            <a:ext cx="1086699" cy="338554"/>
          </a:xfrm>
          <a:prstGeom prst="rect">
            <a:avLst/>
          </a:prstGeom>
          <a:noFill/>
        </p:spPr>
        <p:txBody>
          <a:bodyPr wrap="square" rtlCol="0">
            <a:spAutoFit/>
          </a:bodyPr>
          <a:lstStyle/>
          <a:p>
            <a:r>
              <a:rPr lang="en-AU" sz="1600" b="1" dirty="0"/>
              <a:t>In-Scope</a:t>
            </a:r>
          </a:p>
        </p:txBody>
      </p:sp>
      <p:sp>
        <p:nvSpPr>
          <p:cNvPr id="13" name="TextBox 12">
            <a:extLst>
              <a:ext uri="{FF2B5EF4-FFF2-40B4-BE49-F238E27FC236}">
                <a16:creationId xmlns:a16="http://schemas.microsoft.com/office/drawing/2014/main" id="{418FB7A8-F98C-442C-966B-27F7AFD16C8E}"/>
              </a:ext>
            </a:extLst>
          </p:cNvPr>
          <p:cNvSpPr txBox="1"/>
          <p:nvPr/>
        </p:nvSpPr>
        <p:spPr>
          <a:xfrm>
            <a:off x="940636" y="5713663"/>
            <a:ext cx="1462260" cy="338554"/>
          </a:xfrm>
          <a:prstGeom prst="rect">
            <a:avLst/>
          </a:prstGeom>
          <a:noFill/>
        </p:spPr>
        <p:txBody>
          <a:bodyPr wrap="none" rtlCol="0">
            <a:spAutoFit/>
          </a:bodyPr>
          <a:lstStyle/>
          <a:p>
            <a:r>
              <a:rPr lang="en-AU" sz="1600" b="1" dirty="0"/>
              <a:t>Out of Scope</a:t>
            </a:r>
          </a:p>
        </p:txBody>
      </p:sp>
      <p:sp>
        <p:nvSpPr>
          <p:cNvPr id="14" name="Rectangle: Rounded Corners 13">
            <a:extLst>
              <a:ext uri="{FF2B5EF4-FFF2-40B4-BE49-F238E27FC236}">
                <a16:creationId xmlns:a16="http://schemas.microsoft.com/office/drawing/2014/main" id="{4215DF3B-1BB5-46FC-9B6A-BC21B57297F7}"/>
              </a:ext>
            </a:extLst>
          </p:cNvPr>
          <p:cNvSpPr/>
          <p:nvPr/>
        </p:nvSpPr>
        <p:spPr>
          <a:xfrm>
            <a:off x="2312797" y="5601190"/>
            <a:ext cx="5730378" cy="610096"/>
          </a:xfrm>
          <a:prstGeom prst="roundRect">
            <a:avLst/>
          </a:prstGeom>
          <a:ln>
            <a:solidFill>
              <a:schemeClr val="tx1">
                <a:lumMod val="50000"/>
                <a:lumOff val="50000"/>
              </a:schemeClr>
            </a:solidFill>
          </a:ln>
        </p:spPr>
        <p:txBody>
          <a:bodyPr wrap="square">
            <a:spAutoFit/>
          </a:bodyPr>
          <a:lstStyle/>
          <a:p>
            <a:pPr marL="87313" lvl="0" indent="-87313">
              <a:spcBef>
                <a:spcPts val="100"/>
              </a:spcBef>
              <a:spcAft>
                <a:spcPts val="600"/>
              </a:spcAft>
              <a:buFont typeface="Arial" panose="020B0604020202020204" pitchFamily="34" charset="0"/>
              <a:buChar char="•"/>
              <a:defRPr/>
            </a:pPr>
            <a:r>
              <a:rPr lang="en-AU" sz="1200" dirty="0"/>
              <a:t>General Advisory and ICT consulting services</a:t>
            </a:r>
          </a:p>
          <a:p>
            <a:pPr marL="87313" lvl="0" indent="-87313">
              <a:spcBef>
                <a:spcPts val="100"/>
              </a:spcBef>
              <a:spcAft>
                <a:spcPts val="600"/>
              </a:spcAft>
              <a:buFont typeface="Arial" panose="020B0604020202020204" pitchFamily="34" charset="0"/>
              <a:buChar char="•"/>
              <a:defRPr/>
            </a:pPr>
            <a:r>
              <a:rPr lang="en-AU" sz="1200" dirty="0"/>
              <a:t>Infrastructure Contracting (build) and Legal Services</a:t>
            </a:r>
          </a:p>
        </p:txBody>
      </p:sp>
      <p:grpSp>
        <p:nvGrpSpPr>
          <p:cNvPr id="23" name="Group 22">
            <a:extLst>
              <a:ext uri="{FF2B5EF4-FFF2-40B4-BE49-F238E27FC236}">
                <a16:creationId xmlns:a16="http://schemas.microsoft.com/office/drawing/2014/main" id="{66F9F492-5E9F-463F-A8C1-C2A4D0EC5812}"/>
              </a:ext>
            </a:extLst>
          </p:cNvPr>
          <p:cNvGrpSpPr/>
          <p:nvPr/>
        </p:nvGrpSpPr>
        <p:grpSpPr>
          <a:xfrm>
            <a:off x="317499" y="4750695"/>
            <a:ext cx="612000" cy="612000"/>
            <a:chOff x="317499" y="4846107"/>
            <a:chExt cx="612000" cy="612000"/>
          </a:xfrm>
        </p:grpSpPr>
        <p:pic>
          <p:nvPicPr>
            <p:cNvPr id="17" name="Graphic 16" descr="Checkmark with solid fill">
              <a:extLst>
                <a:ext uri="{FF2B5EF4-FFF2-40B4-BE49-F238E27FC236}">
                  <a16:creationId xmlns:a16="http://schemas.microsoft.com/office/drawing/2014/main" id="{10465CC8-E19F-4E08-93EA-6122E9350C7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15798" y="4957181"/>
              <a:ext cx="432000" cy="432000"/>
            </a:xfrm>
            <a:prstGeom prst="rect">
              <a:avLst/>
            </a:prstGeom>
          </p:spPr>
        </p:pic>
        <p:sp>
          <p:nvSpPr>
            <p:cNvPr id="19" name="Flowchart: Connector 18">
              <a:extLst>
                <a:ext uri="{FF2B5EF4-FFF2-40B4-BE49-F238E27FC236}">
                  <a16:creationId xmlns:a16="http://schemas.microsoft.com/office/drawing/2014/main" id="{FD6E733E-069C-4434-84F2-59985864185A}"/>
                </a:ext>
              </a:extLst>
            </p:cNvPr>
            <p:cNvSpPr/>
            <p:nvPr/>
          </p:nvSpPr>
          <p:spPr>
            <a:xfrm>
              <a:off x="317499" y="4846107"/>
              <a:ext cx="612000" cy="612000"/>
            </a:xfrm>
            <a:prstGeom prst="flowChartConnector">
              <a:avLst/>
            </a:prstGeom>
            <a:noFill/>
            <a:ln w="12700">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grpSp>
      <p:grpSp>
        <p:nvGrpSpPr>
          <p:cNvPr id="24" name="Group 23">
            <a:extLst>
              <a:ext uri="{FF2B5EF4-FFF2-40B4-BE49-F238E27FC236}">
                <a16:creationId xmlns:a16="http://schemas.microsoft.com/office/drawing/2014/main" id="{DCC1F1D7-CE72-4E99-9A45-9687CFA5DC4F}"/>
              </a:ext>
            </a:extLst>
          </p:cNvPr>
          <p:cNvGrpSpPr/>
          <p:nvPr/>
        </p:nvGrpSpPr>
        <p:grpSpPr>
          <a:xfrm>
            <a:off x="317499" y="5599286"/>
            <a:ext cx="612000" cy="612000"/>
            <a:chOff x="199798" y="6002045"/>
            <a:chExt cx="612000" cy="612000"/>
          </a:xfrm>
        </p:grpSpPr>
        <p:sp>
          <p:nvSpPr>
            <p:cNvPr id="20" name="Flowchart: Connector 19">
              <a:extLst>
                <a:ext uri="{FF2B5EF4-FFF2-40B4-BE49-F238E27FC236}">
                  <a16:creationId xmlns:a16="http://schemas.microsoft.com/office/drawing/2014/main" id="{2A356169-ED00-4558-A1B0-E6664521AB79}"/>
                </a:ext>
              </a:extLst>
            </p:cNvPr>
            <p:cNvSpPr/>
            <p:nvPr/>
          </p:nvSpPr>
          <p:spPr>
            <a:xfrm>
              <a:off x="199798" y="6002045"/>
              <a:ext cx="612000" cy="612000"/>
            </a:xfrm>
            <a:prstGeom prst="flowChartConnector">
              <a:avLst/>
            </a:prstGeom>
            <a:noFill/>
            <a:ln w="12700">
              <a:solidFill>
                <a:srgbClr val="00206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pic>
          <p:nvPicPr>
            <p:cNvPr id="22" name="Graphic 21" descr="Close with solid fill">
              <a:extLst>
                <a:ext uri="{FF2B5EF4-FFF2-40B4-BE49-F238E27FC236}">
                  <a16:creationId xmlns:a16="http://schemas.microsoft.com/office/drawing/2014/main" id="{5702F73F-D1C0-4E0C-B2BE-4DA323A4A7E5}"/>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89798" y="6116422"/>
              <a:ext cx="432000" cy="432000"/>
            </a:xfrm>
            <a:prstGeom prst="rect">
              <a:avLst/>
            </a:prstGeom>
          </p:spPr>
        </p:pic>
      </p:grpSp>
      <p:sp>
        <p:nvSpPr>
          <p:cNvPr id="21" name="TextBox 20">
            <a:extLst>
              <a:ext uri="{FF2B5EF4-FFF2-40B4-BE49-F238E27FC236}">
                <a16:creationId xmlns:a16="http://schemas.microsoft.com/office/drawing/2014/main" id="{8FBBFBF2-526E-4F5D-8B1D-0C495635B418}"/>
              </a:ext>
            </a:extLst>
          </p:cNvPr>
          <p:cNvSpPr txBox="1"/>
          <p:nvPr/>
        </p:nvSpPr>
        <p:spPr>
          <a:xfrm>
            <a:off x="22860" y="15240"/>
            <a:ext cx="2443298" cy="307777"/>
          </a:xfrm>
          <a:prstGeom prst="rect">
            <a:avLst/>
          </a:prstGeom>
          <a:noFill/>
          <a:ln w="28575">
            <a:solidFill>
              <a:srgbClr val="FF0000"/>
            </a:solidFill>
          </a:ln>
        </p:spPr>
        <p:txBody>
          <a:bodyPr wrap="none" rtlCol="0">
            <a:spAutoFit/>
          </a:bodyPr>
          <a:lstStyle/>
          <a:p>
            <a:r>
              <a:rPr lang="en-AU" sz="1400" b="1" dirty="0">
                <a:solidFill>
                  <a:srgbClr val="FF0000"/>
                </a:solidFill>
              </a:rPr>
              <a:t>Commercial in Confidence</a:t>
            </a:r>
          </a:p>
        </p:txBody>
      </p:sp>
      <p:pic>
        <p:nvPicPr>
          <p:cNvPr id="25" name="Picture 24">
            <a:extLst>
              <a:ext uri="{FF2B5EF4-FFF2-40B4-BE49-F238E27FC236}">
                <a16:creationId xmlns:a16="http://schemas.microsoft.com/office/drawing/2014/main" id="{4B62FF41-24C9-4C06-A75A-9A9B10D3594F}"/>
              </a:ext>
            </a:extLst>
          </p:cNvPr>
          <p:cNvPicPr>
            <a:picLocks noChangeAspect="1"/>
          </p:cNvPicPr>
          <p:nvPr/>
        </p:nvPicPr>
        <p:blipFill>
          <a:blip r:embed="rId10"/>
          <a:stretch>
            <a:fillRect/>
          </a:stretch>
        </p:blipFill>
        <p:spPr>
          <a:xfrm>
            <a:off x="11031173" y="-155377"/>
            <a:ext cx="1296000" cy="1296000"/>
          </a:xfrm>
          <a:prstGeom prst="rect">
            <a:avLst/>
          </a:prstGeom>
        </p:spPr>
      </p:pic>
    </p:spTree>
    <p:extLst>
      <p:ext uri="{BB962C8B-B14F-4D97-AF65-F5344CB8AC3E}">
        <p14:creationId xmlns:p14="http://schemas.microsoft.com/office/powerpoint/2010/main" val="312429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5F219-8600-4D54-A6BD-4D8A2AD25970}"/>
              </a:ext>
            </a:extLst>
          </p:cNvPr>
          <p:cNvSpPr>
            <a:spLocks noGrp="1"/>
          </p:cNvSpPr>
          <p:nvPr>
            <p:ph type="title"/>
          </p:nvPr>
        </p:nvSpPr>
        <p:spPr/>
        <p:txBody>
          <a:bodyPr/>
          <a:lstStyle/>
          <a:p>
            <a:r>
              <a:rPr lang="en-AU" dirty="0"/>
              <a:t>Procurement Board Direction PBD 2022-02</a:t>
            </a:r>
          </a:p>
        </p:txBody>
      </p:sp>
      <p:sp>
        <p:nvSpPr>
          <p:cNvPr id="4" name="Slide Number Placeholder 3">
            <a:extLst>
              <a:ext uri="{FF2B5EF4-FFF2-40B4-BE49-F238E27FC236}">
                <a16:creationId xmlns:a16="http://schemas.microsoft.com/office/drawing/2014/main" id="{BFFD2857-3799-44B0-92DA-3F7398433F03}"/>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5AC0C722-A5E6-5E49-9B9F-A87F4B86BF73}"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white"/>
              </a:solidFill>
              <a:effectLst/>
              <a:uLnTx/>
              <a:uFillTx/>
              <a:latin typeface="Arial"/>
              <a:ea typeface="+mn-ea"/>
              <a:cs typeface="+mn-cs"/>
            </a:endParaRPr>
          </a:p>
        </p:txBody>
      </p:sp>
      <p:sp>
        <p:nvSpPr>
          <p:cNvPr id="5" name="Text Placeholder 4">
            <a:extLst>
              <a:ext uri="{FF2B5EF4-FFF2-40B4-BE49-F238E27FC236}">
                <a16:creationId xmlns:a16="http://schemas.microsoft.com/office/drawing/2014/main" id="{1EA46B89-7708-452D-89DC-905CB5045A94}"/>
              </a:ext>
            </a:extLst>
          </p:cNvPr>
          <p:cNvSpPr>
            <a:spLocks noGrp="1"/>
          </p:cNvSpPr>
          <p:nvPr>
            <p:ph type="body" sz="quarter" idx="14"/>
          </p:nvPr>
        </p:nvSpPr>
        <p:spPr/>
        <p:txBody>
          <a:bodyPr/>
          <a:lstStyle/>
          <a:p>
            <a:r>
              <a:rPr lang="en-AU" dirty="0"/>
              <a:t>From 1 November 2022, a Procurement Board Direction is applied to the procurement of IA services and sets obligations for buyers and suppliers, and recommends use of the Standard Commercial Framework as a guidance for agencies</a:t>
            </a:r>
          </a:p>
        </p:txBody>
      </p:sp>
      <p:sp>
        <p:nvSpPr>
          <p:cNvPr id="7" name="Hexagon 6">
            <a:extLst>
              <a:ext uri="{FF2B5EF4-FFF2-40B4-BE49-F238E27FC236}">
                <a16:creationId xmlns:a16="http://schemas.microsoft.com/office/drawing/2014/main" id="{C26E51EE-73A1-476E-B5D9-68864157212B}"/>
              </a:ext>
            </a:extLst>
          </p:cNvPr>
          <p:cNvSpPr/>
          <p:nvPr/>
        </p:nvSpPr>
        <p:spPr>
          <a:xfrm>
            <a:off x="317500" y="4739136"/>
            <a:ext cx="3618413" cy="1310679"/>
          </a:xfrm>
          <a:prstGeom prst="hexagon">
            <a:avLst/>
          </a:prstGeom>
          <a:solidFill>
            <a:schemeClr val="bg1">
              <a:lumMod val="65000"/>
            </a:schemeClr>
          </a:solidFill>
          <a:ln>
            <a:noFill/>
          </a:ln>
          <a:scene3d>
            <a:camera prst="orthographicFront"/>
            <a:lightRig rig="threePt" dir="t"/>
          </a:scene3d>
          <a:sp3d>
            <a:bevelT w="114300" prst="hardEdge"/>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2000" b="1" i="0" u="none" strike="noStrike" kern="1200" cap="none" spc="0" normalizeH="0" baseline="0" noProof="0">
                <a:ln>
                  <a:noFill/>
                </a:ln>
                <a:solidFill>
                  <a:prstClr val="white"/>
                </a:solidFill>
                <a:effectLst/>
                <a:uLnTx/>
                <a:uFillTx/>
                <a:latin typeface="Arial"/>
                <a:ea typeface="+mn-ea"/>
                <a:cs typeface="+mn-cs"/>
              </a:rPr>
              <a:t>Supplier Data Reporting</a:t>
            </a:r>
            <a:endParaRPr kumimoji="0" lang="en-AU" sz="1400" b="1" i="0" u="none" strike="noStrike" kern="1200" cap="none" spc="0" normalizeH="0" baseline="0" noProof="0">
              <a:ln>
                <a:noFill/>
              </a:ln>
              <a:solidFill>
                <a:prstClr val="white"/>
              </a:solidFill>
              <a:effectLst/>
              <a:uLnTx/>
              <a:uFillTx/>
              <a:latin typeface="Arial"/>
              <a:ea typeface="+mn-ea"/>
              <a:cs typeface="+mn-cs"/>
            </a:endParaRPr>
          </a:p>
        </p:txBody>
      </p:sp>
      <p:sp>
        <p:nvSpPr>
          <p:cNvPr id="9" name="Hexagon 8">
            <a:extLst>
              <a:ext uri="{FF2B5EF4-FFF2-40B4-BE49-F238E27FC236}">
                <a16:creationId xmlns:a16="http://schemas.microsoft.com/office/drawing/2014/main" id="{86640B91-A673-4999-8198-11E24477CCEF}"/>
              </a:ext>
            </a:extLst>
          </p:cNvPr>
          <p:cNvSpPr/>
          <p:nvPr/>
        </p:nvSpPr>
        <p:spPr>
          <a:xfrm>
            <a:off x="290946" y="1654785"/>
            <a:ext cx="3638372" cy="1310679"/>
          </a:xfrm>
          <a:prstGeom prst="hexagon">
            <a:avLst/>
          </a:prstGeom>
          <a:solidFill>
            <a:schemeClr val="bg1">
              <a:lumMod val="65000"/>
            </a:schemeClr>
          </a:solidFill>
          <a:ln>
            <a:noFill/>
          </a:ln>
          <a:scene3d>
            <a:camera prst="orthographicFront"/>
            <a:lightRig rig="threePt" dir="t"/>
          </a:scene3d>
          <a:sp3d>
            <a:bevelT w="114300" prst="hardEdge"/>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2000" b="1" i="0" u="none" strike="noStrike" kern="1200" cap="none" spc="0" normalizeH="0" baseline="0" noProof="0">
                <a:ln>
                  <a:noFill/>
                </a:ln>
                <a:solidFill>
                  <a:prstClr val="white"/>
                </a:solidFill>
                <a:effectLst/>
                <a:uLnTx/>
                <a:uFillTx/>
                <a:latin typeface="Arial"/>
                <a:ea typeface="+mn-ea"/>
                <a:cs typeface="+mn-cs"/>
              </a:rPr>
              <a:t>Standard Commercial Framework (SCF)</a:t>
            </a:r>
            <a:endParaRPr kumimoji="0" lang="en-AU" sz="1600" b="1" i="0" u="none" strike="noStrike" kern="1200" cap="none" spc="0" normalizeH="0" baseline="0" noProof="0">
              <a:ln>
                <a:noFill/>
              </a:ln>
              <a:solidFill>
                <a:prstClr val="white"/>
              </a:solidFill>
              <a:effectLst/>
              <a:uLnTx/>
              <a:uFillTx/>
              <a:latin typeface="Arial"/>
              <a:ea typeface="+mn-ea"/>
              <a:cs typeface="+mn-cs"/>
            </a:endParaRPr>
          </a:p>
        </p:txBody>
      </p:sp>
      <p:sp>
        <p:nvSpPr>
          <p:cNvPr id="10" name="Hexagon 9">
            <a:extLst>
              <a:ext uri="{FF2B5EF4-FFF2-40B4-BE49-F238E27FC236}">
                <a16:creationId xmlns:a16="http://schemas.microsoft.com/office/drawing/2014/main" id="{84994CCE-A4D4-41E4-94AF-05DAF18AC984}"/>
              </a:ext>
            </a:extLst>
          </p:cNvPr>
          <p:cNvSpPr/>
          <p:nvPr/>
        </p:nvSpPr>
        <p:spPr>
          <a:xfrm>
            <a:off x="317500" y="3191309"/>
            <a:ext cx="3618413" cy="1310679"/>
          </a:xfrm>
          <a:prstGeom prst="hexagon">
            <a:avLst/>
          </a:prstGeom>
          <a:solidFill>
            <a:srgbClr val="00B0F0"/>
          </a:solidFill>
          <a:ln>
            <a:noFill/>
          </a:ln>
          <a:scene3d>
            <a:camera prst="orthographicFront"/>
            <a:lightRig rig="threePt" dir="t"/>
          </a:scene3d>
          <a:sp3d>
            <a:bevelT w="114300" prst="hardEdge"/>
          </a:sp3d>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2000" b="1" i="0" u="none" strike="noStrike" kern="1200" cap="none" spc="0" normalizeH="0" baseline="0" noProof="0">
                <a:ln>
                  <a:noFill/>
                </a:ln>
                <a:solidFill>
                  <a:prstClr val="white"/>
                </a:solidFill>
                <a:effectLst/>
                <a:uLnTx/>
                <a:uFillTx/>
                <a:latin typeface="Arial"/>
                <a:ea typeface="+mn-ea"/>
                <a:cs typeface="+mn-cs"/>
              </a:rPr>
              <a:t>Standard Engagement Pricing Schedule</a:t>
            </a:r>
            <a:endParaRPr kumimoji="0" lang="en-AU" sz="1400" b="1" i="0" u="none" strike="noStrike" kern="1200" cap="none" spc="0" normalizeH="0" baseline="0" noProof="0">
              <a:ln>
                <a:noFill/>
              </a:ln>
              <a:solidFill>
                <a:prstClr val="white"/>
              </a:solidFill>
              <a:effectLst/>
              <a:uLnTx/>
              <a:uFillTx/>
              <a:latin typeface="Arial"/>
              <a:ea typeface="+mn-ea"/>
              <a:cs typeface="+mn-cs"/>
            </a:endParaRPr>
          </a:p>
        </p:txBody>
      </p:sp>
      <p:sp>
        <p:nvSpPr>
          <p:cNvPr id="16" name="TextBox 15">
            <a:extLst>
              <a:ext uri="{FF2B5EF4-FFF2-40B4-BE49-F238E27FC236}">
                <a16:creationId xmlns:a16="http://schemas.microsoft.com/office/drawing/2014/main" id="{0F9BA980-B55C-4CDE-9395-0FEEF3D550BA}"/>
              </a:ext>
            </a:extLst>
          </p:cNvPr>
          <p:cNvSpPr txBox="1"/>
          <p:nvPr/>
        </p:nvSpPr>
        <p:spPr>
          <a:xfrm>
            <a:off x="4185329" y="1691236"/>
            <a:ext cx="7178511" cy="1169551"/>
          </a:xfrm>
          <a:prstGeom prst="rect">
            <a:avLst/>
          </a:prstGeom>
          <a:solidFill>
            <a:schemeClr val="bg1">
              <a:lumMod val="95000"/>
            </a:schemeClr>
          </a:solidFill>
          <a:ln>
            <a:solidFill>
              <a:schemeClr val="bg1">
                <a:lumMod val="95000"/>
              </a:schemeClr>
            </a:solidFill>
          </a:ln>
        </p:spPr>
        <p:txBody>
          <a:bodyPr wrap="square" lIns="91440" tIns="45720" rIns="91440" bIns="4572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400" b="1" i="0" u="sng" strike="noStrike" kern="1200" cap="none" spc="0" normalizeH="0" baseline="0" noProof="0" dirty="0">
                <a:ln>
                  <a:noFill/>
                </a:ln>
                <a:solidFill>
                  <a:srgbClr val="4F4F4F"/>
                </a:solidFill>
                <a:effectLst/>
                <a:uLnTx/>
                <a:uFillTx/>
                <a:latin typeface="Arial"/>
                <a:ea typeface="+mn-ea"/>
                <a:cs typeface="+mn-cs"/>
              </a:rPr>
              <a:t>Recommended only</a:t>
            </a:r>
          </a:p>
          <a:p>
            <a:pPr marL="359410" marR="0" lvl="0" indent="-35941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400" b="0" i="0" u="none" strike="noStrike" kern="1200" cap="none" spc="0" normalizeH="0" baseline="0" noProof="0" dirty="0">
                <a:ln>
                  <a:noFill/>
                </a:ln>
                <a:solidFill>
                  <a:srgbClr val="4F4F4F"/>
                </a:solidFill>
                <a:effectLst/>
                <a:uLnTx/>
                <a:uFillTx/>
                <a:latin typeface="Arial"/>
                <a:ea typeface="+mn-ea"/>
                <a:cs typeface="+mn-cs"/>
              </a:rPr>
              <a:t>The SCF is recommended for use by NSW government agencies, as guidance, when evaluating and awarding contracts to Infrastructure Advisory suppliers</a:t>
            </a:r>
            <a:endParaRPr kumimoji="0" lang="en-AU" sz="1400" b="0" i="0" u="none" strike="noStrike" kern="1200" cap="none" spc="0" normalizeH="0" baseline="0" noProof="0" dirty="0">
              <a:ln>
                <a:noFill/>
              </a:ln>
              <a:solidFill>
                <a:srgbClr val="4F4F4F"/>
              </a:solidFill>
              <a:effectLst/>
              <a:uLnTx/>
              <a:uFillTx/>
              <a:latin typeface="Arial"/>
              <a:ea typeface="+mn-ea"/>
              <a:cs typeface="Arial"/>
            </a:endParaRPr>
          </a:p>
          <a:p>
            <a:pPr marL="359410" marR="0" lvl="0" indent="-35941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400" b="0" i="0" u="none" strike="noStrike" kern="1200" cap="none" spc="0" normalizeH="0" baseline="0" noProof="0" dirty="0">
                <a:ln>
                  <a:noFill/>
                </a:ln>
                <a:solidFill>
                  <a:srgbClr val="4F4F4F"/>
                </a:solidFill>
                <a:effectLst/>
                <a:uLnTx/>
                <a:uFillTx/>
                <a:latin typeface="Arial"/>
                <a:ea typeface="+mn-ea"/>
                <a:cs typeface="+mn-cs"/>
              </a:rPr>
              <a:t>The objective is to support achieving best value for money and increase transparency</a:t>
            </a:r>
            <a:endParaRPr kumimoji="0" lang="en-AU" sz="1400" b="0" i="0" u="none" strike="noStrike" kern="1200" cap="none" spc="0" normalizeH="0" baseline="0" noProof="0" dirty="0">
              <a:ln>
                <a:noFill/>
              </a:ln>
              <a:solidFill>
                <a:srgbClr val="4F4F4F"/>
              </a:solidFill>
              <a:effectLst/>
              <a:uLnTx/>
              <a:uFillTx/>
              <a:latin typeface="Arial"/>
              <a:ea typeface="+mn-ea"/>
              <a:cs typeface="Arial"/>
            </a:endParaRPr>
          </a:p>
        </p:txBody>
      </p:sp>
      <p:sp>
        <p:nvSpPr>
          <p:cNvPr id="17" name="TextBox 16">
            <a:extLst>
              <a:ext uri="{FF2B5EF4-FFF2-40B4-BE49-F238E27FC236}">
                <a16:creationId xmlns:a16="http://schemas.microsoft.com/office/drawing/2014/main" id="{4118C005-8957-4695-BCD5-526FF27616E5}"/>
              </a:ext>
            </a:extLst>
          </p:cNvPr>
          <p:cNvSpPr txBox="1"/>
          <p:nvPr/>
        </p:nvSpPr>
        <p:spPr>
          <a:xfrm>
            <a:off x="4185329" y="4785187"/>
            <a:ext cx="7178510" cy="1169551"/>
          </a:xfrm>
          <a:prstGeom prst="rect">
            <a:avLst/>
          </a:prstGeom>
          <a:solidFill>
            <a:schemeClr val="bg1">
              <a:lumMod val="95000"/>
            </a:schemeClr>
          </a:solidFill>
          <a:ln>
            <a:solidFill>
              <a:schemeClr val="bg1">
                <a:lumMod val="95000"/>
              </a:schemeClr>
            </a:solidFill>
          </a:ln>
        </p:spPr>
        <p:txBody>
          <a:bodyPr wrap="square" lIns="91440" tIns="45720" rIns="91440" bIns="4572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1400" b="1" i="0" u="sng" strike="noStrike" kern="1200" cap="none" spc="0" normalizeH="0" baseline="0" noProof="0">
                <a:ln>
                  <a:noFill/>
                </a:ln>
                <a:solidFill>
                  <a:srgbClr val="4F4F4F"/>
                </a:solidFill>
                <a:effectLst/>
                <a:uLnTx/>
                <a:uFillTx/>
                <a:latin typeface="Arial"/>
                <a:ea typeface="+mn-ea"/>
                <a:cs typeface="+mn-cs"/>
              </a:rPr>
              <a:t>Mandated for Top 50 IA suppliers (by spend)</a:t>
            </a:r>
            <a:endParaRPr kumimoji="0" lang="en-AU" sz="1400" b="0" i="0" u="sng" strike="noStrike" kern="1200" cap="none" spc="0" normalizeH="0" baseline="0" noProof="0">
              <a:ln>
                <a:noFill/>
              </a:ln>
              <a:solidFill>
                <a:srgbClr val="4F4F4F"/>
              </a:solidFill>
              <a:effectLst/>
              <a:uLnTx/>
              <a:uFillTx/>
              <a:latin typeface="Arial"/>
              <a:ea typeface="+mn-ea"/>
              <a:cs typeface="+mn-cs"/>
            </a:endParaRPr>
          </a:p>
          <a:p>
            <a:pPr marL="359410" marR="0" lvl="0" indent="-35941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400" b="0" i="0" u="none" strike="noStrike" kern="1200" cap="none" spc="0" normalizeH="0" baseline="0" noProof="0">
                <a:ln>
                  <a:noFill/>
                </a:ln>
                <a:solidFill>
                  <a:srgbClr val="4F4F4F"/>
                </a:solidFill>
                <a:effectLst/>
                <a:uLnTx/>
                <a:uFillTx/>
                <a:latin typeface="Arial"/>
                <a:ea typeface="+mn-ea"/>
                <a:cs typeface="+mn-cs"/>
              </a:rPr>
              <a:t>Top 50 IA suppliers (by spend) to government are mandated to submit quarterly reports</a:t>
            </a:r>
            <a:endParaRPr kumimoji="0" lang="en-AU" sz="1400" b="0" i="0" u="none" strike="noStrike" kern="1200" cap="none" spc="0" normalizeH="0" baseline="0" noProof="0">
              <a:ln>
                <a:noFill/>
              </a:ln>
              <a:solidFill>
                <a:srgbClr val="4F4F4F"/>
              </a:solidFill>
              <a:effectLst/>
              <a:uLnTx/>
              <a:uFillTx/>
              <a:latin typeface="Arial"/>
              <a:ea typeface="+mn-ea"/>
              <a:cs typeface="Arial"/>
            </a:endParaRPr>
          </a:p>
          <a:p>
            <a:pPr marL="359410" marR="0" lvl="0" indent="-35941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400" b="0" i="0" u="none" strike="noStrike" kern="1200" cap="none" spc="0" normalizeH="0" baseline="0" noProof="0">
                <a:ln>
                  <a:noFill/>
                </a:ln>
                <a:solidFill>
                  <a:srgbClr val="4F4F4F"/>
                </a:solidFill>
                <a:effectLst/>
                <a:uLnTx/>
                <a:uFillTx/>
                <a:latin typeface="Arial"/>
                <a:ea typeface="+mn-ea"/>
                <a:cs typeface="+mn-cs"/>
              </a:rPr>
              <a:t>The reports include IA related engagements, including daily resource level pricing</a:t>
            </a:r>
            <a:endParaRPr kumimoji="0" lang="en-AU" sz="1400" b="0" i="0" u="none" strike="noStrike" kern="1200" cap="none" spc="0" normalizeH="0" baseline="0" noProof="0">
              <a:ln>
                <a:noFill/>
              </a:ln>
              <a:solidFill>
                <a:srgbClr val="4F4F4F"/>
              </a:solidFill>
              <a:effectLst/>
              <a:uLnTx/>
              <a:uFillTx/>
              <a:latin typeface="Arial"/>
              <a:ea typeface="+mn-ea"/>
              <a:cs typeface="Arial"/>
            </a:endParaRPr>
          </a:p>
          <a:p>
            <a:pPr marL="359410" marR="0" lvl="0" indent="-35941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400" b="0" i="0" u="none" strike="noStrike" kern="1200" cap="none" spc="0" normalizeH="0" baseline="0" noProof="0">
                <a:ln>
                  <a:noFill/>
                </a:ln>
                <a:solidFill>
                  <a:srgbClr val="4F4F4F"/>
                </a:solidFill>
                <a:effectLst/>
                <a:uLnTx/>
                <a:uFillTx/>
                <a:latin typeface="Arial"/>
                <a:ea typeface="+mn-ea"/>
                <a:cs typeface="+mn-cs"/>
              </a:rPr>
              <a:t>NSW Treasury will engage with top 50 suppliers to administer the reporting process</a:t>
            </a:r>
            <a:endParaRPr kumimoji="0" lang="en-AU" sz="1400" b="0" i="0" u="none" strike="noStrike" kern="1200" cap="none" spc="0" normalizeH="0" baseline="0" noProof="0">
              <a:ln>
                <a:noFill/>
              </a:ln>
              <a:solidFill>
                <a:srgbClr val="4F4F4F"/>
              </a:solidFill>
              <a:effectLst/>
              <a:uLnTx/>
              <a:uFillTx/>
              <a:latin typeface="Arial"/>
              <a:ea typeface="+mn-ea"/>
              <a:cs typeface="Arial"/>
            </a:endParaRPr>
          </a:p>
        </p:txBody>
      </p:sp>
      <p:sp>
        <p:nvSpPr>
          <p:cNvPr id="20" name="TextBox 19">
            <a:extLst>
              <a:ext uri="{FF2B5EF4-FFF2-40B4-BE49-F238E27FC236}">
                <a16:creationId xmlns:a16="http://schemas.microsoft.com/office/drawing/2014/main" id="{E20565B8-60C1-4AB6-BE94-02A82B609B96}"/>
              </a:ext>
            </a:extLst>
          </p:cNvPr>
          <p:cNvSpPr txBox="1"/>
          <p:nvPr/>
        </p:nvSpPr>
        <p:spPr>
          <a:xfrm>
            <a:off x="4185329" y="3132793"/>
            <a:ext cx="7178510" cy="1384995"/>
          </a:xfrm>
          <a:prstGeom prst="rect">
            <a:avLst/>
          </a:prstGeom>
          <a:solidFill>
            <a:schemeClr val="bg1">
              <a:lumMod val="95000"/>
            </a:schemeClr>
          </a:solidFill>
          <a:ln>
            <a:solidFill>
              <a:schemeClr val="bg1">
                <a:lumMod val="95000"/>
              </a:schemeClr>
            </a:solidFill>
          </a:ln>
        </p:spPr>
        <p:txBody>
          <a:bodyPr wrap="square" lIns="91440" tIns="45720" rIns="91440" bIns="45720" anchor="t">
            <a:spAutoFit/>
          </a:bodyPr>
          <a:lstStyle>
            <a:defPPr>
              <a:defRPr lang="en-US"/>
            </a:defPPr>
            <a:lvl1pPr marL="360000" indent="-360000">
              <a:buFont typeface="Arial" panose="020B0604020202020204" pitchFamily="34" charset="0"/>
              <a:buChar char="•"/>
              <a:defRPr sz="1400"/>
            </a:lvl1p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AU" sz="1400" b="1" i="0" u="sng" strike="noStrike" kern="1200" cap="none" spc="0" normalizeH="0" baseline="0" noProof="0">
                <a:ln>
                  <a:noFill/>
                </a:ln>
                <a:solidFill>
                  <a:srgbClr val="4F4F4F"/>
                </a:solidFill>
                <a:effectLst/>
                <a:uLnTx/>
                <a:uFillTx/>
                <a:latin typeface="Arial"/>
                <a:ea typeface="+mn-ea"/>
                <a:cs typeface="+mn-cs"/>
              </a:rPr>
              <a:t>Mandated for NSW Government agencies</a:t>
            </a:r>
          </a:p>
          <a:p>
            <a:pPr marL="359410" marR="0" lvl="0" indent="-35941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400" b="0" i="0" u="none" strike="noStrike" kern="1200" cap="none" spc="0" normalizeH="0" baseline="0" noProof="0">
                <a:ln>
                  <a:noFill/>
                </a:ln>
                <a:solidFill>
                  <a:srgbClr val="4F4F4F"/>
                </a:solidFill>
                <a:effectLst/>
                <a:uLnTx/>
                <a:uFillTx/>
                <a:latin typeface="Arial"/>
                <a:ea typeface="+mn-ea"/>
                <a:cs typeface="+mn-cs"/>
              </a:rPr>
              <a:t>Agencies must use the Standard Engagement Pricing Schedule when engaging with IA suppliers</a:t>
            </a:r>
            <a:endParaRPr kumimoji="0" lang="en-AU" sz="1400" b="0" i="0" u="none" strike="noStrike" kern="1200" cap="none" spc="0" normalizeH="0" baseline="0" noProof="0">
              <a:ln>
                <a:noFill/>
              </a:ln>
              <a:solidFill>
                <a:srgbClr val="4F4F4F"/>
              </a:solidFill>
              <a:effectLst/>
              <a:uLnTx/>
              <a:uFillTx/>
              <a:latin typeface="Arial"/>
              <a:ea typeface="+mn-ea"/>
              <a:cs typeface="Arial"/>
            </a:endParaRPr>
          </a:p>
          <a:p>
            <a:pPr marL="359410" marR="0" lvl="0" indent="-35941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400" b="0" i="0" u="none" strike="noStrike" kern="1200" cap="none" spc="0" normalizeH="0" baseline="0" noProof="0">
                <a:ln>
                  <a:noFill/>
                </a:ln>
                <a:solidFill>
                  <a:srgbClr val="4F4F4F"/>
                </a:solidFill>
                <a:effectLst/>
                <a:uLnTx/>
                <a:uFillTx/>
                <a:latin typeface="Arial"/>
                <a:ea typeface="+mn-ea"/>
                <a:cs typeface="+mn-cs"/>
              </a:rPr>
              <a:t>Any exceptions must be approved by an Executive Director agency officer (or higher) prior to engaging the Infrastructure Advisory supplier</a:t>
            </a:r>
            <a:endParaRPr kumimoji="0" lang="en-AU" sz="1400" b="0" i="0" u="none" strike="noStrike" kern="1200" cap="none" spc="0" normalizeH="0" baseline="0" noProof="0">
              <a:ln>
                <a:noFill/>
              </a:ln>
              <a:solidFill>
                <a:srgbClr val="4F4F4F"/>
              </a:solidFill>
              <a:effectLst/>
              <a:uLnTx/>
              <a:uFillTx/>
              <a:latin typeface="Arial"/>
              <a:ea typeface="+mn-ea"/>
              <a:cs typeface="Arial"/>
            </a:endParaRPr>
          </a:p>
          <a:p>
            <a:pPr marL="359410" marR="0" lvl="0" indent="-35941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400" b="0" i="0" u="none" strike="noStrike" kern="1200" cap="none" spc="0" normalizeH="0" baseline="0" noProof="0">
                <a:ln>
                  <a:noFill/>
                </a:ln>
                <a:solidFill>
                  <a:srgbClr val="4F4F4F"/>
                </a:solidFill>
                <a:effectLst/>
                <a:uLnTx/>
                <a:uFillTx/>
                <a:latin typeface="Arial"/>
                <a:ea typeface="+mn-ea"/>
                <a:cs typeface="+mn-cs"/>
              </a:rPr>
              <a:t>Tools and templates will be available on IA Portal on </a:t>
            </a:r>
            <a:r>
              <a:rPr kumimoji="0" lang="en-AU" sz="1400" b="0" i="0" u="none" strike="noStrike" kern="1200" cap="none" spc="0" normalizeH="0" baseline="0" noProof="0" err="1">
                <a:ln>
                  <a:noFill/>
                </a:ln>
                <a:solidFill>
                  <a:srgbClr val="4F4F4F"/>
                </a:solidFill>
                <a:effectLst/>
                <a:uLnTx/>
                <a:uFillTx/>
                <a:latin typeface="Arial"/>
                <a:ea typeface="+mn-ea"/>
                <a:cs typeface="+mn-cs"/>
              </a:rPr>
              <a:t>buy.nsw</a:t>
            </a:r>
            <a:r>
              <a:rPr kumimoji="0" lang="en-AU" sz="1400" b="0" i="0" u="none" strike="noStrike" kern="1200" cap="none" spc="0" normalizeH="0" baseline="0" noProof="0">
                <a:ln>
                  <a:noFill/>
                </a:ln>
                <a:solidFill>
                  <a:srgbClr val="4F4F4F"/>
                </a:solidFill>
                <a:effectLst/>
                <a:uLnTx/>
                <a:uFillTx/>
                <a:latin typeface="Arial"/>
                <a:ea typeface="+mn-ea"/>
                <a:cs typeface="+mn-cs"/>
              </a:rPr>
              <a:t> from 1 November 22</a:t>
            </a:r>
            <a:endParaRPr kumimoji="0" lang="en-AU" sz="1400" b="0" i="0" u="none" strike="noStrike" kern="1200" cap="none" spc="0" normalizeH="0" baseline="0" noProof="0">
              <a:ln>
                <a:noFill/>
              </a:ln>
              <a:solidFill>
                <a:srgbClr val="4F4F4F"/>
              </a:solidFill>
              <a:effectLst/>
              <a:uLnTx/>
              <a:uFillTx/>
              <a:latin typeface="Arial"/>
              <a:ea typeface="+mn-ea"/>
              <a:cs typeface="Arial"/>
            </a:endParaRPr>
          </a:p>
        </p:txBody>
      </p:sp>
      <p:graphicFrame>
        <p:nvGraphicFramePr>
          <p:cNvPr id="18" name="Table 8">
            <a:extLst>
              <a:ext uri="{FF2B5EF4-FFF2-40B4-BE49-F238E27FC236}">
                <a16:creationId xmlns:a16="http://schemas.microsoft.com/office/drawing/2014/main" id="{F628B943-F480-4319-9832-6287DE505D4F}"/>
              </a:ext>
            </a:extLst>
          </p:cNvPr>
          <p:cNvGraphicFramePr>
            <a:graphicFrameLocks noGrp="1"/>
          </p:cNvGraphicFramePr>
          <p:nvPr/>
        </p:nvGraphicFramePr>
        <p:xfrm>
          <a:off x="6981280" y="6157701"/>
          <a:ext cx="2185002" cy="502920"/>
        </p:xfrm>
        <a:graphic>
          <a:graphicData uri="http://schemas.openxmlformats.org/drawingml/2006/table">
            <a:tbl>
              <a:tblPr>
                <a:tableStyleId>{5C22544A-7EE6-4342-B048-85BDC9FD1C3A}</a:tableStyleId>
              </a:tblPr>
              <a:tblGrid>
                <a:gridCol w="542397">
                  <a:extLst>
                    <a:ext uri="{9D8B030D-6E8A-4147-A177-3AD203B41FA5}">
                      <a16:colId xmlns:a16="http://schemas.microsoft.com/office/drawing/2014/main" val="3586392431"/>
                    </a:ext>
                  </a:extLst>
                </a:gridCol>
                <a:gridCol w="1642605">
                  <a:extLst>
                    <a:ext uri="{9D8B030D-6E8A-4147-A177-3AD203B41FA5}">
                      <a16:colId xmlns:a16="http://schemas.microsoft.com/office/drawing/2014/main" val="1140104906"/>
                    </a:ext>
                  </a:extLst>
                </a:gridCol>
              </a:tblGrid>
              <a:tr h="144417">
                <a:tc>
                  <a:txBody>
                    <a:bodyPr/>
                    <a:lstStyle/>
                    <a:p>
                      <a:endParaRPr lang="en-AU" sz="1050"/>
                    </a:p>
                  </a:txBody>
                  <a:tcPr>
                    <a:solidFill>
                      <a:srgbClr val="00B0F0"/>
                    </a:solidFill>
                  </a:tcPr>
                </a:tc>
                <a:tc>
                  <a:txBody>
                    <a:bodyPr/>
                    <a:lstStyle/>
                    <a:p>
                      <a:r>
                        <a:rPr lang="en-AU" sz="1000"/>
                        <a:t>Action by the agencies</a:t>
                      </a:r>
                    </a:p>
                  </a:txBody>
                  <a:tcPr marT="0" marB="0" anchor="ctr">
                    <a:solidFill>
                      <a:schemeClr val="bg1"/>
                    </a:solidFill>
                  </a:tcPr>
                </a:tc>
                <a:extLst>
                  <a:ext uri="{0D108BD9-81ED-4DB2-BD59-A6C34878D82A}">
                    <a16:rowId xmlns:a16="http://schemas.microsoft.com/office/drawing/2014/main" val="87292055"/>
                  </a:ext>
                </a:extLst>
              </a:tr>
              <a:tr h="144417">
                <a:tc>
                  <a:txBody>
                    <a:bodyPr/>
                    <a:lstStyle/>
                    <a:p>
                      <a:endParaRPr lang="en-AU" sz="1050"/>
                    </a:p>
                  </a:txBody>
                  <a:tcPr>
                    <a:solidFill>
                      <a:srgbClr val="B0B0B0"/>
                    </a:solidFill>
                  </a:tcPr>
                </a:tc>
                <a:tc>
                  <a:txBody>
                    <a:bodyPr/>
                    <a:lstStyle/>
                    <a:p>
                      <a:r>
                        <a:rPr lang="en-AU" sz="1000"/>
                        <a:t>FYI only</a:t>
                      </a:r>
                    </a:p>
                  </a:txBody>
                  <a:tcPr marT="0" marB="0" anchor="ctr">
                    <a:solidFill>
                      <a:schemeClr val="bg1"/>
                    </a:solidFill>
                  </a:tcPr>
                </a:tc>
                <a:extLst>
                  <a:ext uri="{0D108BD9-81ED-4DB2-BD59-A6C34878D82A}">
                    <a16:rowId xmlns:a16="http://schemas.microsoft.com/office/drawing/2014/main" val="242393504"/>
                  </a:ext>
                </a:extLst>
              </a:tr>
            </a:tbl>
          </a:graphicData>
        </a:graphic>
      </p:graphicFrame>
      <p:pic>
        <p:nvPicPr>
          <p:cNvPr id="12" name="Picture 11">
            <a:extLst>
              <a:ext uri="{FF2B5EF4-FFF2-40B4-BE49-F238E27FC236}">
                <a16:creationId xmlns:a16="http://schemas.microsoft.com/office/drawing/2014/main" id="{F5485E7D-FB9A-41ED-8377-266109317AFC}"/>
              </a:ext>
            </a:extLst>
          </p:cNvPr>
          <p:cNvPicPr>
            <a:picLocks noChangeAspect="1"/>
          </p:cNvPicPr>
          <p:nvPr/>
        </p:nvPicPr>
        <p:blipFill>
          <a:blip r:embed="rId2"/>
          <a:stretch>
            <a:fillRect/>
          </a:stretch>
        </p:blipFill>
        <p:spPr>
          <a:xfrm>
            <a:off x="11031173" y="-155377"/>
            <a:ext cx="1296000" cy="1296000"/>
          </a:xfrm>
          <a:prstGeom prst="rect">
            <a:avLst/>
          </a:prstGeom>
        </p:spPr>
      </p:pic>
    </p:spTree>
    <p:extLst>
      <p:ext uri="{BB962C8B-B14F-4D97-AF65-F5344CB8AC3E}">
        <p14:creationId xmlns:p14="http://schemas.microsoft.com/office/powerpoint/2010/main" val="29418466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Box 33">
            <a:extLst>
              <a:ext uri="{FF2B5EF4-FFF2-40B4-BE49-F238E27FC236}">
                <a16:creationId xmlns:a16="http://schemas.microsoft.com/office/drawing/2014/main" id="{ED831696-60D4-4BA5-9BC4-8EAEEF3EB38B}"/>
              </a:ext>
            </a:extLst>
          </p:cNvPr>
          <p:cNvSpPr txBox="1"/>
          <p:nvPr/>
        </p:nvSpPr>
        <p:spPr>
          <a:xfrm>
            <a:off x="7224489" y="1495757"/>
            <a:ext cx="4183288" cy="5078313"/>
          </a:xfrm>
          <a:prstGeom prst="rect">
            <a:avLst/>
          </a:prstGeom>
          <a:solidFill>
            <a:schemeClr val="tx1">
              <a:lumMod val="20000"/>
              <a:lumOff val="80000"/>
              <a:alpha val="55000"/>
            </a:schemeClr>
          </a:solidFill>
        </p:spPr>
        <p:txBody>
          <a:bodyPr wrap="square" lIns="91440" tIns="45720" rIns="91440" bIns="45720" rtlCol="0" anchor="t">
            <a:spAutoFit/>
          </a:bodyPr>
          <a:lstStyle/>
          <a:p>
            <a:pPr algn="ctr"/>
            <a:r>
              <a:rPr lang="en-AU" sz="2200">
                <a:solidFill>
                  <a:schemeClr val="tx2"/>
                </a:solidFill>
              </a:rPr>
              <a:t>What’s not changing?</a:t>
            </a:r>
          </a:p>
          <a:p>
            <a:pPr algn="ctr"/>
            <a:endParaRPr lang="en-AU" sz="2200">
              <a:solidFill>
                <a:schemeClr val="tx2"/>
              </a:solidFill>
            </a:endParaRPr>
          </a:p>
          <a:p>
            <a:pPr algn="ctr"/>
            <a:endParaRPr lang="en-AU" sz="2800">
              <a:solidFill>
                <a:schemeClr val="tx2"/>
              </a:solidFill>
            </a:endParaRPr>
          </a:p>
          <a:p>
            <a:pPr algn="ctr"/>
            <a:endParaRPr lang="en-AU" sz="2800">
              <a:solidFill>
                <a:schemeClr val="tx2"/>
              </a:solidFill>
            </a:endParaRPr>
          </a:p>
          <a:p>
            <a:pPr algn="ctr"/>
            <a:endParaRPr lang="en-AU" sz="2800">
              <a:solidFill>
                <a:schemeClr val="tx2"/>
              </a:solidFill>
            </a:endParaRPr>
          </a:p>
          <a:p>
            <a:pPr algn="ctr"/>
            <a:endParaRPr lang="en-AU" sz="2800">
              <a:solidFill>
                <a:schemeClr val="tx2"/>
              </a:solidFill>
            </a:endParaRPr>
          </a:p>
          <a:p>
            <a:pPr algn="ctr"/>
            <a:endParaRPr lang="en-AU" sz="2800">
              <a:solidFill>
                <a:schemeClr val="tx2"/>
              </a:solidFill>
            </a:endParaRPr>
          </a:p>
          <a:p>
            <a:pPr algn="ctr"/>
            <a:endParaRPr lang="en-AU" sz="2800">
              <a:solidFill>
                <a:schemeClr val="tx2"/>
              </a:solidFill>
            </a:endParaRPr>
          </a:p>
          <a:p>
            <a:pPr algn="ctr"/>
            <a:endParaRPr lang="en-AU" sz="2800">
              <a:solidFill>
                <a:schemeClr val="tx2"/>
              </a:solidFill>
            </a:endParaRPr>
          </a:p>
          <a:p>
            <a:pPr algn="ctr"/>
            <a:endParaRPr lang="en-AU" sz="2800">
              <a:solidFill>
                <a:schemeClr val="tx2"/>
              </a:solidFill>
            </a:endParaRPr>
          </a:p>
          <a:p>
            <a:pPr algn="ctr"/>
            <a:endParaRPr lang="en-AU" sz="2800">
              <a:solidFill>
                <a:schemeClr val="tx2"/>
              </a:solidFill>
            </a:endParaRPr>
          </a:p>
          <a:p>
            <a:pPr algn="ctr"/>
            <a:endParaRPr lang="en-AU" sz="2800">
              <a:solidFill>
                <a:schemeClr val="tx2"/>
              </a:solidFill>
            </a:endParaRPr>
          </a:p>
        </p:txBody>
      </p:sp>
      <p:sp>
        <p:nvSpPr>
          <p:cNvPr id="33" name="TextBox 32">
            <a:extLst>
              <a:ext uri="{FF2B5EF4-FFF2-40B4-BE49-F238E27FC236}">
                <a16:creationId xmlns:a16="http://schemas.microsoft.com/office/drawing/2014/main" id="{36E62C8E-7220-408B-A017-BD41B524B839}"/>
              </a:ext>
            </a:extLst>
          </p:cNvPr>
          <p:cNvSpPr txBox="1"/>
          <p:nvPr/>
        </p:nvSpPr>
        <p:spPr>
          <a:xfrm>
            <a:off x="2769506" y="1495757"/>
            <a:ext cx="4298497" cy="5093702"/>
          </a:xfrm>
          <a:prstGeom prst="rect">
            <a:avLst/>
          </a:prstGeom>
          <a:solidFill>
            <a:schemeClr val="tx1">
              <a:lumMod val="20000"/>
              <a:lumOff val="80000"/>
              <a:alpha val="55000"/>
            </a:schemeClr>
          </a:solidFill>
        </p:spPr>
        <p:txBody>
          <a:bodyPr wrap="square" lIns="91440" tIns="45720" rIns="91440" bIns="45720" rtlCol="0" anchor="t">
            <a:spAutoFit/>
          </a:bodyPr>
          <a:lstStyle/>
          <a:p>
            <a:pPr algn="ctr"/>
            <a:r>
              <a:rPr lang="en-AU" sz="2200">
                <a:solidFill>
                  <a:schemeClr val="tx2"/>
                </a:solidFill>
              </a:rPr>
              <a:t>What's changing?</a:t>
            </a:r>
          </a:p>
          <a:p>
            <a:pPr algn="ctr"/>
            <a:endParaRPr lang="en-AU" sz="2300">
              <a:solidFill>
                <a:schemeClr val="tx2"/>
              </a:solidFill>
            </a:endParaRPr>
          </a:p>
          <a:p>
            <a:pPr algn="ctr"/>
            <a:endParaRPr lang="en-AU" sz="2800">
              <a:solidFill>
                <a:schemeClr val="tx2"/>
              </a:solidFill>
            </a:endParaRPr>
          </a:p>
          <a:p>
            <a:pPr algn="ctr"/>
            <a:endParaRPr lang="en-AU" sz="2800">
              <a:solidFill>
                <a:schemeClr val="tx2"/>
              </a:solidFill>
            </a:endParaRPr>
          </a:p>
          <a:p>
            <a:pPr algn="ctr"/>
            <a:endParaRPr lang="en-AU" sz="2800">
              <a:solidFill>
                <a:schemeClr val="tx2"/>
              </a:solidFill>
            </a:endParaRPr>
          </a:p>
          <a:p>
            <a:pPr algn="ctr"/>
            <a:endParaRPr lang="en-AU" sz="2800">
              <a:solidFill>
                <a:schemeClr val="tx2"/>
              </a:solidFill>
            </a:endParaRPr>
          </a:p>
          <a:p>
            <a:pPr algn="ctr"/>
            <a:endParaRPr lang="en-AU" sz="2800">
              <a:solidFill>
                <a:schemeClr val="tx2"/>
              </a:solidFill>
            </a:endParaRPr>
          </a:p>
          <a:p>
            <a:pPr algn="ctr"/>
            <a:endParaRPr lang="en-AU" sz="2800">
              <a:solidFill>
                <a:schemeClr val="tx2"/>
              </a:solidFill>
            </a:endParaRPr>
          </a:p>
          <a:p>
            <a:pPr algn="ctr"/>
            <a:endParaRPr lang="en-AU" sz="2800">
              <a:solidFill>
                <a:schemeClr val="tx2"/>
              </a:solidFill>
            </a:endParaRPr>
          </a:p>
          <a:p>
            <a:pPr algn="ctr"/>
            <a:endParaRPr lang="en-AU" sz="2800">
              <a:solidFill>
                <a:schemeClr val="tx2"/>
              </a:solidFill>
            </a:endParaRPr>
          </a:p>
          <a:p>
            <a:pPr algn="ctr"/>
            <a:endParaRPr lang="en-AU" sz="2800">
              <a:solidFill>
                <a:schemeClr val="tx2"/>
              </a:solidFill>
            </a:endParaRPr>
          </a:p>
          <a:p>
            <a:pPr algn="ctr"/>
            <a:endParaRPr lang="en-AU" sz="2800">
              <a:solidFill>
                <a:schemeClr val="tx2"/>
              </a:solidFill>
            </a:endParaRPr>
          </a:p>
        </p:txBody>
      </p:sp>
      <p:sp>
        <p:nvSpPr>
          <p:cNvPr id="30" name="Rectangle 29">
            <a:extLst>
              <a:ext uri="{FF2B5EF4-FFF2-40B4-BE49-F238E27FC236}">
                <a16:creationId xmlns:a16="http://schemas.microsoft.com/office/drawing/2014/main" id="{3E8DEB2B-08D0-4442-A083-0BC96FFA2A82}"/>
              </a:ext>
            </a:extLst>
          </p:cNvPr>
          <p:cNvSpPr/>
          <p:nvPr/>
        </p:nvSpPr>
        <p:spPr>
          <a:xfrm>
            <a:off x="2052865" y="5543176"/>
            <a:ext cx="9312729" cy="1023366"/>
          </a:xfrm>
          <a:prstGeom prst="rect">
            <a:avLst/>
          </a:prstGeom>
          <a:solidFill>
            <a:schemeClr val="accent2">
              <a:lumMod val="20000"/>
              <a:lumOff val="80000"/>
              <a:alpha val="24000"/>
            </a:schemeClr>
          </a:solidFill>
          <a:ln>
            <a:noFill/>
          </a:ln>
          <a:effectLst>
            <a:outerShdw blurRad="40000" dist="23000" dir="5400000" rotWithShape="0">
              <a:srgbClr val="000000">
                <a:alpha val="35000"/>
              </a:srgbClr>
            </a:outerShdw>
            <a:softEdge rad="127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22" name="Rectangle 21">
            <a:extLst>
              <a:ext uri="{FF2B5EF4-FFF2-40B4-BE49-F238E27FC236}">
                <a16:creationId xmlns:a16="http://schemas.microsoft.com/office/drawing/2014/main" id="{CD6186A8-3621-46CB-BECF-3FC8609B6489}"/>
              </a:ext>
            </a:extLst>
          </p:cNvPr>
          <p:cNvSpPr/>
          <p:nvPr/>
        </p:nvSpPr>
        <p:spPr>
          <a:xfrm>
            <a:off x="2052865" y="3103881"/>
            <a:ext cx="9312729" cy="1023366"/>
          </a:xfrm>
          <a:prstGeom prst="rect">
            <a:avLst/>
          </a:prstGeom>
          <a:solidFill>
            <a:schemeClr val="accent2">
              <a:lumMod val="20000"/>
              <a:lumOff val="80000"/>
              <a:alpha val="24000"/>
            </a:schemeClr>
          </a:solidFill>
          <a:ln>
            <a:noFill/>
          </a:ln>
          <a:effectLst>
            <a:outerShdw blurRad="40000" dist="23000" dir="5400000" rotWithShape="0">
              <a:srgbClr val="000000">
                <a:alpha val="35000"/>
              </a:srgbClr>
            </a:outerShdw>
            <a:softEdge rad="127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26" name="Rectangle 25">
            <a:extLst>
              <a:ext uri="{FF2B5EF4-FFF2-40B4-BE49-F238E27FC236}">
                <a16:creationId xmlns:a16="http://schemas.microsoft.com/office/drawing/2014/main" id="{FC1AFCDF-47A0-494C-A76A-C451C61ED40C}"/>
              </a:ext>
            </a:extLst>
          </p:cNvPr>
          <p:cNvSpPr/>
          <p:nvPr/>
        </p:nvSpPr>
        <p:spPr>
          <a:xfrm>
            <a:off x="2052865" y="4323529"/>
            <a:ext cx="9312729" cy="1023366"/>
          </a:xfrm>
          <a:prstGeom prst="rect">
            <a:avLst/>
          </a:prstGeom>
          <a:solidFill>
            <a:schemeClr val="accent2">
              <a:lumMod val="20000"/>
              <a:lumOff val="80000"/>
              <a:alpha val="24000"/>
            </a:schemeClr>
          </a:solidFill>
          <a:ln>
            <a:noFill/>
          </a:ln>
          <a:effectLst>
            <a:outerShdw blurRad="40000" dist="23000" dir="5400000" rotWithShape="0">
              <a:srgbClr val="000000">
                <a:alpha val="35000"/>
              </a:srgbClr>
            </a:outerShdw>
            <a:softEdge rad="127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25" name="Rectangle 24">
            <a:extLst>
              <a:ext uri="{FF2B5EF4-FFF2-40B4-BE49-F238E27FC236}">
                <a16:creationId xmlns:a16="http://schemas.microsoft.com/office/drawing/2014/main" id="{B39B556F-0257-4AA5-81D1-3B2676B3B804}"/>
              </a:ext>
            </a:extLst>
          </p:cNvPr>
          <p:cNvSpPr/>
          <p:nvPr/>
        </p:nvSpPr>
        <p:spPr>
          <a:xfrm>
            <a:off x="131537" y="4323529"/>
            <a:ext cx="2427514" cy="1023366"/>
          </a:xfrm>
          <a:prstGeom prst="rect">
            <a:avLst/>
          </a:prstGeom>
          <a:solidFill>
            <a:schemeClr val="accent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a:solidFill>
                  <a:schemeClr val="tx1"/>
                </a:solidFill>
              </a:rPr>
              <a:t>Buying Process</a:t>
            </a:r>
          </a:p>
        </p:txBody>
      </p:sp>
      <p:sp>
        <p:nvSpPr>
          <p:cNvPr id="16" name="Rectangle 15">
            <a:extLst>
              <a:ext uri="{FF2B5EF4-FFF2-40B4-BE49-F238E27FC236}">
                <a16:creationId xmlns:a16="http://schemas.microsoft.com/office/drawing/2014/main" id="{61E5CBAA-2930-4D2D-BDD7-9989A4ABF308}"/>
              </a:ext>
            </a:extLst>
          </p:cNvPr>
          <p:cNvSpPr/>
          <p:nvPr/>
        </p:nvSpPr>
        <p:spPr>
          <a:xfrm>
            <a:off x="2036538" y="1884233"/>
            <a:ext cx="9329056" cy="1023366"/>
          </a:xfrm>
          <a:prstGeom prst="rect">
            <a:avLst/>
          </a:prstGeom>
          <a:solidFill>
            <a:schemeClr val="accent2">
              <a:lumMod val="20000"/>
              <a:lumOff val="80000"/>
              <a:alpha val="24000"/>
            </a:schemeClr>
          </a:solidFill>
          <a:ln>
            <a:noFill/>
          </a:ln>
          <a:effectLst>
            <a:outerShdw blurRad="40000" dist="23000" dir="5400000" rotWithShape="0">
              <a:srgbClr val="000000">
                <a:alpha val="35000"/>
              </a:srgbClr>
            </a:outerShdw>
            <a:softEdge rad="1270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21" name="Rectangle 20">
            <a:extLst>
              <a:ext uri="{FF2B5EF4-FFF2-40B4-BE49-F238E27FC236}">
                <a16:creationId xmlns:a16="http://schemas.microsoft.com/office/drawing/2014/main" id="{A58EFF9F-64BE-4A3A-87F1-E124BDC4425E}"/>
              </a:ext>
            </a:extLst>
          </p:cNvPr>
          <p:cNvSpPr/>
          <p:nvPr/>
        </p:nvSpPr>
        <p:spPr>
          <a:xfrm>
            <a:off x="131537" y="3103881"/>
            <a:ext cx="2427514" cy="1023366"/>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a:solidFill>
                  <a:schemeClr val="bg1"/>
                </a:solidFill>
              </a:rPr>
              <a:t>Agency specific Schemes/Panels/</a:t>
            </a:r>
          </a:p>
          <a:p>
            <a:pPr algn="ctr"/>
            <a:r>
              <a:rPr lang="en-AU">
                <a:solidFill>
                  <a:schemeClr val="bg1"/>
                </a:solidFill>
              </a:rPr>
              <a:t>Contracts</a:t>
            </a:r>
          </a:p>
        </p:txBody>
      </p:sp>
      <p:sp>
        <p:nvSpPr>
          <p:cNvPr id="13" name="Rectangle 12">
            <a:extLst>
              <a:ext uri="{FF2B5EF4-FFF2-40B4-BE49-F238E27FC236}">
                <a16:creationId xmlns:a16="http://schemas.microsoft.com/office/drawing/2014/main" id="{25A05A49-AC99-42B9-A21B-1350902C52CC}"/>
              </a:ext>
            </a:extLst>
          </p:cNvPr>
          <p:cNvSpPr/>
          <p:nvPr/>
        </p:nvSpPr>
        <p:spPr>
          <a:xfrm>
            <a:off x="131537" y="1884233"/>
            <a:ext cx="2427514" cy="1023366"/>
          </a:xfrm>
          <a:prstGeom prst="rect">
            <a:avLst/>
          </a:prstGeom>
          <a:solidFill>
            <a:schemeClr val="accent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a:solidFill>
                  <a:schemeClr val="tx1"/>
                </a:solidFill>
              </a:rPr>
              <a:t>WofG</a:t>
            </a:r>
          </a:p>
          <a:p>
            <a:pPr algn="ctr"/>
            <a:r>
              <a:rPr lang="en-AU">
                <a:solidFill>
                  <a:schemeClr val="tx1"/>
                </a:solidFill>
              </a:rPr>
              <a:t>Schemes</a:t>
            </a:r>
          </a:p>
        </p:txBody>
      </p:sp>
      <p:sp>
        <p:nvSpPr>
          <p:cNvPr id="2" name="Title 1">
            <a:extLst>
              <a:ext uri="{FF2B5EF4-FFF2-40B4-BE49-F238E27FC236}">
                <a16:creationId xmlns:a16="http://schemas.microsoft.com/office/drawing/2014/main" id="{9C36AD93-2438-474C-BF2A-1E9639243BB4}"/>
              </a:ext>
            </a:extLst>
          </p:cNvPr>
          <p:cNvSpPr>
            <a:spLocks noGrp="1"/>
          </p:cNvSpPr>
          <p:nvPr>
            <p:ph type="title"/>
          </p:nvPr>
        </p:nvSpPr>
        <p:spPr/>
        <p:txBody>
          <a:bodyPr lIns="91440" tIns="45720" rIns="91440" bIns="45720" anchor="t">
            <a:normAutofit/>
          </a:bodyPr>
          <a:lstStyle/>
          <a:p>
            <a:r>
              <a:rPr lang="en-AU"/>
              <a:t>Changes for Buyers of IA Services</a:t>
            </a:r>
          </a:p>
        </p:txBody>
      </p:sp>
      <p:sp>
        <p:nvSpPr>
          <p:cNvPr id="4" name="Slide Number Placeholder 3">
            <a:extLst>
              <a:ext uri="{FF2B5EF4-FFF2-40B4-BE49-F238E27FC236}">
                <a16:creationId xmlns:a16="http://schemas.microsoft.com/office/drawing/2014/main" id="{24D75D08-5C83-42D3-8138-6C10A3465A60}"/>
              </a:ext>
            </a:extLst>
          </p:cNvPr>
          <p:cNvSpPr>
            <a:spLocks noGrp="1"/>
          </p:cNvSpPr>
          <p:nvPr>
            <p:ph type="sldNum" sz="quarter" idx="12"/>
          </p:nvPr>
        </p:nvSpPr>
        <p:spPr/>
        <p:txBody>
          <a:bodyPr/>
          <a:lstStyle/>
          <a:p>
            <a:fld id="{5AC0C722-A5E6-5E49-9B9F-A87F4B86BF73}" type="slidenum">
              <a:rPr lang="en-US" smtClean="0"/>
              <a:pPr/>
              <a:t>9</a:t>
            </a:fld>
            <a:endParaRPr lang="en-US"/>
          </a:p>
        </p:txBody>
      </p:sp>
      <p:sp>
        <p:nvSpPr>
          <p:cNvPr id="5" name="Text Placeholder 4">
            <a:extLst>
              <a:ext uri="{FF2B5EF4-FFF2-40B4-BE49-F238E27FC236}">
                <a16:creationId xmlns:a16="http://schemas.microsoft.com/office/drawing/2014/main" id="{561C218B-4B49-400E-A25B-832F49403CB6}"/>
              </a:ext>
            </a:extLst>
          </p:cNvPr>
          <p:cNvSpPr>
            <a:spLocks noGrp="1"/>
          </p:cNvSpPr>
          <p:nvPr>
            <p:ph type="body" sz="quarter" idx="14"/>
          </p:nvPr>
        </p:nvSpPr>
        <p:spPr/>
        <p:txBody>
          <a:bodyPr/>
          <a:lstStyle/>
          <a:p>
            <a:r>
              <a:rPr lang="en-AU"/>
              <a:t>The procurement Board Direction applies to the procurement of Infrastructure Advisory services and mandates agencies to use the standard Engagement Pricing Schedule when engaging IA suppliers for pricing (from 1 Nov 22)</a:t>
            </a:r>
          </a:p>
        </p:txBody>
      </p:sp>
      <p:sp>
        <p:nvSpPr>
          <p:cNvPr id="18" name="TextBox 17">
            <a:extLst>
              <a:ext uri="{FF2B5EF4-FFF2-40B4-BE49-F238E27FC236}">
                <a16:creationId xmlns:a16="http://schemas.microsoft.com/office/drawing/2014/main" id="{6EC06698-F91F-48A4-98F2-D682D3A5C77E}"/>
              </a:ext>
            </a:extLst>
          </p:cNvPr>
          <p:cNvSpPr txBox="1"/>
          <p:nvPr/>
        </p:nvSpPr>
        <p:spPr>
          <a:xfrm>
            <a:off x="2769506" y="2060704"/>
            <a:ext cx="4207328" cy="600164"/>
          </a:xfrm>
          <a:prstGeom prst="rect">
            <a:avLst/>
          </a:prstGeom>
          <a:noFill/>
        </p:spPr>
        <p:txBody>
          <a:bodyPr wrap="square" rtlCol="0">
            <a:spAutoFit/>
          </a:bodyPr>
          <a:lstStyle/>
          <a:p>
            <a:pPr marL="285750" indent="-285750">
              <a:buFont typeface="Arial" panose="020B0604020202020204" pitchFamily="34" charset="0"/>
              <a:buChar char="•"/>
            </a:pPr>
            <a:r>
              <a:rPr lang="en-AU" sz="1100"/>
              <a:t>Mandate quarterly reporting for top 50 suppliers</a:t>
            </a:r>
          </a:p>
          <a:p>
            <a:endParaRPr lang="en-AU" sz="1100"/>
          </a:p>
          <a:p>
            <a:pPr marL="285750" indent="-285750">
              <a:buFont typeface="Arial" panose="020B0604020202020204" pitchFamily="34" charset="0"/>
              <a:buChar char="•"/>
            </a:pPr>
            <a:r>
              <a:rPr lang="en-AU" sz="1100"/>
              <a:t>Buyer tools &amp; templates available on </a:t>
            </a:r>
            <a:r>
              <a:rPr lang="en-AU" sz="1100" err="1">
                <a:hlinkClick r:id="rId2"/>
              </a:rPr>
              <a:t>buy.nsw</a:t>
            </a:r>
            <a:r>
              <a:rPr lang="en-AU" sz="1100"/>
              <a:t> from 1 Nov 22 </a:t>
            </a:r>
          </a:p>
        </p:txBody>
      </p:sp>
      <p:sp>
        <p:nvSpPr>
          <p:cNvPr id="20" name="TextBox 19">
            <a:extLst>
              <a:ext uri="{FF2B5EF4-FFF2-40B4-BE49-F238E27FC236}">
                <a16:creationId xmlns:a16="http://schemas.microsoft.com/office/drawing/2014/main" id="{9F9F11B4-82A0-4055-861C-8CA87C80E6A7}"/>
              </a:ext>
            </a:extLst>
          </p:cNvPr>
          <p:cNvSpPr txBox="1"/>
          <p:nvPr/>
        </p:nvSpPr>
        <p:spPr>
          <a:xfrm>
            <a:off x="7330623" y="2062492"/>
            <a:ext cx="3929743" cy="600164"/>
          </a:xfrm>
          <a:prstGeom prst="rect">
            <a:avLst/>
          </a:prstGeom>
          <a:noFill/>
        </p:spPr>
        <p:txBody>
          <a:bodyPr wrap="square" rtlCol="0">
            <a:spAutoFit/>
          </a:bodyPr>
          <a:lstStyle/>
          <a:p>
            <a:pPr marL="285750" indent="-285750">
              <a:buFont typeface="Arial" panose="020B0604020202020204" pitchFamily="34" charset="0"/>
              <a:buChar char="•"/>
            </a:pPr>
            <a:r>
              <a:rPr lang="en-AU" sz="1100"/>
              <a:t>Prequalification status of suppliers</a:t>
            </a:r>
          </a:p>
          <a:p>
            <a:endParaRPr lang="en-AU" sz="1100"/>
          </a:p>
          <a:p>
            <a:pPr marL="285750" indent="-285750">
              <a:buFont typeface="Arial" panose="020B0604020202020204" pitchFamily="34" charset="0"/>
              <a:buChar char="•"/>
            </a:pPr>
            <a:r>
              <a:rPr lang="en-AU" sz="1100"/>
              <a:t>List of service types within WofG schemes</a:t>
            </a:r>
          </a:p>
        </p:txBody>
      </p:sp>
      <p:sp>
        <p:nvSpPr>
          <p:cNvPr id="23" name="TextBox 22">
            <a:extLst>
              <a:ext uri="{FF2B5EF4-FFF2-40B4-BE49-F238E27FC236}">
                <a16:creationId xmlns:a16="http://schemas.microsoft.com/office/drawing/2014/main" id="{914BDE3B-5763-454C-A933-DDBB4F6E8D72}"/>
              </a:ext>
            </a:extLst>
          </p:cNvPr>
          <p:cNvSpPr txBox="1"/>
          <p:nvPr/>
        </p:nvSpPr>
        <p:spPr>
          <a:xfrm>
            <a:off x="2779486" y="3188527"/>
            <a:ext cx="3929743" cy="938719"/>
          </a:xfrm>
          <a:prstGeom prst="rect">
            <a:avLst/>
          </a:prstGeom>
          <a:noFill/>
        </p:spPr>
        <p:txBody>
          <a:bodyPr wrap="square" rtlCol="0">
            <a:spAutoFit/>
          </a:bodyPr>
          <a:lstStyle/>
          <a:p>
            <a:pPr marL="171450" indent="-171450">
              <a:buFont typeface="Arial" panose="020B0604020202020204" pitchFamily="34" charset="0"/>
              <a:buChar char="•"/>
            </a:pPr>
            <a:r>
              <a:rPr lang="en-AU" sz="1100"/>
              <a:t>Agencies must update schemes or contracts to include the top 50 IA suppliers reporting requirement</a:t>
            </a:r>
          </a:p>
          <a:p>
            <a:endParaRPr lang="en-AU" sz="1100"/>
          </a:p>
          <a:p>
            <a:pPr marL="171450" indent="-171450">
              <a:buFont typeface="Arial" panose="020B0604020202020204" pitchFamily="34" charset="0"/>
              <a:buChar char="•"/>
            </a:pPr>
            <a:r>
              <a:rPr lang="en-AU" sz="1100"/>
              <a:t>New WofG standard terms &amp; conditions to include top 50 IA suppliers reporting requirement (from Q1 2023) </a:t>
            </a:r>
          </a:p>
        </p:txBody>
      </p:sp>
      <p:sp>
        <p:nvSpPr>
          <p:cNvPr id="24" name="TextBox 23">
            <a:extLst>
              <a:ext uri="{FF2B5EF4-FFF2-40B4-BE49-F238E27FC236}">
                <a16:creationId xmlns:a16="http://schemas.microsoft.com/office/drawing/2014/main" id="{9AFA042D-016B-4D31-B7E0-D694F4D86BCF}"/>
              </a:ext>
            </a:extLst>
          </p:cNvPr>
          <p:cNvSpPr txBox="1"/>
          <p:nvPr/>
        </p:nvSpPr>
        <p:spPr>
          <a:xfrm>
            <a:off x="7297059" y="3188528"/>
            <a:ext cx="3929743" cy="938719"/>
          </a:xfrm>
          <a:prstGeom prst="rect">
            <a:avLst/>
          </a:prstGeom>
          <a:noFill/>
        </p:spPr>
        <p:txBody>
          <a:bodyPr wrap="square" rtlCol="0">
            <a:spAutoFit/>
          </a:bodyPr>
          <a:lstStyle/>
          <a:p>
            <a:pPr marL="285750" indent="-285750">
              <a:buFont typeface="Arial" panose="020B0604020202020204" pitchFamily="34" charset="0"/>
              <a:buChar char="•"/>
            </a:pPr>
            <a:r>
              <a:rPr lang="en-AU" sz="1100"/>
              <a:t>All other agreed terms and conditions</a:t>
            </a:r>
          </a:p>
          <a:p>
            <a:endParaRPr lang="en-AU" sz="1100"/>
          </a:p>
          <a:p>
            <a:pPr marL="285750" indent="-285750">
              <a:buFont typeface="Arial" panose="020B0604020202020204" pitchFamily="34" charset="0"/>
              <a:buChar char="•"/>
            </a:pPr>
            <a:r>
              <a:rPr lang="en-AU" sz="1100"/>
              <a:t>Prequalification status of suppliers (if applicable)</a:t>
            </a:r>
          </a:p>
          <a:p>
            <a:endParaRPr lang="en-AU" sz="1100"/>
          </a:p>
          <a:p>
            <a:pPr marL="285750" indent="-285750">
              <a:buFont typeface="Arial" panose="020B0604020202020204" pitchFamily="34" charset="0"/>
              <a:buChar char="•"/>
            </a:pPr>
            <a:r>
              <a:rPr lang="en-AU" sz="1100"/>
              <a:t>List of service types (if applicable)</a:t>
            </a:r>
          </a:p>
        </p:txBody>
      </p:sp>
      <p:sp>
        <p:nvSpPr>
          <p:cNvPr id="27" name="TextBox 26">
            <a:extLst>
              <a:ext uri="{FF2B5EF4-FFF2-40B4-BE49-F238E27FC236}">
                <a16:creationId xmlns:a16="http://schemas.microsoft.com/office/drawing/2014/main" id="{94455175-BE52-46AF-96E7-74E098F3DCD0}"/>
              </a:ext>
            </a:extLst>
          </p:cNvPr>
          <p:cNvSpPr txBox="1"/>
          <p:nvPr/>
        </p:nvSpPr>
        <p:spPr>
          <a:xfrm>
            <a:off x="2771322" y="4535129"/>
            <a:ext cx="4369250" cy="600164"/>
          </a:xfrm>
          <a:prstGeom prst="rect">
            <a:avLst/>
          </a:prstGeom>
          <a:noFill/>
        </p:spPr>
        <p:txBody>
          <a:bodyPr wrap="square" rtlCol="0" anchor="ctr">
            <a:spAutoFit/>
          </a:bodyPr>
          <a:lstStyle/>
          <a:p>
            <a:pPr marL="285750" indent="-285750">
              <a:buFont typeface="Arial" panose="020B0604020202020204" pitchFamily="34" charset="0"/>
              <a:buChar char="•"/>
            </a:pPr>
            <a:r>
              <a:rPr lang="en-AU" sz="1100"/>
              <a:t>Buyers must use the standard Engagement Pricing Schedule</a:t>
            </a:r>
            <a:r>
              <a:rPr lang="en-AU" sz="1100" baseline="30000"/>
              <a:t>1</a:t>
            </a:r>
            <a:r>
              <a:rPr lang="en-AU" sz="1100"/>
              <a:t> </a:t>
            </a:r>
          </a:p>
          <a:p>
            <a:pPr marL="285750" indent="-285750">
              <a:buFont typeface="Arial" panose="020B0604020202020204" pitchFamily="34" charset="0"/>
              <a:buChar char="•"/>
            </a:pPr>
            <a:endParaRPr lang="en-AU" sz="110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AU" sz="1100">
                <a:effectLst/>
                <a:ea typeface="Calibri" panose="020F0502020204030204" pitchFamily="34" charset="0"/>
                <a:cs typeface="Times New Roman" panose="02020603050405020304" pitchFamily="18" charset="0"/>
              </a:rPr>
              <a:t>The IA SCF is recommended for use as guidance</a:t>
            </a:r>
            <a:endParaRPr lang="en-AU" sz="1100"/>
          </a:p>
        </p:txBody>
      </p:sp>
      <p:sp>
        <p:nvSpPr>
          <p:cNvPr id="28" name="TextBox 27">
            <a:extLst>
              <a:ext uri="{FF2B5EF4-FFF2-40B4-BE49-F238E27FC236}">
                <a16:creationId xmlns:a16="http://schemas.microsoft.com/office/drawing/2014/main" id="{ADCA36E4-A3E7-4939-91C4-D9C5E4F8C18F}"/>
              </a:ext>
            </a:extLst>
          </p:cNvPr>
          <p:cNvSpPr txBox="1"/>
          <p:nvPr/>
        </p:nvSpPr>
        <p:spPr>
          <a:xfrm>
            <a:off x="7297058" y="4450490"/>
            <a:ext cx="3929743" cy="769441"/>
          </a:xfrm>
          <a:prstGeom prst="rect">
            <a:avLst/>
          </a:prstGeom>
          <a:noFill/>
        </p:spPr>
        <p:txBody>
          <a:bodyPr wrap="square" rtlCol="0">
            <a:spAutoFit/>
          </a:bodyPr>
          <a:lstStyle/>
          <a:p>
            <a:pPr marL="285750" indent="-285750">
              <a:buFont typeface="Arial" panose="020B0604020202020204" pitchFamily="34" charset="0"/>
              <a:buChar char="•"/>
            </a:pPr>
            <a:r>
              <a:rPr lang="en-AU" sz="1100"/>
              <a:t>Agency procurement delegations and procedures</a:t>
            </a:r>
          </a:p>
          <a:p>
            <a:endParaRPr lang="en-AU" sz="1100"/>
          </a:p>
          <a:p>
            <a:pPr marL="285750" indent="-285750">
              <a:buFont typeface="Arial" panose="020B0604020202020204" pitchFamily="34" charset="0"/>
              <a:buChar char="•"/>
            </a:pPr>
            <a:r>
              <a:rPr lang="en-AU" sz="1100"/>
              <a:t>Existing buying process, use of existing schemes and panel arrangements</a:t>
            </a:r>
          </a:p>
        </p:txBody>
      </p:sp>
      <p:sp>
        <p:nvSpPr>
          <p:cNvPr id="29" name="Rectangle 28">
            <a:extLst>
              <a:ext uri="{FF2B5EF4-FFF2-40B4-BE49-F238E27FC236}">
                <a16:creationId xmlns:a16="http://schemas.microsoft.com/office/drawing/2014/main" id="{AD96F03A-418F-4BC3-A27E-BACD8D76E0CA}"/>
              </a:ext>
            </a:extLst>
          </p:cNvPr>
          <p:cNvSpPr/>
          <p:nvPr/>
        </p:nvSpPr>
        <p:spPr>
          <a:xfrm>
            <a:off x="131537" y="5543176"/>
            <a:ext cx="2427514" cy="1023366"/>
          </a:xfrm>
          <a:prstGeom prst="rect">
            <a:avLst/>
          </a:prstGeom>
          <a:solidFill>
            <a:schemeClr val="bg1">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AU">
                <a:solidFill>
                  <a:schemeClr val="bg1"/>
                </a:solidFill>
              </a:rPr>
              <a:t>Reporting</a:t>
            </a:r>
          </a:p>
        </p:txBody>
      </p:sp>
      <p:sp>
        <p:nvSpPr>
          <p:cNvPr id="31" name="TextBox 30">
            <a:extLst>
              <a:ext uri="{FF2B5EF4-FFF2-40B4-BE49-F238E27FC236}">
                <a16:creationId xmlns:a16="http://schemas.microsoft.com/office/drawing/2014/main" id="{F7132129-7D27-43CD-8F44-69BEFF83DD94}"/>
              </a:ext>
            </a:extLst>
          </p:cNvPr>
          <p:cNvSpPr txBox="1"/>
          <p:nvPr/>
        </p:nvSpPr>
        <p:spPr>
          <a:xfrm>
            <a:off x="2811689" y="5754777"/>
            <a:ext cx="4256315" cy="600164"/>
          </a:xfrm>
          <a:prstGeom prst="rect">
            <a:avLst/>
          </a:prstGeom>
          <a:noFill/>
        </p:spPr>
        <p:txBody>
          <a:bodyPr wrap="square" rtlCol="0" anchor="ctr">
            <a:spAutoFit/>
          </a:bodyPr>
          <a:lstStyle/>
          <a:p>
            <a:pPr marL="285750" indent="-285750">
              <a:buFont typeface="Arial" panose="020B0604020202020204" pitchFamily="34" charset="0"/>
              <a:buChar char="•"/>
            </a:pPr>
            <a:r>
              <a:rPr lang="en-AU" sz="1100"/>
              <a:t>Top 50 IA suppliers must report all IA engagements quarterly </a:t>
            </a:r>
          </a:p>
          <a:p>
            <a:endParaRPr lang="en-AU" sz="1100"/>
          </a:p>
          <a:p>
            <a:pPr marL="285750" indent="-285750">
              <a:buFont typeface="Arial" panose="020B0604020202020204" pitchFamily="34" charset="0"/>
              <a:buChar char="•"/>
            </a:pPr>
            <a:r>
              <a:rPr lang="en-AU" sz="1100"/>
              <a:t>Treasury will administer the reporting process with suppliers</a:t>
            </a:r>
          </a:p>
        </p:txBody>
      </p:sp>
      <p:sp>
        <p:nvSpPr>
          <p:cNvPr id="32" name="TextBox 31">
            <a:extLst>
              <a:ext uri="{FF2B5EF4-FFF2-40B4-BE49-F238E27FC236}">
                <a16:creationId xmlns:a16="http://schemas.microsoft.com/office/drawing/2014/main" id="{93FF10A7-994E-4655-95C8-27386253D281}"/>
              </a:ext>
            </a:extLst>
          </p:cNvPr>
          <p:cNvSpPr txBox="1"/>
          <p:nvPr/>
        </p:nvSpPr>
        <p:spPr>
          <a:xfrm>
            <a:off x="7330622" y="5757681"/>
            <a:ext cx="3929743" cy="600164"/>
          </a:xfrm>
          <a:prstGeom prst="rect">
            <a:avLst/>
          </a:prstGeom>
          <a:noFill/>
        </p:spPr>
        <p:txBody>
          <a:bodyPr wrap="square" rtlCol="0" anchor="ctr">
            <a:spAutoFit/>
          </a:bodyPr>
          <a:lstStyle/>
          <a:p>
            <a:pPr marL="285750" indent="-285750">
              <a:buFont typeface="Arial" panose="020B0604020202020204" pitchFamily="34" charset="0"/>
              <a:buChar char="•"/>
            </a:pPr>
            <a:r>
              <a:rPr lang="en-AU" sz="1100"/>
              <a:t>No additional reporting requirements for buyers</a:t>
            </a:r>
          </a:p>
          <a:p>
            <a:endParaRPr lang="en-AU" sz="1100"/>
          </a:p>
          <a:p>
            <a:pPr marL="285750" indent="-285750">
              <a:buFont typeface="Arial" panose="020B0604020202020204" pitchFamily="34" charset="0"/>
              <a:buChar char="•"/>
            </a:pPr>
            <a:r>
              <a:rPr lang="en-AU" sz="1100"/>
              <a:t>Other current supplier reporting requirements</a:t>
            </a:r>
          </a:p>
        </p:txBody>
      </p:sp>
      <p:sp>
        <p:nvSpPr>
          <p:cNvPr id="35" name="Text Placeholder 4">
            <a:extLst>
              <a:ext uri="{FF2B5EF4-FFF2-40B4-BE49-F238E27FC236}">
                <a16:creationId xmlns:a16="http://schemas.microsoft.com/office/drawing/2014/main" id="{10E1414B-D4CC-413F-AC18-6FF77F81D7FA}"/>
              </a:ext>
            </a:extLst>
          </p:cNvPr>
          <p:cNvSpPr>
            <a:spLocks noGrp="1"/>
          </p:cNvSpPr>
          <p:nvPr>
            <p:ph type="body" sz="quarter" idx="15"/>
          </p:nvPr>
        </p:nvSpPr>
        <p:spPr>
          <a:xfrm>
            <a:off x="128663" y="6529368"/>
            <a:ext cx="8983114" cy="365125"/>
          </a:xfrm>
        </p:spPr>
        <p:txBody>
          <a:bodyPr/>
          <a:lstStyle/>
          <a:p>
            <a:r>
              <a:rPr lang="en-AU" sz="900" b="0"/>
              <a:t>Note: 1. Any exceptions to using the Engagement Pricing Schedule must be approved by an Executive Director agency officer (or higher)</a:t>
            </a:r>
          </a:p>
        </p:txBody>
      </p:sp>
      <p:pic>
        <p:nvPicPr>
          <p:cNvPr id="36" name="Picture 35">
            <a:extLst>
              <a:ext uri="{FF2B5EF4-FFF2-40B4-BE49-F238E27FC236}">
                <a16:creationId xmlns:a16="http://schemas.microsoft.com/office/drawing/2014/main" id="{AF51D671-DEAC-4622-BB37-AB36437EB7C4}"/>
              </a:ext>
            </a:extLst>
          </p:cNvPr>
          <p:cNvPicPr>
            <a:picLocks noChangeAspect="1"/>
          </p:cNvPicPr>
          <p:nvPr/>
        </p:nvPicPr>
        <p:blipFill>
          <a:blip r:embed="rId3"/>
          <a:stretch>
            <a:fillRect/>
          </a:stretch>
        </p:blipFill>
        <p:spPr>
          <a:xfrm>
            <a:off x="11031173" y="-155377"/>
            <a:ext cx="1296000" cy="1296000"/>
          </a:xfrm>
          <a:prstGeom prst="rect">
            <a:avLst/>
          </a:prstGeom>
        </p:spPr>
      </p:pic>
    </p:spTree>
    <p:extLst>
      <p:ext uri="{BB962C8B-B14F-4D97-AF65-F5344CB8AC3E}">
        <p14:creationId xmlns:p14="http://schemas.microsoft.com/office/powerpoint/2010/main" val="33316484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MPOWERCHARTSPROPERTIES_B_LENGTH" val="24576"/>
  <p:tag name="EMPOWERCHARTSPROPERTIES_B_0" val="AAAAAAH//////////wEAAAAAAAAAAAAAACoqIFRoaXMgaXMgYSBMaXRlREIgZmlsZSAqKgcEAP////8FAAAAAQAAAAAAAAAAAAAAAAAAAAAAAAAAAAAAAAAAAAAAAAAAAAAAAAABEQAAAFByb3BlcnR5RG9jdW1lbnRzAg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CAAAAAv//////////AQAAAAAAAAAAAAAAEQAAAFByb3BlcnR5RG9jdW1lbnRzAgAAAAAAAAAFAAAACQAAAF9pZD0kLl9pZAEDAAAAAAADAAAAAQADAAAAIwAAAENvbWJpSW5kZXg9JC5OYW1lICsgJ18nICsgJC5WZXJzaW9uAQQAAAAAAAQAAAABAAQAAAAAAAAAAP///////wAAAAAAAP////8AAAAAAP///////wAAAAAAAP////8AAAAAAP///////wAAAAAAAP////8AAAAAAP///////wAAAAAAAP////8AAAAAAP///////wAAAAAAAP////8AAAAAAP///////wAAAAAAAP////8AAAAAAP///////wAAAAAAAP////8AAAAAAP///////wAAAAAAAP////8AAAAAAP///////wAAAAAAAP////8AAAAAAP///////wAAAAAAAP////8AAAAAAP///////wAAAAAAAP////8AAAAAAP///////wAAAAAAAP////8AAAAAAP///////wAAAAAAAP////8AAAAAAP///////wAAAAAAAP////8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wIBAQEBAQEBAQEBAQEBAQIAAAAAAAAAAwAAAAMAAAAA/////wQAMwwAAAAAAAAAAAAAIAD///////////////8AAAD///////////////8DAAAAAwD///////8DAAAAAgD///////8DAAAAAgD///////////////////////////////////////////////////////////////////////////////////////////////////////////////////////////////////////////////////////////////////////////////////////////////////////////////////////////////////////////////////////////////////////////////////////////////////////////////////////////////////////////////////////////////////////////////////////////////////////////////////////////////////////////////////////////////////////////////8BACAA////////////////AAAO////////AwAAAAIA////////////////////////////////////////////////////////////////////////////////////////////////////////////////////////////////////////////////////////////////////////////////////////////////////////////////////////////////////////////////////////////////////////////////////////////////////////////////////////////////////////////////////////////////////////////////////////////////////////////////////////////////////////////////////////////////////////////////////////////////////////////////////////AgADAP///////wQAAAACABAAC2dOT9HiDtZPk5oiXzf8QJQFAAAAAAADAAAAAwADAAAAAQADAAAAAAD///////8DAAAAAAD///////8DAAEA////////BAAAAAMAEAAL0J7zXSKdgUij9PiNK0vq/AUAAAABAAMAAAAAAAMAAAAC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QAAAADAAAAAP////8EACAMAAAAAAAAAAAAACAB////////////////AAAA////////////////BAAAAAMA////////BAAAAAMA////////////////////////////////////////////////////////////////////////////////////////////////////////////////////////////////////////////////////////////////////////////////////////////////////////////////////////////////////////////////////////////////////////////////////////////////////////////////////////////////////////////////////////////////////////////////////////////////////////////////////////////////////////////////////////////////////////////////////////////////AQAgAf///////////////wAADv///////wQAAAACAP///////////////////////////////////////////////////////////////////////////////////////////////////////////////////////////////////////////////////////////////////////////////////////////////////////////////////////////////////////////////////////////////////////////////////////////////////////////////////////////////////////////////////////////////////////////////////////////////////////////////////////////////////////////////////////////////////////////////////////////////////////////////////////wIAAQEDAAAAAgD///////8aAAZMaW5rZWRTaGFwZXNEYXRhUHJvcGVydHlfMAUAAAAAAAQAAAADAAQAAAABAAMAAgEDAAAAAwD///////8lAAZMaW5rZWRTaGFwZVByZXNlbnRhdGlvblNldHRpbmdzRGF0YV8wBQAAAAEABAAAAAAABAAAAAIAB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FAAAABAAAAAD/////AgCODgAAAAAAAAAAAAD/////gwCDAAAABV9pZAAQAAAABGdOT9HiDtZPk5oiXzf8QJQDRGF0YQAbAAAABExpbmtlZFNoYXBlRGF0YQAFAAAAAAACTmFtZQAZAAAATGlua2VkU2hhcGVzRGF0YVByb3BlcnR5ABBWZXJzaW9uAAAAAAAJTGFzdFdyaXRlAHvE1al/AQAAAAEA/////8YAxgAAAAVfaWQAEAAAAATQnvNdIp2BSKP0+I0rS+r8A0RhdGEAUwAAAAhQcmVzZW50YXRpb25TY2FubmVkRm9yTGlua2VkU2hhcGVzAAECTnVtYmVyRm9ybWF0U2VwYXJhdG9yTW9kZQAKAAAAQXV0b21hdGljAAACTmFtZQAkAAAATGlua2VkU2hhcGVQcmVzZW50YXRpb25TZXR0aW5nc0RhdGEAEFZlcnNpb24AAAAAAAlMYXN0V3JpdGUAmsTVqX8B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p:tag name="EMPOWERCHARTSPROPERTIES_SLOT" val="B"/>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8dC0he.6HUW2VsltRgy_y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lh2GmnAgS02SDvQ2engzOA"/>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8dC0he.6HUW2VsltRgy_yw"/>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plh2GmnAgS02SDvQ2engzOA"/>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LHClaS_6RT1cc9s021YEM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8dC0he.6HUW2VsltRgy_yw"/>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cBgXoBGXcME2TbKIiPJnXg"/>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lh2GmnAgS02SDvQ2engzOA"/>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ww1jw6zCfRH1VX0OIu1i_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3_Office Theme">
  <a:themeElements>
    <a:clrScheme name="NSW Treasury">
      <a:dk1>
        <a:srgbClr val="4F4F4F"/>
      </a:dk1>
      <a:lt1>
        <a:sysClr val="window" lastClr="FFFFFF"/>
      </a:lt1>
      <a:dk2>
        <a:srgbClr val="000000"/>
      </a:dk2>
      <a:lt2>
        <a:srgbClr val="E6E7E9"/>
      </a:lt2>
      <a:accent1>
        <a:srgbClr val="002664"/>
      </a:accent1>
      <a:accent2>
        <a:srgbClr val="00A1DE"/>
      </a:accent2>
      <a:accent3>
        <a:srgbClr val="595959"/>
      </a:accent3>
      <a:accent4>
        <a:srgbClr val="A71930"/>
      </a:accent4>
      <a:accent5>
        <a:srgbClr val="72C7E7"/>
      </a:accent5>
      <a:accent6>
        <a:srgbClr val="C60C30"/>
      </a:accent6>
      <a:hlink>
        <a:srgbClr val="00A1DE"/>
      </a:hlink>
      <a:folHlink>
        <a:srgbClr val="002664"/>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6">
            <a:lumMod val="40000"/>
            <a:lumOff val="60000"/>
          </a:schemeClr>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800" dirty="0" smtClean="0">
            <a:solidFill>
              <a:schemeClr val="tx2"/>
            </a:solidFill>
          </a:defRPr>
        </a:defPPr>
      </a:lstStyle>
    </a:txDef>
  </a:objectDefaults>
  <a:extraClrSchemeLst/>
</a:theme>
</file>

<file path=ppt/theme/theme2.xml><?xml version="1.0" encoding="utf-8"?>
<a:theme xmlns:a="http://schemas.openxmlformats.org/drawingml/2006/main" name="1_Office Theme">
  <a:themeElements>
    <a:clrScheme name="NSW Treasury">
      <a:dk1>
        <a:srgbClr val="4F4F4F"/>
      </a:dk1>
      <a:lt1>
        <a:sysClr val="window" lastClr="FFFFFF"/>
      </a:lt1>
      <a:dk2>
        <a:srgbClr val="000000"/>
      </a:dk2>
      <a:lt2>
        <a:srgbClr val="E6E7E9"/>
      </a:lt2>
      <a:accent1>
        <a:srgbClr val="002664"/>
      </a:accent1>
      <a:accent2>
        <a:srgbClr val="00A1DE"/>
      </a:accent2>
      <a:accent3>
        <a:srgbClr val="595959"/>
      </a:accent3>
      <a:accent4>
        <a:srgbClr val="A71930"/>
      </a:accent4>
      <a:accent5>
        <a:srgbClr val="72C7E7"/>
      </a:accent5>
      <a:accent6>
        <a:srgbClr val="C60C30"/>
      </a:accent6>
      <a:hlink>
        <a:srgbClr val="00A1DE"/>
      </a:hlink>
      <a:folHlink>
        <a:srgbClr val="002664"/>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6">
            <a:lumMod val="40000"/>
            <a:lumOff val="60000"/>
          </a:schemeClr>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800" dirty="0" smtClean="0">
            <a:solidFill>
              <a:schemeClr val="tx2"/>
            </a:solidFill>
          </a:defRPr>
        </a:defPPr>
      </a:lstStyle>
    </a:txDef>
  </a:objectDefaults>
  <a:extraClrSchemeLst/>
</a:theme>
</file>

<file path=ppt/theme/theme3.xml><?xml version="1.0" encoding="utf-8"?>
<a:theme xmlns:a="http://schemas.openxmlformats.org/drawingml/2006/main" name="2_Office Theme">
  <a:themeElements>
    <a:clrScheme name="NSW Treasury">
      <a:dk1>
        <a:srgbClr val="4F4F4F"/>
      </a:dk1>
      <a:lt1>
        <a:sysClr val="window" lastClr="FFFFFF"/>
      </a:lt1>
      <a:dk2>
        <a:srgbClr val="000000"/>
      </a:dk2>
      <a:lt2>
        <a:srgbClr val="E6E7E9"/>
      </a:lt2>
      <a:accent1>
        <a:srgbClr val="002664"/>
      </a:accent1>
      <a:accent2>
        <a:srgbClr val="00A1DE"/>
      </a:accent2>
      <a:accent3>
        <a:srgbClr val="595959"/>
      </a:accent3>
      <a:accent4>
        <a:srgbClr val="A71930"/>
      </a:accent4>
      <a:accent5>
        <a:srgbClr val="72C7E7"/>
      </a:accent5>
      <a:accent6>
        <a:srgbClr val="C60C30"/>
      </a:accent6>
      <a:hlink>
        <a:srgbClr val="00A1DE"/>
      </a:hlink>
      <a:folHlink>
        <a:srgbClr val="002664"/>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6">
            <a:lumMod val="40000"/>
            <a:lumOff val="60000"/>
          </a:schemeClr>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800" dirty="0" smtClean="0">
            <a:solidFill>
              <a:schemeClr val="tx2"/>
            </a:solidFill>
          </a:defRPr>
        </a:defPPr>
      </a:lstStyle>
    </a:txDef>
  </a:objectDefaults>
  <a:extraClrSchemeLst/>
</a:theme>
</file>

<file path=ppt/theme/theme4.xml><?xml version="1.0" encoding="utf-8"?>
<a:theme xmlns:a="http://schemas.openxmlformats.org/drawingml/2006/main" name="Treasury - EXTERNAL - Template">
  <a:themeElements>
    <a:clrScheme name="Custom 2">
      <a:dk1>
        <a:srgbClr val="000000"/>
      </a:dk1>
      <a:lt1>
        <a:srgbClr val="FFFFFF"/>
      </a:lt1>
      <a:dk2>
        <a:srgbClr val="00416F"/>
      </a:dk2>
      <a:lt2>
        <a:srgbClr val="009383"/>
      </a:lt2>
      <a:accent1>
        <a:srgbClr val="008EBA"/>
      </a:accent1>
      <a:accent2>
        <a:srgbClr val="9ACA3C"/>
      </a:accent2>
      <a:accent3>
        <a:srgbClr val="00223E"/>
      </a:accent3>
      <a:accent4>
        <a:srgbClr val="53C8E9"/>
      </a:accent4>
      <a:accent5>
        <a:srgbClr val="4B5051"/>
      </a:accent5>
      <a:accent6>
        <a:srgbClr val="A50776"/>
      </a:accent6>
      <a:hlink>
        <a:srgbClr val="F99D24"/>
      </a:hlink>
      <a:folHlink>
        <a:srgbClr val="B9BDB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SW Treasury_EXTERNAL-only_Blank_TEMPLATE_v1" id="{A75C26F5-15EC-4893-A8AC-8BB88C5EA1A9}" vid="{FE42CB3B-604F-405D-9EAA-105FEB27088A}"/>
    </a:ext>
  </a:extLst>
</a:theme>
</file>

<file path=ppt/theme/theme5.xml><?xml version="1.0" encoding="utf-8"?>
<a:theme xmlns:a="http://schemas.openxmlformats.org/drawingml/2006/main" name="1_Treasury - EXTERNAL - Template">
  <a:themeElements>
    <a:clrScheme name="Custom 2">
      <a:dk1>
        <a:srgbClr val="000000"/>
      </a:dk1>
      <a:lt1>
        <a:srgbClr val="FFFFFF"/>
      </a:lt1>
      <a:dk2>
        <a:srgbClr val="00416F"/>
      </a:dk2>
      <a:lt2>
        <a:srgbClr val="009383"/>
      </a:lt2>
      <a:accent1>
        <a:srgbClr val="008EBA"/>
      </a:accent1>
      <a:accent2>
        <a:srgbClr val="9ACA3C"/>
      </a:accent2>
      <a:accent3>
        <a:srgbClr val="00223E"/>
      </a:accent3>
      <a:accent4>
        <a:srgbClr val="53C8E9"/>
      </a:accent4>
      <a:accent5>
        <a:srgbClr val="4B5051"/>
      </a:accent5>
      <a:accent6>
        <a:srgbClr val="A50776"/>
      </a:accent6>
      <a:hlink>
        <a:srgbClr val="F99D24"/>
      </a:hlink>
      <a:folHlink>
        <a:srgbClr val="B9BDB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A Industry Forum 12082021" id="{9ACB5A75-B2E9-45C2-A137-11C6E8962AD2}" vid="{F6C0511E-FB13-4758-BD39-77423C441A3E}"/>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EBD3AC31837040B76350B54AB36A8A" ma:contentTypeVersion="16" ma:contentTypeDescription="Create a new document." ma:contentTypeScope="" ma:versionID="1dab6f90bb83d9cd5e0735d7c5275804">
  <xsd:schema xmlns:xsd="http://www.w3.org/2001/XMLSchema" xmlns:xs="http://www.w3.org/2001/XMLSchema" xmlns:p="http://schemas.microsoft.com/office/2006/metadata/properties" xmlns:ns2="378a4d25-c2a3-4325-9dd6-fe34e4c7c9fb" xmlns:ns3="d9f75977-46eb-48a6-b46c-0b6dfe3bc6ec" xmlns:ns4="9f0ac7ce-5f57-4ea0-9af7-01d4f3f1ccae" targetNamespace="http://schemas.microsoft.com/office/2006/metadata/properties" ma:root="true" ma:fieldsID="e7019803be2ff3d1512d3c9649a2ff29" ns2:_="" ns3:_="" ns4:_="">
    <xsd:import namespace="378a4d25-c2a3-4325-9dd6-fe34e4c7c9fb"/>
    <xsd:import namespace="d9f75977-46eb-48a6-b46c-0b6dfe3bc6ec"/>
    <xsd:import namespace="9f0ac7ce-5f57-4ea0-9af7-01d4f3f1cca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DateTaken" minOccurs="0"/>
                <xsd:element ref="ns2:MediaServiceLocation" minOccurs="0"/>
                <xsd:element ref="ns2:MediaLengthInSecond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8a4d25-c2a3-4325-9dd6-fe34e4c7c9f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6004604-8c32-4241-8b90-5e68b4a33b5b"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9f75977-46eb-48a6-b46c-0b6dfe3bc6e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f0ac7ce-5f57-4ea0-9af7-01d4f3f1cca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1127dec7-921d-4d44-910b-4e97223fe037}" ma:internalName="TaxCatchAll" ma:showField="CatchAllData" ma:web="d9f75977-46eb-48a6-b46c-0b6dfe3bc6e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d9f75977-46eb-48a6-b46c-0b6dfe3bc6ec">
      <UserInfo>
        <DisplayName>Michael Wilson</DisplayName>
        <AccountId>136</AccountId>
        <AccountType/>
      </UserInfo>
      <UserInfo>
        <DisplayName>Navas Abdul Nasar</DisplayName>
        <AccountId>15</AccountId>
        <AccountType/>
      </UserInfo>
      <UserInfo>
        <DisplayName>Neeraj Kumar</DisplayName>
        <AccountId>23</AccountId>
        <AccountType/>
      </UserInfo>
      <UserInfo>
        <DisplayName>Disha Tomar</DisplayName>
        <AccountId>234</AccountId>
        <AccountType/>
      </UserInfo>
    </SharedWithUsers>
    <lcf76f155ced4ddcb4097134ff3c332f xmlns="378a4d25-c2a3-4325-9dd6-fe34e4c7c9fb">
      <Terms xmlns="http://schemas.microsoft.com/office/infopath/2007/PartnerControls"/>
    </lcf76f155ced4ddcb4097134ff3c332f>
    <TaxCatchAll xmlns="9f0ac7ce-5f57-4ea0-9af7-01d4f3f1cca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C12B4FF-6EAD-4B19-BA78-A09C487B2A68}">
  <ds:schemaRefs>
    <ds:schemaRef ds:uri="378a4d25-c2a3-4325-9dd6-fe34e4c7c9fb"/>
    <ds:schemaRef ds:uri="9f0ac7ce-5f57-4ea0-9af7-01d4f3f1ccae"/>
    <ds:schemaRef ds:uri="d9f75977-46eb-48a6-b46c-0b6dfe3bc6e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11C9700-A205-49FD-B05E-8B509F28F22B}">
  <ds:schemaRefs>
    <ds:schemaRef ds:uri="378a4d25-c2a3-4325-9dd6-fe34e4c7c9fb"/>
    <ds:schemaRef ds:uri="9f0ac7ce-5f57-4ea0-9af7-01d4f3f1ccae"/>
    <ds:schemaRef ds:uri="d9f75977-46eb-48a6-b46c-0b6dfe3bc6e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C13D6A2-20A2-45EE-A2E8-49AA269253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16823</TotalTime>
  <Words>7417</Words>
  <Application>Microsoft Office PowerPoint</Application>
  <PresentationFormat>Widescreen</PresentationFormat>
  <Paragraphs>950</Paragraphs>
  <Slides>40</Slides>
  <Notes>16</Notes>
  <HiddenSlides>0</HiddenSlides>
  <MMClips>0</MMClips>
  <ScaleCrop>false</ScaleCrop>
  <HeadingPairs>
    <vt:vector size="8" baseType="variant">
      <vt:variant>
        <vt:lpstr>Fonts Used</vt:lpstr>
      </vt:variant>
      <vt:variant>
        <vt:i4>7</vt:i4>
      </vt:variant>
      <vt:variant>
        <vt:lpstr>Theme</vt:lpstr>
      </vt:variant>
      <vt:variant>
        <vt:i4>5</vt:i4>
      </vt:variant>
      <vt:variant>
        <vt:lpstr>Embedded OLE Servers</vt:lpstr>
      </vt:variant>
      <vt:variant>
        <vt:i4>1</vt:i4>
      </vt:variant>
      <vt:variant>
        <vt:lpstr>Slide Titles</vt:lpstr>
      </vt:variant>
      <vt:variant>
        <vt:i4>40</vt:i4>
      </vt:variant>
    </vt:vector>
  </HeadingPairs>
  <TitlesOfParts>
    <vt:vector size="53" baseType="lpstr">
      <vt:lpstr>Arial</vt:lpstr>
      <vt:lpstr>Calibri</vt:lpstr>
      <vt:lpstr>Courier New</vt:lpstr>
      <vt:lpstr>Frutiger 45 Light</vt:lpstr>
      <vt:lpstr>Gotham-Book</vt:lpstr>
      <vt:lpstr>Times New Roman</vt:lpstr>
      <vt:lpstr>Wingdings</vt:lpstr>
      <vt:lpstr>3_Office Theme</vt:lpstr>
      <vt:lpstr>1_Office Theme</vt:lpstr>
      <vt:lpstr>2_Office Theme</vt:lpstr>
      <vt:lpstr>Treasury - EXTERNAL - Template</vt:lpstr>
      <vt:lpstr>1_Treasury - EXTERNAL - Template</vt:lpstr>
      <vt:lpstr>think-cell Slide</vt:lpstr>
      <vt:lpstr>Infrastructure Advisory  </vt:lpstr>
      <vt:lpstr>Best Practice Buyer’s Guide – Purpose &amp; Objective </vt:lpstr>
      <vt:lpstr>Table of content</vt:lpstr>
      <vt:lpstr>Key questions to ask when buying Infrastructure Advisory Services </vt:lpstr>
      <vt:lpstr>Best Practice Buyer’s Guide - Overview</vt:lpstr>
      <vt:lpstr>What do I need to know?</vt:lpstr>
      <vt:lpstr>What is Infrastructure Advisory?</vt:lpstr>
      <vt:lpstr>Procurement Board Direction PBD 2022-02</vt:lpstr>
      <vt:lpstr>Changes for Buyers of IA Services</vt:lpstr>
      <vt:lpstr>IA Standard Commercial Framework</vt:lpstr>
      <vt:lpstr>Infrastructure Advisory Standard Commercial Framework</vt:lpstr>
      <vt:lpstr>Capped daily rates</vt:lpstr>
      <vt:lpstr>Discount structure  </vt:lpstr>
      <vt:lpstr>Expenses policy  </vt:lpstr>
      <vt:lpstr>Role titles and descriptions</vt:lpstr>
      <vt:lpstr>Service types and definitions(1/7)</vt:lpstr>
      <vt:lpstr>Infrastructure Advisory Service Definitions (2/7)</vt:lpstr>
      <vt:lpstr>Infrastructure Advisory Service Definitions (3/7)</vt:lpstr>
      <vt:lpstr>Infrastructure Advisory Service Definitions (4/7)</vt:lpstr>
      <vt:lpstr>Infrastructure Advisory Service Definitions (5/7)</vt:lpstr>
      <vt:lpstr>Infrastructure Advisory Service Definitions (6/7)</vt:lpstr>
      <vt:lpstr>Infrastructure Advisory Service Definitions (7/7)</vt:lpstr>
      <vt:lpstr>When to use Infrastructure Advisory consultants?</vt:lpstr>
      <vt:lpstr>When do we need Infrastructure Advisory consultants?  </vt:lpstr>
      <vt:lpstr>Consulting is different to contingent labour   </vt:lpstr>
      <vt:lpstr>This decision tree may help you decide if you need an Infrastructure Advisory consultant</vt:lpstr>
      <vt:lpstr>Where does Infrastructure Advisory fit in?</vt:lpstr>
      <vt:lpstr>Infrastructure Advisory Services</vt:lpstr>
      <vt:lpstr>In Scope – WofG Schemes and beyond</vt:lpstr>
      <vt:lpstr>How to engage an IA supplier? </vt:lpstr>
      <vt:lpstr>Approaching the market</vt:lpstr>
      <vt:lpstr>Engagement Process</vt:lpstr>
      <vt:lpstr>Phase I – Plan &amp; Source</vt:lpstr>
      <vt:lpstr>Phase II – Deliver and manage </vt:lpstr>
      <vt:lpstr>Phase II – Deliver and Manage</vt:lpstr>
      <vt:lpstr>Phase III – Supplier Performance Tracking &amp; Improvement</vt:lpstr>
      <vt:lpstr>Tools and Templates</vt:lpstr>
      <vt:lpstr>Who is responsible for what?</vt:lpstr>
      <vt:lpstr>Who is responsible for each IA procurement activity</vt:lpstr>
      <vt:lpstr>Contact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Infrastructure Advisory Services</dc:title>
  <dc:creator>Sankshep Vashisht</dc:creator>
  <cp:lastModifiedBy>Michael Wilson</cp:lastModifiedBy>
  <cp:revision>15</cp:revision>
  <cp:lastPrinted>2022-03-30T05:19:06Z</cp:lastPrinted>
  <dcterms:created xsi:type="dcterms:W3CDTF">2022-02-02T06:01:44Z</dcterms:created>
  <dcterms:modified xsi:type="dcterms:W3CDTF">2022-10-31T02:57:30Z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0x010100F6EBD3AC31837040B76350B54AB36A8A</vt:lpwstr>
  </property>
  <property fmtid="{D5CDD505-2E9C-101B-9397-08002B2CF9AE}" pid="3" name="MediaServiceImageTags">
    <vt:lpwstr/>
  </property>
</Properties>
</file>