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736" r:id="rId5"/>
    <p:sldMasterId id="2147483747" r:id="rId6"/>
    <p:sldMasterId id="2147483681" r:id="rId7"/>
    <p:sldMasterId id="2147483697" r:id="rId8"/>
    <p:sldMasterId id="2147483750" r:id="rId9"/>
  </p:sldMasterIdLst>
  <p:notesMasterIdLst>
    <p:notesMasterId r:id="rId32"/>
  </p:notesMasterIdLst>
  <p:handoutMasterIdLst>
    <p:handoutMasterId r:id="rId33"/>
  </p:handoutMasterIdLst>
  <p:sldIdLst>
    <p:sldId id="374" r:id="rId10"/>
    <p:sldId id="405" r:id="rId11"/>
    <p:sldId id="436" r:id="rId12"/>
    <p:sldId id="443" r:id="rId13"/>
    <p:sldId id="437" r:id="rId14"/>
    <p:sldId id="406" r:id="rId15"/>
    <p:sldId id="438" r:id="rId16"/>
    <p:sldId id="439" r:id="rId17"/>
    <p:sldId id="407" r:id="rId18"/>
    <p:sldId id="408" r:id="rId19"/>
    <p:sldId id="409" r:id="rId20"/>
    <p:sldId id="410" r:id="rId21"/>
    <p:sldId id="411" r:id="rId22"/>
    <p:sldId id="412" r:id="rId23"/>
    <p:sldId id="413" r:id="rId24"/>
    <p:sldId id="414" r:id="rId25"/>
    <p:sldId id="415" r:id="rId26"/>
    <p:sldId id="434" r:id="rId27"/>
    <p:sldId id="416" r:id="rId28"/>
    <p:sldId id="441" r:id="rId29"/>
    <p:sldId id="442" r:id="rId30"/>
    <p:sldId id="316" r:id="rId31"/>
  </p:sldIdLst>
  <p:sldSz cx="12192000" cy="6858000"/>
  <p:notesSz cx="10693400" cy="7562850"/>
  <p:custDataLst>
    <p:tags r:id="rId34"/>
  </p:custDataLst>
  <p:defaultTextStyle>
    <a:defPPr>
      <a:defRPr lang="en-US"/>
    </a:defPPr>
    <a:lvl1pPr marL="0" algn="l" defTabSz="954193" rtl="0" eaLnBrk="1" latinLnBrk="0" hangingPunct="1">
      <a:defRPr sz="1879" kern="1200">
        <a:solidFill>
          <a:schemeClr val="tx1"/>
        </a:solidFill>
        <a:latin typeface="+mn-lt"/>
        <a:ea typeface="+mn-ea"/>
        <a:cs typeface="+mn-cs"/>
      </a:defRPr>
    </a:lvl1pPr>
    <a:lvl2pPr marL="477097" algn="l" defTabSz="954193" rtl="0" eaLnBrk="1" latinLnBrk="0" hangingPunct="1">
      <a:defRPr sz="1879" kern="1200">
        <a:solidFill>
          <a:schemeClr val="tx1"/>
        </a:solidFill>
        <a:latin typeface="+mn-lt"/>
        <a:ea typeface="+mn-ea"/>
        <a:cs typeface="+mn-cs"/>
      </a:defRPr>
    </a:lvl2pPr>
    <a:lvl3pPr marL="954193" algn="l" defTabSz="954193" rtl="0" eaLnBrk="1" latinLnBrk="0" hangingPunct="1">
      <a:defRPr sz="1879" kern="1200">
        <a:solidFill>
          <a:schemeClr val="tx1"/>
        </a:solidFill>
        <a:latin typeface="+mn-lt"/>
        <a:ea typeface="+mn-ea"/>
        <a:cs typeface="+mn-cs"/>
      </a:defRPr>
    </a:lvl3pPr>
    <a:lvl4pPr marL="1431290" algn="l" defTabSz="954193" rtl="0" eaLnBrk="1" latinLnBrk="0" hangingPunct="1">
      <a:defRPr sz="1879" kern="1200">
        <a:solidFill>
          <a:schemeClr val="tx1"/>
        </a:solidFill>
        <a:latin typeface="+mn-lt"/>
        <a:ea typeface="+mn-ea"/>
        <a:cs typeface="+mn-cs"/>
      </a:defRPr>
    </a:lvl4pPr>
    <a:lvl5pPr marL="1908387" algn="l" defTabSz="954193" rtl="0" eaLnBrk="1" latinLnBrk="0" hangingPunct="1">
      <a:defRPr sz="1879" kern="1200">
        <a:solidFill>
          <a:schemeClr val="tx1"/>
        </a:solidFill>
        <a:latin typeface="+mn-lt"/>
        <a:ea typeface="+mn-ea"/>
        <a:cs typeface="+mn-cs"/>
      </a:defRPr>
    </a:lvl5pPr>
    <a:lvl6pPr marL="2385485" algn="l" defTabSz="954193" rtl="0" eaLnBrk="1" latinLnBrk="0" hangingPunct="1">
      <a:defRPr sz="1879" kern="1200">
        <a:solidFill>
          <a:schemeClr val="tx1"/>
        </a:solidFill>
        <a:latin typeface="+mn-lt"/>
        <a:ea typeface="+mn-ea"/>
        <a:cs typeface="+mn-cs"/>
      </a:defRPr>
    </a:lvl6pPr>
    <a:lvl7pPr marL="2862580" algn="l" defTabSz="954193" rtl="0" eaLnBrk="1" latinLnBrk="0" hangingPunct="1">
      <a:defRPr sz="1879" kern="1200">
        <a:solidFill>
          <a:schemeClr val="tx1"/>
        </a:solidFill>
        <a:latin typeface="+mn-lt"/>
        <a:ea typeface="+mn-ea"/>
        <a:cs typeface="+mn-cs"/>
      </a:defRPr>
    </a:lvl7pPr>
    <a:lvl8pPr marL="3339678" algn="l" defTabSz="954193" rtl="0" eaLnBrk="1" latinLnBrk="0" hangingPunct="1">
      <a:defRPr sz="1879" kern="1200">
        <a:solidFill>
          <a:schemeClr val="tx1"/>
        </a:solidFill>
        <a:latin typeface="+mn-lt"/>
        <a:ea typeface="+mn-ea"/>
        <a:cs typeface="+mn-cs"/>
      </a:defRPr>
    </a:lvl8pPr>
    <a:lvl9pPr marL="3816775" algn="l" defTabSz="954193" rtl="0" eaLnBrk="1" latinLnBrk="0" hangingPunct="1">
      <a:defRPr sz="187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2" userDrawn="1">
          <p15:clr>
            <a:srgbClr val="A4A3A4"/>
          </p15:clr>
        </p15:guide>
        <p15:guide id="2" pos="24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00A75D-5DE2-3939-3EB8-10DA93850B44}" name="Amol Chavan" initials="AC" userId="S::Amol.Chavan@treasury.nsw.gov.au::a5fc5853-c735-4459-8a56-0f12a4dd90fa" providerId="AD"/>
  <p188:author id="{B8DB33A3-2AB5-6972-5F64-51C96D2BFF25}" name="Gordon Ristevski" initials="GR" userId="S::Gordon.Ristevski@treasury.nsw.gov.au::7bf829d2-fe21-4d21-9f3b-475a26ab8a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kshep Vashisht" initials="SV" lastIdx="2" clrIdx="0">
    <p:extLst>
      <p:ext uri="{19B8F6BF-5375-455C-9EA6-DF929625EA0E}">
        <p15:presenceInfo xmlns:p15="http://schemas.microsoft.com/office/powerpoint/2012/main" userId="S::Sankshep.Vashisht@treasury.nsw.gov.au::733bb407-e737-4522-b3ed-6ddd812c5bdb" providerId="AD"/>
      </p:ext>
    </p:extLst>
  </p:cmAuthor>
  <p:cmAuthor id="2" name="Michael Wilson" initials="MW" lastIdx="8" clrIdx="1">
    <p:extLst>
      <p:ext uri="{19B8F6BF-5375-455C-9EA6-DF929625EA0E}">
        <p15:presenceInfo xmlns:p15="http://schemas.microsoft.com/office/powerpoint/2012/main" userId="S::Michael.Wilson@treasury.nsw.gov.au::2df5f991-2576-49e4-8873-82c832a31b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FEE78-E7C4-4F9F-8284-14688142D464}" v="4" dt="2023-03-29T21:47:40.9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612"/>
        <p:guide pos="24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AC9E7-37C0-AE4F-9786-551F5D2EB943}"/>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AFBB4-E97E-3546-AD6C-6CA305BCF132}"/>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AC891564-16D1-DC4D-B9EC-D71873B33E6F}" type="datetimeFigureOut">
              <a:rPr lang="en-US" smtClean="0"/>
              <a:t>4/5/2023</a:t>
            </a:fld>
            <a:endParaRPr lang="en-US"/>
          </a:p>
        </p:txBody>
      </p:sp>
      <p:sp>
        <p:nvSpPr>
          <p:cNvPr id="4" name="Footer Placeholder 3">
            <a:extLst>
              <a:ext uri="{FF2B5EF4-FFF2-40B4-BE49-F238E27FC236}">
                <a16:creationId xmlns:a16="http://schemas.microsoft.com/office/drawing/2014/main" id="{E57E387C-F523-0946-A748-2C612C366166}"/>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673CB5-9AA4-F24B-9A57-ABD71DB2FA85}"/>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16BD77F1-D441-E149-9D0A-0D0E65E40206}" type="slidenum">
              <a:rPr lang="en-US" smtClean="0"/>
              <a:t>‹#›</a:t>
            </a:fld>
            <a:endParaRPr lang="en-US"/>
          </a:p>
        </p:txBody>
      </p:sp>
    </p:spTree>
    <p:extLst>
      <p:ext uri="{BB962C8B-B14F-4D97-AF65-F5344CB8AC3E}">
        <p14:creationId xmlns:p14="http://schemas.microsoft.com/office/powerpoint/2010/main" val="403276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DE2A29B-99CB-4C4F-92D7-0A2EE57D0A4E}" type="datetimeFigureOut">
              <a:rPr lang="en-US" smtClean="0"/>
              <a:t>4/5/2023</a:t>
            </a:fld>
            <a:endParaRPr lang="en-US"/>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39AB03D5-C9B0-FA48-928E-3FE45588CAE8}" type="slidenum">
              <a:rPr lang="en-US" smtClean="0"/>
              <a:t>‹#›</a:t>
            </a:fld>
            <a:endParaRPr lang="en-US"/>
          </a:p>
        </p:txBody>
      </p:sp>
    </p:spTree>
    <p:extLst>
      <p:ext uri="{BB962C8B-B14F-4D97-AF65-F5344CB8AC3E}">
        <p14:creationId xmlns:p14="http://schemas.microsoft.com/office/powerpoint/2010/main" val="3763622191"/>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TERNAL - Template - Title and Sub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D3957F-B592-8A49-8ACD-AAE8FE27796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A98A5103-FB01-D944-901A-FDFAB875FF2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6" name="Holder 3">
            <a:extLst>
              <a:ext uri="{FF2B5EF4-FFF2-40B4-BE49-F238E27FC236}">
                <a16:creationId xmlns:a16="http://schemas.microsoft.com/office/drawing/2014/main" id="{103D6EAA-9EB3-7B4F-B382-7AF2CFAE618E}"/>
              </a:ext>
            </a:extLst>
          </p:cNvPr>
          <p:cNvSpPr>
            <a:spLocks noGrp="1"/>
          </p:cNvSpPr>
          <p:nvPr>
            <p:ph sz="half" idx="2" hasCustomPrompt="1"/>
          </p:nvPr>
        </p:nvSpPr>
        <p:spPr>
          <a:xfrm>
            <a:off x="479395"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 </a:t>
            </a:r>
          </a:p>
          <a:p>
            <a:pPr lvl="0"/>
            <a:endParaRPr lang="en-GB"/>
          </a:p>
        </p:txBody>
      </p:sp>
      <p:sp>
        <p:nvSpPr>
          <p:cNvPr id="7" name="Holder 2">
            <a:extLst>
              <a:ext uri="{FF2B5EF4-FFF2-40B4-BE49-F238E27FC236}">
                <a16:creationId xmlns:a16="http://schemas.microsoft.com/office/drawing/2014/main" id="{90B6A48B-B35F-A343-AF92-2BDF07A13E19}"/>
              </a:ext>
            </a:extLst>
          </p:cNvPr>
          <p:cNvSpPr>
            <a:spLocks noGrp="1"/>
          </p:cNvSpPr>
          <p:nvPr>
            <p:ph type="title" hasCustomPrompt="1"/>
          </p:nvPr>
        </p:nvSpPr>
        <p:spPr>
          <a:xfrm>
            <a:off x="479395"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Tree>
    <p:extLst>
      <p:ext uri="{BB962C8B-B14F-4D97-AF65-F5344CB8AC3E}">
        <p14:creationId xmlns:p14="http://schemas.microsoft.com/office/powerpoint/2010/main" val="146288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581FD-800A-C644-B76D-E338AB57342D}"/>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82A00AD0-8434-4140-B4D3-B60D134C91A1}"/>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8B370E4A-3E0A-A24A-B6F0-05491D82F475}"/>
              </a:ext>
            </a:extLst>
          </p:cNvPr>
          <p:cNvSpPr>
            <a:spLocks noGrp="1"/>
          </p:cNvSpPr>
          <p:nvPr>
            <p:ph sz="half" idx="2" hasCustomPrompt="1"/>
          </p:nvPr>
        </p:nvSpPr>
        <p:spPr>
          <a:xfrm>
            <a:off x="498918" y="1605594"/>
            <a:ext cx="10847294" cy="369332"/>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a:p>
            <a:pPr lvl="0"/>
            <a:endParaRPr lang="en-GB"/>
          </a:p>
        </p:txBody>
      </p:sp>
      <p:sp>
        <p:nvSpPr>
          <p:cNvPr id="6" name="Holder 2">
            <a:extLst>
              <a:ext uri="{FF2B5EF4-FFF2-40B4-BE49-F238E27FC236}">
                <a16:creationId xmlns:a16="http://schemas.microsoft.com/office/drawing/2014/main" id="{C4A53ED1-C669-8341-8D0A-D43DCA07CF22}"/>
              </a:ext>
            </a:extLst>
          </p:cNvPr>
          <p:cNvSpPr>
            <a:spLocks noGrp="1"/>
          </p:cNvSpPr>
          <p:nvPr>
            <p:ph type="title" hasCustomPrompt="1"/>
          </p:nvPr>
        </p:nvSpPr>
        <p:spPr>
          <a:xfrm>
            <a:off x="498918" y="423361"/>
            <a:ext cx="3429063" cy="103500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a:t>
            </a:r>
            <a:endParaRPr/>
          </a:p>
        </p:txBody>
      </p:sp>
    </p:spTree>
    <p:extLst>
      <p:ext uri="{BB962C8B-B14F-4D97-AF65-F5344CB8AC3E}">
        <p14:creationId xmlns:p14="http://schemas.microsoft.com/office/powerpoint/2010/main" val="354327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2 content with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606364-3F9B-8B45-9334-F5F2C2E648EE}"/>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B5C95F09-A60C-D547-A12F-F8C88E90D612}"/>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F38C00CA-64DE-804B-9545-E19BC588F4FC}"/>
              </a:ext>
            </a:extLst>
          </p:cNvPr>
          <p:cNvSpPr>
            <a:spLocks noGrp="1"/>
          </p:cNvSpPr>
          <p:nvPr>
            <p:ph sz="half" idx="12" hasCustomPrompt="1"/>
          </p:nvPr>
        </p:nvSpPr>
        <p:spPr>
          <a:xfrm>
            <a:off x="498918" y="1604471"/>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sp>
        <p:nvSpPr>
          <p:cNvPr id="6" name="Holder 4">
            <a:extLst>
              <a:ext uri="{FF2B5EF4-FFF2-40B4-BE49-F238E27FC236}">
                <a16:creationId xmlns:a16="http://schemas.microsoft.com/office/drawing/2014/main" id="{75B821E4-51D6-6E42-824E-735E6556BF4D}"/>
              </a:ext>
            </a:extLst>
          </p:cNvPr>
          <p:cNvSpPr>
            <a:spLocks noGrp="1"/>
          </p:cNvSpPr>
          <p:nvPr>
            <p:ph sz="half" idx="3" hasCustomPrompt="1"/>
          </p:nvPr>
        </p:nvSpPr>
        <p:spPr>
          <a:xfrm>
            <a:off x="6168199" y="1604471"/>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cxnSp>
        <p:nvCxnSpPr>
          <p:cNvPr id="7" name="Straight Connector 6">
            <a:extLst>
              <a:ext uri="{FF2B5EF4-FFF2-40B4-BE49-F238E27FC236}">
                <a16:creationId xmlns:a16="http://schemas.microsoft.com/office/drawing/2014/main" id="{8DE95762-E9D4-204B-BDDF-8BEEB914F60D}"/>
              </a:ext>
            </a:extLst>
          </p:cNvPr>
          <p:cNvCxnSpPr/>
          <p:nvPr userDrawn="1"/>
        </p:nvCxnSpPr>
        <p:spPr>
          <a:xfrm>
            <a:off x="5971871" y="1604471"/>
            <a:ext cx="0" cy="2808777"/>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Holder 3">
            <a:extLst>
              <a:ext uri="{FF2B5EF4-FFF2-40B4-BE49-F238E27FC236}">
                <a16:creationId xmlns:a16="http://schemas.microsoft.com/office/drawing/2014/main" id="{71C12EE7-E2CC-2F4A-96B7-3B8112154D6A}"/>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a:p>
            <a:pPr lvl="0"/>
            <a:endParaRPr lang="en-GB"/>
          </a:p>
        </p:txBody>
      </p:sp>
      <p:sp>
        <p:nvSpPr>
          <p:cNvPr id="9" name="Holder 2">
            <a:extLst>
              <a:ext uri="{FF2B5EF4-FFF2-40B4-BE49-F238E27FC236}">
                <a16:creationId xmlns:a16="http://schemas.microsoft.com/office/drawing/2014/main" id="{D8A40C85-370E-5844-96CD-A32F7F05AB42}"/>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Tree>
    <p:extLst>
      <p:ext uri="{BB962C8B-B14F-4D97-AF65-F5344CB8AC3E}">
        <p14:creationId xmlns:p14="http://schemas.microsoft.com/office/powerpoint/2010/main" val="220560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2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95CE67-D2A1-0B4B-A1BB-4862C100BDBA}"/>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ED05DB38-C30C-5F46-A811-2F2AA719574F}"/>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9DF483D9-ACBC-A240-9270-57F2471789C9}"/>
              </a:ext>
            </a:extLst>
          </p:cNvPr>
          <p:cNvSpPr>
            <a:spLocks noGrp="1"/>
          </p:cNvSpPr>
          <p:nvPr>
            <p:ph sz="half" idx="12" hasCustomPrompt="1"/>
          </p:nvPr>
        </p:nvSpPr>
        <p:spPr>
          <a:xfrm>
            <a:off x="498918" y="1604471"/>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sp>
        <p:nvSpPr>
          <p:cNvPr id="6" name="Holder 4">
            <a:extLst>
              <a:ext uri="{FF2B5EF4-FFF2-40B4-BE49-F238E27FC236}">
                <a16:creationId xmlns:a16="http://schemas.microsoft.com/office/drawing/2014/main" id="{943373F0-BCDB-0C45-82FB-A33BA7539A7D}"/>
              </a:ext>
            </a:extLst>
          </p:cNvPr>
          <p:cNvSpPr>
            <a:spLocks noGrp="1"/>
          </p:cNvSpPr>
          <p:nvPr>
            <p:ph sz="half" idx="3" hasCustomPrompt="1"/>
          </p:nvPr>
        </p:nvSpPr>
        <p:spPr>
          <a:xfrm>
            <a:off x="6168199" y="1604471"/>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sp>
        <p:nvSpPr>
          <p:cNvPr id="7" name="Holder 3">
            <a:extLst>
              <a:ext uri="{FF2B5EF4-FFF2-40B4-BE49-F238E27FC236}">
                <a16:creationId xmlns:a16="http://schemas.microsoft.com/office/drawing/2014/main" id="{E2F9963C-A965-9C4E-8953-A54B4F46514C}"/>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a:p>
            <a:pPr lvl="0"/>
            <a:endParaRPr lang="en-GB"/>
          </a:p>
        </p:txBody>
      </p:sp>
      <p:sp>
        <p:nvSpPr>
          <p:cNvPr id="8" name="Holder 2">
            <a:extLst>
              <a:ext uri="{FF2B5EF4-FFF2-40B4-BE49-F238E27FC236}">
                <a16:creationId xmlns:a16="http://schemas.microsoft.com/office/drawing/2014/main" id="{01E63343-EE7A-554E-B3C8-DD55EBBCD51F}"/>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a:t>
            </a:r>
            <a:endParaRPr/>
          </a:p>
        </p:txBody>
      </p:sp>
    </p:spTree>
    <p:extLst>
      <p:ext uri="{BB962C8B-B14F-4D97-AF65-F5344CB8AC3E}">
        <p14:creationId xmlns:p14="http://schemas.microsoft.com/office/powerpoint/2010/main" val="4176270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2 content with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26C717B-1462-E743-9075-778257FC7FA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0EE4680E-34B1-9047-9196-255E63690B6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31FC5F30-35DF-F04A-A333-9C8F26BF30F0}"/>
              </a:ext>
            </a:extLst>
          </p:cNvPr>
          <p:cNvSpPr>
            <a:spLocks noGrp="1"/>
          </p:cNvSpPr>
          <p:nvPr>
            <p:ph sz="half" idx="2" hasCustomPrompt="1"/>
          </p:nvPr>
        </p:nvSpPr>
        <p:spPr>
          <a:xfrm>
            <a:off x="498918" y="1605650"/>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sp>
        <p:nvSpPr>
          <p:cNvPr id="6" name="Holder 4">
            <a:extLst>
              <a:ext uri="{FF2B5EF4-FFF2-40B4-BE49-F238E27FC236}">
                <a16:creationId xmlns:a16="http://schemas.microsoft.com/office/drawing/2014/main" id="{F846E69D-67B6-684A-BD0D-9B293FB964DD}"/>
              </a:ext>
            </a:extLst>
          </p:cNvPr>
          <p:cNvSpPr>
            <a:spLocks noGrp="1"/>
          </p:cNvSpPr>
          <p:nvPr>
            <p:ph sz="half" idx="3" hasCustomPrompt="1"/>
          </p:nvPr>
        </p:nvSpPr>
        <p:spPr>
          <a:xfrm>
            <a:off x="6168199" y="1605650"/>
            <a:ext cx="5303520" cy="184666"/>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a:t>
            </a:r>
          </a:p>
        </p:txBody>
      </p:sp>
      <p:cxnSp>
        <p:nvCxnSpPr>
          <p:cNvPr id="7" name="Straight Connector 6">
            <a:extLst>
              <a:ext uri="{FF2B5EF4-FFF2-40B4-BE49-F238E27FC236}">
                <a16:creationId xmlns:a16="http://schemas.microsoft.com/office/drawing/2014/main" id="{3F15829F-36D3-9047-B681-4B3C3E6FDAE3}"/>
              </a:ext>
            </a:extLst>
          </p:cNvPr>
          <p:cNvCxnSpPr>
            <a:cxnSpLocks/>
          </p:cNvCxnSpPr>
          <p:nvPr userDrawn="1"/>
        </p:nvCxnSpPr>
        <p:spPr>
          <a:xfrm>
            <a:off x="5971871" y="1605650"/>
            <a:ext cx="0" cy="3239081"/>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Holder 2">
            <a:extLst>
              <a:ext uri="{FF2B5EF4-FFF2-40B4-BE49-F238E27FC236}">
                <a16:creationId xmlns:a16="http://schemas.microsoft.com/office/drawing/2014/main" id="{7DACB150-F71D-C741-A281-7331AFDFA55B}"/>
              </a:ext>
            </a:extLst>
          </p:cNvPr>
          <p:cNvSpPr>
            <a:spLocks noGrp="1"/>
          </p:cNvSpPr>
          <p:nvPr>
            <p:ph type="title" hasCustomPrompt="1"/>
          </p:nvPr>
        </p:nvSpPr>
        <p:spPr>
          <a:xfrm>
            <a:off x="498918" y="423361"/>
            <a:ext cx="3429063" cy="103500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Tree>
    <p:extLst>
      <p:ext uri="{BB962C8B-B14F-4D97-AF65-F5344CB8AC3E}">
        <p14:creationId xmlns:p14="http://schemas.microsoft.com/office/powerpoint/2010/main" val="87434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2 headin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A10C4A-9AD9-864F-8850-7A60F9018CCA}"/>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42768161-56A6-1C4D-B544-92F24E9F0161}"/>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FB82642F-62F0-1F45-BB04-C40E7D268AFB}"/>
              </a:ext>
            </a:extLst>
          </p:cNvPr>
          <p:cNvSpPr>
            <a:spLocks noGrp="1"/>
          </p:cNvSpPr>
          <p:nvPr>
            <p:ph sz="half" idx="2" hasCustomPrompt="1"/>
          </p:nvPr>
        </p:nvSpPr>
        <p:spPr>
          <a:xfrm>
            <a:off x="498918" y="1605650"/>
            <a:ext cx="5303520" cy="184666"/>
          </a:xfrm>
          <a:prstGeom prst="rect">
            <a:avLst/>
          </a:prstGeom>
        </p:spPr>
        <p:txBody>
          <a:bodyPr wrap="square" lIns="0" tIns="0" rIns="0" bIns="0">
            <a:spAutoFit/>
          </a:bodyPr>
          <a:lstStyle>
            <a:lvl1pPr>
              <a:defRPr sz="1200" b="1" i="0">
                <a:solidFill>
                  <a:schemeClr val="accent1"/>
                </a:solidFill>
                <a:latin typeface="Arial" panose="020B0604020202020204" pitchFamily="34" charset="0"/>
                <a:cs typeface="Arial" panose="020B0604020202020204" pitchFamily="34" charset="0"/>
              </a:defRPr>
            </a:lvl1pPr>
          </a:lstStyle>
          <a:p>
            <a:pPr lvl="0"/>
            <a:r>
              <a:rPr lang="en-GB"/>
              <a:t>CLICK TO ADD HEADING </a:t>
            </a:r>
          </a:p>
        </p:txBody>
      </p:sp>
      <p:sp>
        <p:nvSpPr>
          <p:cNvPr id="6" name="Holder 4">
            <a:extLst>
              <a:ext uri="{FF2B5EF4-FFF2-40B4-BE49-F238E27FC236}">
                <a16:creationId xmlns:a16="http://schemas.microsoft.com/office/drawing/2014/main" id="{D07284D3-F335-4C4F-A996-176A7C98E2F5}"/>
              </a:ext>
            </a:extLst>
          </p:cNvPr>
          <p:cNvSpPr>
            <a:spLocks noGrp="1"/>
          </p:cNvSpPr>
          <p:nvPr>
            <p:ph sz="half" idx="3" hasCustomPrompt="1"/>
          </p:nvPr>
        </p:nvSpPr>
        <p:spPr>
          <a:xfrm>
            <a:off x="6168199" y="1605650"/>
            <a:ext cx="5303520" cy="184666"/>
          </a:xfrm>
          <a:prstGeom prst="rect">
            <a:avLst/>
          </a:prstGeom>
        </p:spPr>
        <p:txBody>
          <a:bodyPr wrap="square" lIns="0" tIns="0" rIns="0" bIns="0">
            <a:spAutoFit/>
          </a:bodyPr>
          <a:lstStyle>
            <a:lvl1pPr>
              <a:defRPr sz="1200" b="1" i="0">
                <a:solidFill>
                  <a:schemeClr val="accent1"/>
                </a:solidFill>
                <a:latin typeface="Arial" panose="020B0604020202020204" pitchFamily="34" charset="0"/>
                <a:cs typeface="Arial" panose="020B0604020202020204" pitchFamily="34" charset="0"/>
              </a:defRPr>
            </a:lvl1pPr>
          </a:lstStyle>
          <a:p>
            <a:pPr lvl="0"/>
            <a:r>
              <a:rPr lang="en-GB"/>
              <a:t>CLICK TO ADD HEADING </a:t>
            </a:r>
          </a:p>
        </p:txBody>
      </p:sp>
      <p:sp>
        <p:nvSpPr>
          <p:cNvPr id="7" name="Holder 2">
            <a:extLst>
              <a:ext uri="{FF2B5EF4-FFF2-40B4-BE49-F238E27FC236}">
                <a16:creationId xmlns:a16="http://schemas.microsoft.com/office/drawing/2014/main" id="{BE05DF9C-DDE9-EE4D-8A60-92A50AF933C3}"/>
              </a:ext>
            </a:extLst>
          </p:cNvPr>
          <p:cNvSpPr>
            <a:spLocks noGrp="1"/>
          </p:cNvSpPr>
          <p:nvPr>
            <p:ph type="title" hasCustomPrompt="1"/>
          </p:nvPr>
        </p:nvSpPr>
        <p:spPr>
          <a:xfrm>
            <a:off x="498918" y="423361"/>
            <a:ext cx="3429063" cy="103500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Tree>
    <p:extLst>
      <p:ext uri="{BB962C8B-B14F-4D97-AF65-F5344CB8AC3E}">
        <p14:creationId xmlns:p14="http://schemas.microsoft.com/office/powerpoint/2010/main" val="188376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bullet poi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6219B25-3CE6-6C48-98BD-F51E91DDB533}"/>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79F1C05E-0CBA-854D-B1B6-5E31934E396C}"/>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Content Placeholder 2">
            <a:extLst>
              <a:ext uri="{FF2B5EF4-FFF2-40B4-BE49-F238E27FC236}">
                <a16:creationId xmlns:a16="http://schemas.microsoft.com/office/drawing/2014/main" id="{139B11C2-0E11-2D45-B01C-C83AA69B5434}"/>
              </a:ext>
            </a:extLst>
          </p:cNvPr>
          <p:cNvSpPr>
            <a:spLocks noGrp="1"/>
          </p:cNvSpPr>
          <p:nvPr>
            <p:ph idx="1"/>
          </p:nvPr>
        </p:nvSpPr>
        <p:spPr>
          <a:xfrm>
            <a:off x="498919" y="1600611"/>
            <a:ext cx="10748682" cy="3579787"/>
          </a:xfrm>
          <a:prstGeom prst="rect">
            <a:avLst/>
          </a:prstGeom>
        </p:spPr>
        <p:txBody>
          <a:bodyPr lIns="0">
            <a:no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Holder 2">
            <a:extLst>
              <a:ext uri="{FF2B5EF4-FFF2-40B4-BE49-F238E27FC236}">
                <a16:creationId xmlns:a16="http://schemas.microsoft.com/office/drawing/2014/main" id="{1BE3488A-F20A-944A-9369-89F407B0A3EA}"/>
              </a:ext>
            </a:extLst>
          </p:cNvPr>
          <p:cNvSpPr>
            <a:spLocks noGrp="1"/>
          </p:cNvSpPr>
          <p:nvPr>
            <p:ph type="title" hasCustomPrompt="1"/>
          </p:nvPr>
        </p:nvSpPr>
        <p:spPr>
          <a:xfrm>
            <a:off x="498919" y="423361"/>
            <a:ext cx="3112070" cy="937467"/>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Tree>
    <p:extLst>
      <p:ext uri="{BB962C8B-B14F-4D97-AF65-F5344CB8AC3E}">
        <p14:creationId xmlns:p14="http://schemas.microsoft.com/office/powerpoint/2010/main" val="330963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2 bullet point with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C3C9B2-FA5C-C040-9732-FBA00ABBE4D1}"/>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1B950D44-82DF-244C-9CB3-B9DA411A09B6}"/>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Content Placeholder 2">
            <a:extLst>
              <a:ext uri="{FF2B5EF4-FFF2-40B4-BE49-F238E27FC236}">
                <a16:creationId xmlns:a16="http://schemas.microsoft.com/office/drawing/2014/main" id="{F71AA47F-B348-5B48-BF73-63D4E9FE2169}"/>
              </a:ext>
            </a:extLst>
          </p:cNvPr>
          <p:cNvSpPr>
            <a:spLocks noGrp="1"/>
          </p:cNvSpPr>
          <p:nvPr>
            <p:ph idx="1"/>
          </p:nvPr>
        </p:nvSpPr>
        <p:spPr>
          <a:xfrm>
            <a:off x="498919" y="1600611"/>
            <a:ext cx="5303515" cy="3006435"/>
          </a:xfrm>
          <a:prstGeom prst="rect">
            <a:avLst/>
          </a:prstGeom>
        </p:spPr>
        <p:txBody>
          <a:bodyPr lIns="0">
            <a:no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Holder 2">
            <a:extLst>
              <a:ext uri="{FF2B5EF4-FFF2-40B4-BE49-F238E27FC236}">
                <a16:creationId xmlns:a16="http://schemas.microsoft.com/office/drawing/2014/main" id="{B1FEAE16-6BCF-824F-99E0-A79DCC478A13}"/>
              </a:ext>
            </a:extLst>
          </p:cNvPr>
          <p:cNvSpPr>
            <a:spLocks noGrp="1"/>
          </p:cNvSpPr>
          <p:nvPr>
            <p:ph type="title" hasCustomPrompt="1"/>
          </p:nvPr>
        </p:nvSpPr>
        <p:spPr>
          <a:xfrm>
            <a:off x="498919" y="423361"/>
            <a:ext cx="3112070" cy="937467"/>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 </a:t>
            </a:r>
            <a:br>
              <a:rPr lang="en-GB"/>
            </a:br>
            <a:r>
              <a:rPr lang="en-GB"/>
              <a:t>Title </a:t>
            </a:r>
            <a:endParaRPr/>
          </a:p>
        </p:txBody>
      </p:sp>
      <p:cxnSp>
        <p:nvCxnSpPr>
          <p:cNvPr id="7" name="Straight Connector 6">
            <a:extLst>
              <a:ext uri="{FF2B5EF4-FFF2-40B4-BE49-F238E27FC236}">
                <a16:creationId xmlns:a16="http://schemas.microsoft.com/office/drawing/2014/main" id="{80BF3D71-A740-F146-8ADC-B5725289EE36}"/>
              </a:ext>
            </a:extLst>
          </p:cNvPr>
          <p:cNvCxnSpPr>
            <a:cxnSpLocks/>
          </p:cNvCxnSpPr>
          <p:nvPr userDrawn="1"/>
        </p:nvCxnSpPr>
        <p:spPr>
          <a:xfrm>
            <a:off x="5976354" y="1605650"/>
            <a:ext cx="0" cy="3118057"/>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D0FAF920-AFF2-934B-9AF6-D20E09D14597}"/>
              </a:ext>
            </a:extLst>
          </p:cNvPr>
          <p:cNvSpPr>
            <a:spLocks noGrp="1"/>
          </p:cNvSpPr>
          <p:nvPr>
            <p:ph idx="12"/>
          </p:nvPr>
        </p:nvSpPr>
        <p:spPr>
          <a:xfrm>
            <a:off x="6160131" y="1600611"/>
            <a:ext cx="5320550" cy="3006435"/>
          </a:xfrm>
          <a:prstGeom prst="rect">
            <a:avLst/>
          </a:prstGeom>
        </p:spPr>
        <p:txBody>
          <a:bodyPr lIns="0">
            <a:no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8539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2 bullet poi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528219-38AC-6245-AF91-47D9CA5A132E}"/>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D5795A2D-3B1C-9E4D-BC0B-FEDDC8578DA5}"/>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Content Placeholder 2">
            <a:extLst>
              <a:ext uri="{FF2B5EF4-FFF2-40B4-BE49-F238E27FC236}">
                <a16:creationId xmlns:a16="http://schemas.microsoft.com/office/drawing/2014/main" id="{B8B0EC58-76EC-3E4C-83BB-BED448F6CC03}"/>
              </a:ext>
            </a:extLst>
          </p:cNvPr>
          <p:cNvSpPr>
            <a:spLocks noGrp="1"/>
          </p:cNvSpPr>
          <p:nvPr>
            <p:ph idx="1"/>
          </p:nvPr>
        </p:nvSpPr>
        <p:spPr>
          <a:xfrm>
            <a:off x="498919" y="1600611"/>
            <a:ext cx="5303515" cy="3006435"/>
          </a:xfrm>
          <a:prstGeom prst="rect">
            <a:avLst/>
          </a:prstGeom>
        </p:spPr>
        <p:txBody>
          <a:bodyPr lIns="0">
            <a:no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Holder 2">
            <a:extLst>
              <a:ext uri="{FF2B5EF4-FFF2-40B4-BE49-F238E27FC236}">
                <a16:creationId xmlns:a16="http://schemas.microsoft.com/office/drawing/2014/main" id="{DE34D302-3C6C-384E-877E-94D0FA6B97C1}"/>
              </a:ext>
            </a:extLst>
          </p:cNvPr>
          <p:cNvSpPr>
            <a:spLocks noGrp="1"/>
          </p:cNvSpPr>
          <p:nvPr>
            <p:ph type="title" hasCustomPrompt="1"/>
          </p:nvPr>
        </p:nvSpPr>
        <p:spPr>
          <a:xfrm>
            <a:off x="498919" y="423361"/>
            <a:ext cx="3112070" cy="937467"/>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
        <p:nvSpPr>
          <p:cNvPr id="7" name="Content Placeholder 2">
            <a:extLst>
              <a:ext uri="{FF2B5EF4-FFF2-40B4-BE49-F238E27FC236}">
                <a16:creationId xmlns:a16="http://schemas.microsoft.com/office/drawing/2014/main" id="{CD67985B-6B8B-7B40-8856-DC9A93D8A61C}"/>
              </a:ext>
            </a:extLst>
          </p:cNvPr>
          <p:cNvSpPr>
            <a:spLocks noGrp="1"/>
          </p:cNvSpPr>
          <p:nvPr>
            <p:ph idx="12"/>
          </p:nvPr>
        </p:nvSpPr>
        <p:spPr>
          <a:xfrm>
            <a:off x="6160131" y="1600611"/>
            <a:ext cx="5320550" cy="3006435"/>
          </a:xfrm>
          <a:prstGeom prst="rect">
            <a:avLst/>
          </a:prstGeom>
        </p:spPr>
        <p:txBody>
          <a:bodyPr lIns="0">
            <a:no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40937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Table heading with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AB00C9-4901-6045-9B8D-99918C9FFBA3}"/>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DEF5380C-7D9C-704C-A7EC-A3E8F39202D5}"/>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cxnSp>
        <p:nvCxnSpPr>
          <p:cNvPr id="8" name="Straight Connector 7">
            <a:extLst>
              <a:ext uri="{FF2B5EF4-FFF2-40B4-BE49-F238E27FC236}">
                <a16:creationId xmlns:a16="http://schemas.microsoft.com/office/drawing/2014/main" id="{3F8FC7FD-16CF-FA4A-9314-04C79E661B65}"/>
              </a:ext>
            </a:extLst>
          </p:cNvPr>
          <p:cNvCxnSpPr>
            <a:cxnSpLocks/>
          </p:cNvCxnSpPr>
          <p:nvPr userDrawn="1"/>
        </p:nvCxnSpPr>
        <p:spPr>
          <a:xfrm>
            <a:off x="494408" y="1908508"/>
            <a:ext cx="9577137"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Holder 3">
            <a:extLst>
              <a:ext uri="{FF2B5EF4-FFF2-40B4-BE49-F238E27FC236}">
                <a16:creationId xmlns:a16="http://schemas.microsoft.com/office/drawing/2014/main" id="{F5429BDB-944F-284C-A94C-9829F53BE437}"/>
              </a:ext>
            </a:extLst>
          </p:cNvPr>
          <p:cNvSpPr>
            <a:spLocks noGrp="1"/>
          </p:cNvSpPr>
          <p:nvPr>
            <p:ph sz="half" idx="2" hasCustomPrompt="1"/>
          </p:nvPr>
        </p:nvSpPr>
        <p:spPr>
          <a:xfrm>
            <a:off x="480810" y="942876"/>
            <a:ext cx="10847294" cy="276999"/>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p:txBody>
      </p:sp>
      <p:sp>
        <p:nvSpPr>
          <p:cNvPr id="10" name="Holder 2">
            <a:extLst>
              <a:ext uri="{FF2B5EF4-FFF2-40B4-BE49-F238E27FC236}">
                <a16:creationId xmlns:a16="http://schemas.microsoft.com/office/drawing/2014/main" id="{022361DB-E33E-4346-9DD9-9E3C7E84F0E0}"/>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a:t>
            </a:r>
            <a:endParaRPr/>
          </a:p>
        </p:txBody>
      </p:sp>
      <p:sp>
        <p:nvSpPr>
          <p:cNvPr id="12" name="Holder 3">
            <a:extLst>
              <a:ext uri="{FF2B5EF4-FFF2-40B4-BE49-F238E27FC236}">
                <a16:creationId xmlns:a16="http://schemas.microsoft.com/office/drawing/2014/main" id="{E2B82E4C-F917-7C4D-8F92-036265986B03}"/>
              </a:ext>
            </a:extLst>
          </p:cNvPr>
          <p:cNvSpPr>
            <a:spLocks noGrp="1"/>
          </p:cNvSpPr>
          <p:nvPr>
            <p:ph sz="half" idx="12" hasCustomPrompt="1"/>
          </p:nvPr>
        </p:nvSpPr>
        <p:spPr>
          <a:xfrm>
            <a:off x="485471" y="1663791"/>
            <a:ext cx="10847294" cy="184666"/>
          </a:xfrm>
          <a:prstGeom prst="rect">
            <a:avLst/>
          </a:prstGeom>
        </p:spPr>
        <p:txBody>
          <a:bodyPr wrap="square" lIns="0" tIns="0" rIns="0" bIns="0">
            <a:spAutoFit/>
          </a:bodyPr>
          <a:lstStyle>
            <a:lvl1pPr>
              <a:defRPr sz="1200" b="1" i="0" cap="all" baseline="0">
                <a:solidFill>
                  <a:schemeClr val="accent6"/>
                </a:solidFill>
                <a:latin typeface="Arial" panose="020B0604020202020204" pitchFamily="34" charset="0"/>
                <a:cs typeface="Arial" panose="020B0604020202020204" pitchFamily="34" charset="0"/>
              </a:defRPr>
            </a:lvl1pPr>
          </a:lstStyle>
          <a:p>
            <a:pPr lvl="0"/>
            <a:r>
              <a:rPr lang="en-GB"/>
              <a:t>Click to add table heading </a:t>
            </a:r>
          </a:p>
        </p:txBody>
      </p:sp>
    </p:spTree>
    <p:extLst>
      <p:ext uri="{BB962C8B-B14F-4D97-AF65-F5344CB8AC3E}">
        <p14:creationId xmlns:p14="http://schemas.microsoft.com/office/powerpoint/2010/main" val="4489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TERNAL - Template - 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168ACE-4528-794C-978B-CE2EF78BBADB}"/>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4815DCEB-647D-3F46-BC3B-323E7BC2A750}"/>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2">
            <a:extLst>
              <a:ext uri="{FF2B5EF4-FFF2-40B4-BE49-F238E27FC236}">
                <a16:creationId xmlns:a16="http://schemas.microsoft.com/office/drawing/2014/main" id="{ED48AFC4-B7AE-944D-ABE1-910A4F1CE62E}"/>
              </a:ext>
            </a:extLst>
          </p:cNvPr>
          <p:cNvSpPr>
            <a:spLocks noGrp="1"/>
          </p:cNvSpPr>
          <p:nvPr>
            <p:ph type="title" hasCustomPrompt="1"/>
          </p:nvPr>
        </p:nvSpPr>
        <p:spPr>
          <a:xfrm>
            <a:off x="498919" y="423361"/>
            <a:ext cx="3112070" cy="937467"/>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Tree>
    <p:extLst>
      <p:ext uri="{BB962C8B-B14F-4D97-AF65-F5344CB8AC3E}">
        <p14:creationId xmlns:p14="http://schemas.microsoft.com/office/powerpoint/2010/main" val="253238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Sub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D3957F-B592-8A49-8ACD-AAE8FE27796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A98A5103-FB01-D944-901A-FDFAB875FF2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8" name="Holder 3">
            <a:extLst>
              <a:ext uri="{FF2B5EF4-FFF2-40B4-BE49-F238E27FC236}">
                <a16:creationId xmlns:a16="http://schemas.microsoft.com/office/drawing/2014/main" id="{7B05C8C7-8D92-E449-A730-F109A6929598}"/>
              </a:ext>
            </a:extLst>
          </p:cNvPr>
          <p:cNvSpPr>
            <a:spLocks noGrp="1"/>
          </p:cNvSpPr>
          <p:nvPr>
            <p:ph sz="half" idx="2" hasCustomPrompt="1"/>
          </p:nvPr>
        </p:nvSpPr>
        <p:spPr>
          <a:xfrm>
            <a:off x="479395" y="1386627"/>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 </a:t>
            </a:r>
          </a:p>
          <a:p>
            <a:pPr lvl="0"/>
            <a:endParaRPr lang="en-GB"/>
          </a:p>
        </p:txBody>
      </p:sp>
      <p:sp>
        <p:nvSpPr>
          <p:cNvPr id="9" name="Holder 2">
            <a:extLst>
              <a:ext uri="{FF2B5EF4-FFF2-40B4-BE49-F238E27FC236}">
                <a16:creationId xmlns:a16="http://schemas.microsoft.com/office/drawing/2014/main" id="{1FB6927E-B23C-BC4B-B21B-64B663C63EE4}"/>
              </a:ext>
            </a:extLst>
          </p:cNvPr>
          <p:cNvSpPr>
            <a:spLocks noGrp="1"/>
          </p:cNvSpPr>
          <p:nvPr>
            <p:ph type="title" hasCustomPrompt="1"/>
          </p:nvPr>
        </p:nvSpPr>
        <p:spPr>
          <a:xfrm>
            <a:off x="479395" y="433469"/>
            <a:ext cx="3621958"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a:t>
            </a:r>
            <a:endParaRPr/>
          </a:p>
        </p:txBody>
      </p:sp>
    </p:spTree>
    <p:extLst>
      <p:ext uri="{BB962C8B-B14F-4D97-AF65-F5344CB8AC3E}">
        <p14:creationId xmlns:p14="http://schemas.microsoft.com/office/powerpoint/2010/main" val="92697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Treasury - Divider 1 - with Waratah">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56EBEE-3182-7546-854F-4AFDDAE13287}"/>
              </a:ext>
            </a:extLst>
          </p:cNvPr>
          <p:cNvSpPr>
            <a:spLocks noGrp="1"/>
          </p:cNvSpPr>
          <p:nvPr>
            <p:ph type="title" hasCustomPrompt="1"/>
          </p:nvPr>
        </p:nvSpPr>
        <p:spPr>
          <a:xfrm>
            <a:off x="649224" y="1329310"/>
            <a:ext cx="5312664" cy="2438400"/>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add Title</a:t>
            </a:r>
            <a:endParaRPr lang="en-AU"/>
          </a:p>
        </p:txBody>
      </p:sp>
      <p:sp>
        <p:nvSpPr>
          <p:cNvPr id="5" name="Rectangle 4">
            <a:extLst>
              <a:ext uri="{FF2B5EF4-FFF2-40B4-BE49-F238E27FC236}">
                <a16:creationId xmlns:a16="http://schemas.microsoft.com/office/drawing/2014/main" id="{90B15FCB-8A21-2D41-8118-963DD7D035FA}"/>
              </a:ext>
            </a:extLst>
          </p:cNvPr>
          <p:cNvSpPr/>
          <p:nvPr userDrawn="1"/>
        </p:nvSpPr>
        <p:spPr>
          <a:xfrm>
            <a:off x="831000" y="2120230"/>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bject 20">
            <a:extLst>
              <a:ext uri="{FF2B5EF4-FFF2-40B4-BE49-F238E27FC236}">
                <a16:creationId xmlns:a16="http://schemas.microsoft.com/office/drawing/2014/main" id="{5234702E-2B3B-784B-893A-0FF53486CD60}"/>
              </a:ext>
            </a:extLst>
          </p:cNvPr>
          <p:cNvSpPr/>
          <p:nvPr userDrawn="1"/>
        </p:nvSpPr>
        <p:spPr>
          <a:xfrm>
            <a:off x="11027084" y="5605187"/>
            <a:ext cx="805665" cy="871815"/>
          </a:xfrm>
          <a:prstGeom prst="rect">
            <a:avLst/>
          </a:prstGeom>
          <a:blipFill>
            <a:blip r:embed="rId2"/>
            <a:stretch>
              <a:fillRect/>
            </a:stretch>
          </a:blipFill>
        </p:spPr>
        <p:txBody>
          <a:bodyPr wrap="square" lIns="0" tIns="0" rIns="0" bIns="0" rtlCol="0"/>
          <a:lstStyle/>
          <a:p>
            <a:endParaRPr sz="1277"/>
          </a:p>
        </p:txBody>
      </p:sp>
    </p:spTree>
    <p:extLst>
      <p:ext uri="{BB962C8B-B14F-4D97-AF65-F5344CB8AC3E}">
        <p14:creationId xmlns:p14="http://schemas.microsoft.com/office/powerpoint/2010/main" val="168606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Treasury - Divider 1">
    <p:spTree>
      <p:nvGrpSpPr>
        <p:cNvPr id="1" name=""/>
        <p:cNvGrpSpPr/>
        <p:nvPr/>
      </p:nvGrpSpPr>
      <p:grpSpPr>
        <a:xfrm>
          <a:off x="0" y="0"/>
          <a:ext cx="0" cy="0"/>
          <a:chOff x="0" y="0"/>
          <a:chExt cx="0" cy="0"/>
        </a:xfrm>
      </p:grpSpPr>
      <p:sp>
        <p:nvSpPr>
          <p:cNvPr id="5" name="object 20">
            <a:extLst>
              <a:ext uri="{FF2B5EF4-FFF2-40B4-BE49-F238E27FC236}">
                <a16:creationId xmlns:a16="http://schemas.microsoft.com/office/drawing/2014/main" id="{34CF678A-CC04-834D-8BCB-36ED8FA386A1}"/>
              </a:ext>
            </a:extLst>
          </p:cNvPr>
          <p:cNvSpPr/>
          <p:nvPr userDrawn="1"/>
        </p:nvSpPr>
        <p:spPr>
          <a:xfrm>
            <a:off x="11027084" y="5605187"/>
            <a:ext cx="805665" cy="871815"/>
          </a:xfrm>
          <a:prstGeom prst="rect">
            <a:avLst/>
          </a:prstGeom>
          <a:blipFill>
            <a:blip r:embed="rId2" cstate="print"/>
            <a:stretch>
              <a:fillRect/>
            </a:stretch>
          </a:blipFill>
        </p:spPr>
        <p:txBody>
          <a:bodyPr wrap="square" lIns="0" tIns="0" rIns="0" bIns="0" rtlCol="0"/>
          <a:lstStyle/>
          <a:p>
            <a:endParaRPr sz="1277"/>
          </a:p>
        </p:txBody>
      </p:sp>
      <p:sp>
        <p:nvSpPr>
          <p:cNvPr id="6" name="Title 1">
            <a:extLst>
              <a:ext uri="{FF2B5EF4-FFF2-40B4-BE49-F238E27FC236}">
                <a16:creationId xmlns:a16="http://schemas.microsoft.com/office/drawing/2014/main" id="{5A9E6D1A-7792-5B4F-8895-C7A47AB262A9}"/>
              </a:ext>
            </a:extLst>
          </p:cNvPr>
          <p:cNvSpPr>
            <a:spLocks noGrp="1"/>
          </p:cNvSpPr>
          <p:nvPr>
            <p:ph type="title" hasCustomPrompt="1"/>
          </p:nvPr>
        </p:nvSpPr>
        <p:spPr>
          <a:xfrm>
            <a:off x="649224" y="1329310"/>
            <a:ext cx="5312664" cy="2438400"/>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add Title</a:t>
            </a:r>
            <a:endParaRPr lang="en-AU"/>
          </a:p>
        </p:txBody>
      </p:sp>
      <p:sp>
        <p:nvSpPr>
          <p:cNvPr id="7" name="Rectangle 6">
            <a:extLst>
              <a:ext uri="{FF2B5EF4-FFF2-40B4-BE49-F238E27FC236}">
                <a16:creationId xmlns:a16="http://schemas.microsoft.com/office/drawing/2014/main" id="{F61F97DE-0BD1-4944-8EBA-027858E07C8B}"/>
              </a:ext>
            </a:extLst>
          </p:cNvPr>
          <p:cNvSpPr/>
          <p:nvPr userDrawn="1"/>
        </p:nvSpPr>
        <p:spPr>
          <a:xfrm>
            <a:off x="831000" y="2120230"/>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702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Treasury - Divider 2 - with Warata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E4BB-2E5E-C248-B238-2AEA820DFD4B}"/>
              </a:ext>
            </a:extLst>
          </p:cNvPr>
          <p:cNvSpPr>
            <a:spLocks noGrp="1"/>
          </p:cNvSpPr>
          <p:nvPr>
            <p:ph type="title" hasCustomPrompt="1"/>
          </p:nvPr>
        </p:nvSpPr>
        <p:spPr>
          <a:xfrm>
            <a:off x="2950464" y="2299208"/>
            <a:ext cx="7213600" cy="24384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add Title</a:t>
            </a:r>
            <a:endParaRPr lang="en-AU"/>
          </a:p>
        </p:txBody>
      </p:sp>
      <p:sp>
        <p:nvSpPr>
          <p:cNvPr id="3" name="object 20">
            <a:extLst>
              <a:ext uri="{FF2B5EF4-FFF2-40B4-BE49-F238E27FC236}">
                <a16:creationId xmlns:a16="http://schemas.microsoft.com/office/drawing/2014/main" id="{8909C58D-D97E-8045-AA5F-F470A1B339E2}"/>
              </a:ext>
            </a:extLst>
          </p:cNvPr>
          <p:cNvSpPr/>
          <p:nvPr userDrawn="1"/>
        </p:nvSpPr>
        <p:spPr>
          <a:xfrm>
            <a:off x="11027084" y="5605187"/>
            <a:ext cx="805665" cy="871815"/>
          </a:xfrm>
          <a:prstGeom prst="rect">
            <a:avLst/>
          </a:prstGeom>
          <a:blipFill>
            <a:blip r:embed="rId2" cstate="print"/>
            <a:stretch>
              <a:fillRect/>
            </a:stretch>
          </a:blipFill>
        </p:spPr>
        <p:txBody>
          <a:bodyPr wrap="square" lIns="0" tIns="0" rIns="0" bIns="0" rtlCol="0"/>
          <a:lstStyle/>
          <a:p>
            <a:endParaRPr sz="1277"/>
          </a:p>
        </p:txBody>
      </p:sp>
    </p:spTree>
    <p:extLst>
      <p:ext uri="{BB962C8B-B14F-4D97-AF65-F5344CB8AC3E}">
        <p14:creationId xmlns:p14="http://schemas.microsoft.com/office/powerpoint/2010/main" val="356660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Treasury - Divider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65E348-13DF-BD4C-A5E5-2584D5F7E67D}"/>
              </a:ext>
            </a:extLst>
          </p:cNvPr>
          <p:cNvSpPr>
            <a:spLocks noGrp="1"/>
          </p:cNvSpPr>
          <p:nvPr>
            <p:ph type="title" hasCustomPrompt="1"/>
          </p:nvPr>
        </p:nvSpPr>
        <p:spPr>
          <a:xfrm>
            <a:off x="2950464" y="2299208"/>
            <a:ext cx="7213600" cy="24384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add Title</a:t>
            </a:r>
            <a:endParaRPr lang="en-AU"/>
          </a:p>
        </p:txBody>
      </p:sp>
    </p:spTree>
    <p:extLst>
      <p:ext uri="{BB962C8B-B14F-4D97-AF65-F5344CB8AC3E}">
        <p14:creationId xmlns:p14="http://schemas.microsoft.com/office/powerpoint/2010/main" val="1782636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TERNAL - COVER - with 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37F161-522D-B046-A760-64114EB04066}"/>
              </a:ext>
            </a:extLst>
          </p:cNvPr>
          <p:cNvSpPr>
            <a:spLocks noGrp="1"/>
          </p:cNvSpPr>
          <p:nvPr>
            <p:ph type="title" hasCustomPrompt="1"/>
          </p:nvPr>
        </p:nvSpPr>
        <p:spPr>
          <a:xfrm>
            <a:off x="914400" y="3835400"/>
            <a:ext cx="7213600" cy="2438400"/>
          </a:xfrm>
          <a:prstGeom prst="rect">
            <a:avLst/>
          </a:prstGeo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add</a:t>
            </a:r>
            <a:br>
              <a:rPr lang="en-US"/>
            </a:br>
            <a:r>
              <a:rPr lang="en-US"/>
              <a:t>Title</a:t>
            </a:r>
            <a:endParaRPr lang="en-AU"/>
          </a:p>
        </p:txBody>
      </p:sp>
      <p:sp>
        <p:nvSpPr>
          <p:cNvPr id="3" name="Rectangle 2">
            <a:extLst>
              <a:ext uri="{FF2B5EF4-FFF2-40B4-BE49-F238E27FC236}">
                <a16:creationId xmlns:a16="http://schemas.microsoft.com/office/drawing/2014/main" id="{01CED900-272E-BF49-8572-5648DCA7227A}"/>
              </a:ext>
            </a:extLst>
          </p:cNvPr>
          <p:cNvSpPr/>
          <p:nvPr userDrawn="1"/>
        </p:nvSpPr>
        <p:spPr>
          <a:xfrm>
            <a:off x="1181520" y="5711408"/>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4403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TERNAL - COVER - Holding image - with Title - sml logo corner">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C80F3557-4731-914C-A058-296EE91FBDBC}"/>
              </a:ext>
            </a:extLst>
          </p:cNvPr>
          <p:cNvSpPr>
            <a:spLocks noGrp="1" noTextEdit="1"/>
          </p:cNvSpPr>
          <p:nvPr>
            <p:ph type="pic" sz="quarter" idx="20" hasCustomPrompt="1"/>
          </p:nvPr>
        </p:nvSpPr>
        <p:spPr>
          <a:xfrm>
            <a:off x="0" y="0"/>
            <a:ext cx="12192000" cy="6858000"/>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txBody>
          <a:bodyPr/>
          <a:lstStyle>
            <a:lvl1pPr marL="0" indent="0" algn="ctr">
              <a:buFontTx/>
              <a:buNone/>
              <a:defRPr sz="2000" baseline="0"/>
            </a:lvl1pPr>
          </a:lstStyle>
          <a:p>
            <a:r>
              <a:rPr lang="en-US"/>
              <a:t>Click icon to add image</a:t>
            </a:r>
          </a:p>
        </p:txBody>
      </p:sp>
      <p:sp>
        <p:nvSpPr>
          <p:cNvPr id="11" name="object 16">
            <a:extLst>
              <a:ext uri="{FF2B5EF4-FFF2-40B4-BE49-F238E27FC236}">
                <a16:creationId xmlns:a16="http://schemas.microsoft.com/office/drawing/2014/main" id="{D56A3F3A-F4AC-8544-98F6-911114F6C05C}"/>
              </a:ext>
            </a:extLst>
          </p:cNvPr>
          <p:cNvSpPr/>
          <p:nvPr userDrawn="1"/>
        </p:nvSpPr>
        <p:spPr>
          <a:xfrm>
            <a:off x="9499661" y="3292613"/>
            <a:ext cx="2691952" cy="3563165"/>
          </a:xfrm>
          <a:custGeom>
            <a:avLst/>
            <a:gdLst/>
            <a:ahLst/>
            <a:cxnLst/>
            <a:rect l="l" t="t" r="r" b="b"/>
            <a:pathLst>
              <a:path w="2968625" h="3929379">
                <a:moveTo>
                  <a:pt x="2968561" y="0"/>
                </a:moveTo>
                <a:lnTo>
                  <a:pt x="0" y="3928986"/>
                </a:lnTo>
                <a:lnTo>
                  <a:pt x="2968561" y="3928986"/>
                </a:lnTo>
                <a:lnTo>
                  <a:pt x="2968561" y="0"/>
                </a:lnTo>
                <a:close/>
              </a:path>
            </a:pathLst>
          </a:custGeom>
          <a:solidFill>
            <a:schemeClr val="accent3"/>
          </a:solidFill>
        </p:spPr>
        <p:txBody>
          <a:bodyPr wrap="square" lIns="0" tIns="0" rIns="0" bIns="0" rtlCol="0"/>
          <a:lstStyle/>
          <a:p>
            <a:endParaRPr sz="1277"/>
          </a:p>
        </p:txBody>
      </p:sp>
      <p:sp>
        <p:nvSpPr>
          <p:cNvPr id="12" name="object 17">
            <a:extLst>
              <a:ext uri="{FF2B5EF4-FFF2-40B4-BE49-F238E27FC236}">
                <a16:creationId xmlns:a16="http://schemas.microsoft.com/office/drawing/2014/main" id="{6A5E1A53-3843-9C42-B373-3B4AFC7B9DA9}"/>
              </a:ext>
            </a:extLst>
          </p:cNvPr>
          <p:cNvSpPr/>
          <p:nvPr userDrawn="1"/>
        </p:nvSpPr>
        <p:spPr>
          <a:xfrm>
            <a:off x="8600619" y="2088408"/>
            <a:ext cx="3591381" cy="4767203"/>
          </a:xfrm>
          <a:custGeom>
            <a:avLst/>
            <a:gdLst/>
            <a:ahLst/>
            <a:cxnLst/>
            <a:rect l="l" t="t" r="r" b="b"/>
            <a:pathLst>
              <a:path w="3960495" h="5257165">
                <a:moveTo>
                  <a:pt x="1363693" y="5256956"/>
                </a:moveTo>
                <a:lnTo>
                  <a:pt x="0" y="5256956"/>
                </a:lnTo>
                <a:lnTo>
                  <a:pt x="3960012" y="0"/>
                </a:lnTo>
                <a:lnTo>
                  <a:pt x="3960012" y="1810317"/>
                </a:lnTo>
                <a:lnTo>
                  <a:pt x="1363693" y="5256956"/>
                </a:lnTo>
                <a:close/>
              </a:path>
            </a:pathLst>
          </a:custGeom>
          <a:solidFill>
            <a:schemeClr val="tx2">
              <a:alpha val="69999"/>
            </a:schemeClr>
          </a:solidFill>
        </p:spPr>
        <p:txBody>
          <a:bodyPr wrap="square" lIns="0" tIns="0" rIns="0" bIns="0" rtlCol="0"/>
          <a:lstStyle/>
          <a:p>
            <a:endParaRPr sz="1277"/>
          </a:p>
        </p:txBody>
      </p:sp>
      <p:sp>
        <p:nvSpPr>
          <p:cNvPr id="14" name="object 18">
            <a:extLst>
              <a:ext uri="{FF2B5EF4-FFF2-40B4-BE49-F238E27FC236}">
                <a16:creationId xmlns:a16="http://schemas.microsoft.com/office/drawing/2014/main" id="{CB2A77D6-1641-8E40-8614-D65AB056D5FE}"/>
              </a:ext>
            </a:extLst>
          </p:cNvPr>
          <p:cNvSpPr/>
          <p:nvPr userDrawn="1"/>
        </p:nvSpPr>
        <p:spPr>
          <a:xfrm>
            <a:off x="8099157" y="3849920"/>
            <a:ext cx="3275832" cy="3005773"/>
          </a:xfrm>
          <a:custGeom>
            <a:avLst/>
            <a:gdLst/>
            <a:ahLst/>
            <a:cxnLst/>
            <a:rect l="l" t="t" r="r" b="b"/>
            <a:pathLst>
              <a:path w="3612515" h="3314700">
                <a:moveTo>
                  <a:pt x="1115445" y="3314399"/>
                </a:moveTo>
                <a:lnTo>
                  <a:pt x="0" y="3314399"/>
                </a:lnTo>
                <a:lnTo>
                  <a:pt x="2496707" y="0"/>
                </a:lnTo>
                <a:lnTo>
                  <a:pt x="3612157" y="0"/>
                </a:lnTo>
                <a:lnTo>
                  <a:pt x="1115445" y="3314399"/>
                </a:lnTo>
                <a:close/>
              </a:path>
            </a:pathLst>
          </a:custGeom>
          <a:solidFill>
            <a:schemeClr val="accent2">
              <a:alpha val="78997"/>
            </a:schemeClr>
          </a:solidFill>
        </p:spPr>
        <p:txBody>
          <a:bodyPr wrap="square" lIns="0" tIns="0" rIns="0" bIns="0" rtlCol="0"/>
          <a:lstStyle/>
          <a:p>
            <a:endParaRPr sz="1277"/>
          </a:p>
        </p:txBody>
      </p:sp>
      <p:sp>
        <p:nvSpPr>
          <p:cNvPr id="15" name="object 20">
            <a:extLst>
              <a:ext uri="{FF2B5EF4-FFF2-40B4-BE49-F238E27FC236}">
                <a16:creationId xmlns:a16="http://schemas.microsoft.com/office/drawing/2014/main" id="{D1A2AB4E-59CC-DA42-BE29-B6FAE90C453A}"/>
              </a:ext>
            </a:extLst>
          </p:cNvPr>
          <p:cNvSpPr/>
          <p:nvPr userDrawn="1"/>
        </p:nvSpPr>
        <p:spPr>
          <a:xfrm>
            <a:off x="11027084" y="5605187"/>
            <a:ext cx="805665" cy="871815"/>
          </a:xfrm>
          <a:prstGeom prst="rect">
            <a:avLst/>
          </a:prstGeom>
          <a:blipFill>
            <a:blip r:embed="rId3" cstate="print"/>
            <a:stretch>
              <a:fillRect/>
            </a:stretch>
          </a:blipFill>
        </p:spPr>
        <p:txBody>
          <a:bodyPr wrap="square" lIns="0" tIns="0" rIns="0" bIns="0" rtlCol="0"/>
          <a:lstStyle/>
          <a:p>
            <a:endParaRPr sz="1277"/>
          </a:p>
        </p:txBody>
      </p:sp>
    </p:spTree>
    <p:extLst>
      <p:ext uri="{BB962C8B-B14F-4D97-AF65-F5344CB8AC3E}">
        <p14:creationId xmlns:p14="http://schemas.microsoft.com/office/powerpoint/2010/main" val="26600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AA634CB-FB2E-CE46-830E-4DE2E9AE0E59}"/>
              </a:ext>
            </a:extLst>
          </p:cNvPr>
          <p:cNvSpPr>
            <a:spLocks noGrp="1" noTextEdit="1"/>
          </p:cNvSpPr>
          <p:nvPr>
            <p:ph type="pic" sz="quarter" idx="20" hasCustomPrompt="1"/>
          </p:nvPr>
        </p:nvSpPr>
        <p:spPr>
          <a:xfrm>
            <a:off x="0" y="0"/>
            <a:ext cx="12192000" cy="6858000"/>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txBody>
          <a:bodyPr/>
          <a:lstStyle>
            <a:lvl1pPr marL="0" indent="0" algn="ctr">
              <a:buFontTx/>
              <a:buNone/>
              <a:defRPr sz="2000" baseline="0"/>
            </a:lvl1pPr>
          </a:lstStyle>
          <a:p>
            <a:r>
              <a:rPr lang="en-US"/>
              <a:t>Click icon to add image</a:t>
            </a:r>
          </a:p>
        </p:txBody>
      </p:sp>
      <p:sp>
        <p:nvSpPr>
          <p:cNvPr id="4" name="object 16">
            <a:extLst>
              <a:ext uri="{FF2B5EF4-FFF2-40B4-BE49-F238E27FC236}">
                <a16:creationId xmlns:a16="http://schemas.microsoft.com/office/drawing/2014/main" id="{9F0DEAFB-4F5E-6440-9129-89B67DA50E58}"/>
              </a:ext>
            </a:extLst>
          </p:cNvPr>
          <p:cNvSpPr/>
          <p:nvPr userDrawn="1"/>
        </p:nvSpPr>
        <p:spPr>
          <a:xfrm>
            <a:off x="9499661" y="3292613"/>
            <a:ext cx="2691952" cy="3563165"/>
          </a:xfrm>
          <a:custGeom>
            <a:avLst/>
            <a:gdLst/>
            <a:ahLst/>
            <a:cxnLst/>
            <a:rect l="l" t="t" r="r" b="b"/>
            <a:pathLst>
              <a:path w="2968625" h="3929379">
                <a:moveTo>
                  <a:pt x="2968561" y="0"/>
                </a:moveTo>
                <a:lnTo>
                  <a:pt x="0" y="3928986"/>
                </a:lnTo>
                <a:lnTo>
                  <a:pt x="2968561" y="3928986"/>
                </a:lnTo>
                <a:lnTo>
                  <a:pt x="2968561" y="0"/>
                </a:lnTo>
                <a:close/>
              </a:path>
            </a:pathLst>
          </a:custGeom>
          <a:solidFill>
            <a:schemeClr val="accent3"/>
          </a:solidFill>
        </p:spPr>
        <p:txBody>
          <a:bodyPr wrap="square" lIns="0" tIns="0" rIns="0" bIns="0" rtlCol="0"/>
          <a:lstStyle/>
          <a:p>
            <a:endParaRPr sz="1277"/>
          </a:p>
        </p:txBody>
      </p:sp>
      <p:sp>
        <p:nvSpPr>
          <p:cNvPr id="5" name="object 17">
            <a:extLst>
              <a:ext uri="{FF2B5EF4-FFF2-40B4-BE49-F238E27FC236}">
                <a16:creationId xmlns:a16="http://schemas.microsoft.com/office/drawing/2014/main" id="{630B7F5A-8622-6D43-A064-87C6A664016F}"/>
              </a:ext>
            </a:extLst>
          </p:cNvPr>
          <p:cNvSpPr/>
          <p:nvPr userDrawn="1"/>
        </p:nvSpPr>
        <p:spPr>
          <a:xfrm>
            <a:off x="8600619" y="2088408"/>
            <a:ext cx="3591381" cy="4767203"/>
          </a:xfrm>
          <a:custGeom>
            <a:avLst/>
            <a:gdLst/>
            <a:ahLst/>
            <a:cxnLst/>
            <a:rect l="l" t="t" r="r" b="b"/>
            <a:pathLst>
              <a:path w="3960495" h="5257165">
                <a:moveTo>
                  <a:pt x="1363693" y="5256956"/>
                </a:moveTo>
                <a:lnTo>
                  <a:pt x="0" y="5256956"/>
                </a:lnTo>
                <a:lnTo>
                  <a:pt x="3960012" y="0"/>
                </a:lnTo>
                <a:lnTo>
                  <a:pt x="3960012" y="1810317"/>
                </a:lnTo>
                <a:lnTo>
                  <a:pt x="1363693" y="5256956"/>
                </a:lnTo>
                <a:close/>
              </a:path>
            </a:pathLst>
          </a:custGeom>
          <a:solidFill>
            <a:schemeClr val="tx2">
              <a:alpha val="69999"/>
            </a:schemeClr>
          </a:solidFill>
        </p:spPr>
        <p:txBody>
          <a:bodyPr wrap="square" lIns="0" tIns="0" rIns="0" bIns="0" rtlCol="0"/>
          <a:lstStyle/>
          <a:p>
            <a:endParaRPr sz="1277"/>
          </a:p>
        </p:txBody>
      </p:sp>
      <p:sp>
        <p:nvSpPr>
          <p:cNvPr id="6" name="object 18">
            <a:extLst>
              <a:ext uri="{FF2B5EF4-FFF2-40B4-BE49-F238E27FC236}">
                <a16:creationId xmlns:a16="http://schemas.microsoft.com/office/drawing/2014/main" id="{2D21109B-1109-344A-AA6B-F9E323704F5B}"/>
              </a:ext>
            </a:extLst>
          </p:cNvPr>
          <p:cNvSpPr/>
          <p:nvPr userDrawn="1"/>
        </p:nvSpPr>
        <p:spPr>
          <a:xfrm>
            <a:off x="8099157" y="3849920"/>
            <a:ext cx="3275832" cy="3005773"/>
          </a:xfrm>
          <a:custGeom>
            <a:avLst/>
            <a:gdLst/>
            <a:ahLst/>
            <a:cxnLst/>
            <a:rect l="l" t="t" r="r" b="b"/>
            <a:pathLst>
              <a:path w="3612515" h="3314700">
                <a:moveTo>
                  <a:pt x="1115445" y="3314399"/>
                </a:moveTo>
                <a:lnTo>
                  <a:pt x="0" y="3314399"/>
                </a:lnTo>
                <a:lnTo>
                  <a:pt x="2496707" y="0"/>
                </a:lnTo>
                <a:lnTo>
                  <a:pt x="3612157" y="0"/>
                </a:lnTo>
                <a:lnTo>
                  <a:pt x="1115445" y="3314399"/>
                </a:lnTo>
                <a:close/>
              </a:path>
            </a:pathLst>
          </a:custGeom>
          <a:solidFill>
            <a:schemeClr val="accent2">
              <a:alpha val="78997"/>
            </a:schemeClr>
          </a:solidFill>
        </p:spPr>
        <p:txBody>
          <a:bodyPr wrap="square" lIns="0" tIns="0" rIns="0" bIns="0" rtlCol="0"/>
          <a:lstStyle/>
          <a:p>
            <a:endParaRPr sz="1277"/>
          </a:p>
        </p:txBody>
      </p:sp>
      <p:sp>
        <p:nvSpPr>
          <p:cNvPr id="7" name="object 20">
            <a:extLst>
              <a:ext uri="{FF2B5EF4-FFF2-40B4-BE49-F238E27FC236}">
                <a16:creationId xmlns:a16="http://schemas.microsoft.com/office/drawing/2014/main" id="{0DC8EC59-F20F-9343-8482-C761042F5992}"/>
              </a:ext>
            </a:extLst>
          </p:cNvPr>
          <p:cNvSpPr/>
          <p:nvPr userDrawn="1"/>
        </p:nvSpPr>
        <p:spPr>
          <a:xfrm>
            <a:off x="11027084" y="5605187"/>
            <a:ext cx="805665" cy="871815"/>
          </a:xfrm>
          <a:prstGeom prst="rect">
            <a:avLst/>
          </a:prstGeom>
          <a:blipFill>
            <a:blip r:embed="rId3" cstate="print"/>
            <a:stretch>
              <a:fillRect/>
            </a:stretch>
          </a:blipFill>
        </p:spPr>
        <p:txBody>
          <a:bodyPr wrap="square" lIns="0" tIns="0" rIns="0" bIns="0" rtlCol="0"/>
          <a:lstStyle/>
          <a:p>
            <a:endParaRPr sz="1277"/>
          </a:p>
        </p:txBody>
      </p:sp>
      <p:sp>
        <p:nvSpPr>
          <p:cNvPr id="9" name="Title 1">
            <a:extLst>
              <a:ext uri="{FF2B5EF4-FFF2-40B4-BE49-F238E27FC236}">
                <a16:creationId xmlns:a16="http://schemas.microsoft.com/office/drawing/2014/main" id="{9C009131-DFBD-1344-B9D1-14F2BC044AD9}"/>
              </a:ext>
            </a:extLst>
          </p:cNvPr>
          <p:cNvSpPr>
            <a:spLocks noGrp="1"/>
          </p:cNvSpPr>
          <p:nvPr>
            <p:ph type="title" hasCustomPrompt="1"/>
          </p:nvPr>
        </p:nvSpPr>
        <p:spPr>
          <a:xfrm>
            <a:off x="914400" y="3835400"/>
            <a:ext cx="7213600" cy="2438400"/>
          </a:xfrm>
          <a:prstGeom prst="rect">
            <a:avLst/>
          </a:prstGeom>
        </p:spPr>
        <p:txBody>
          <a:bodyPr/>
          <a:lstStyle>
            <a:lvl1pPr>
              <a:defRPr>
                <a:solidFill>
                  <a:schemeClr val="tx1">
                    <a:lumMod val="20000"/>
                    <a:lumOff val="80000"/>
                  </a:schemeClr>
                </a:solidFill>
                <a:latin typeface="Arial" panose="020B0604020202020204" pitchFamily="34" charset="0"/>
                <a:cs typeface="Arial" panose="020B0604020202020204" pitchFamily="34" charset="0"/>
              </a:defRPr>
            </a:lvl1pPr>
          </a:lstStyle>
          <a:p>
            <a:r>
              <a:rPr lang="en-US"/>
              <a:t>Click to add</a:t>
            </a:r>
            <a:br>
              <a:rPr lang="en-US"/>
            </a:br>
            <a:r>
              <a:rPr lang="en-US"/>
              <a:t>Title</a:t>
            </a:r>
            <a:endParaRPr lang="en-AU"/>
          </a:p>
        </p:txBody>
      </p:sp>
      <p:sp>
        <p:nvSpPr>
          <p:cNvPr id="10" name="Rectangle 9">
            <a:extLst>
              <a:ext uri="{FF2B5EF4-FFF2-40B4-BE49-F238E27FC236}">
                <a16:creationId xmlns:a16="http://schemas.microsoft.com/office/drawing/2014/main" id="{F73AF3AC-E18C-694A-9E67-11F2966FA116}"/>
              </a:ext>
            </a:extLst>
          </p:cNvPr>
          <p:cNvSpPr/>
          <p:nvPr userDrawn="1"/>
        </p:nvSpPr>
        <p:spPr>
          <a:xfrm>
            <a:off x="1181520" y="5711408"/>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185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reasury - Disclaimer page with Waratah">
    <p:spTree>
      <p:nvGrpSpPr>
        <p:cNvPr id="1" name=""/>
        <p:cNvGrpSpPr/>
        <p:nvPr/>
      </p:nvGrpSpPr>
      <p:grpSpPr>
        <a:xfrm>
          <a:off x="0" y="0"/>
          <a:ext cx="0" cy="0"/>
          <a:chOff x="0" y="0"/>
          <a:chExt cx="0" cy="0"/>
        </a:xfrm>
      </p:grpSpPr>
      <p:sp>
        <p:nvSpPr>
          <p:cNvPr id="5" name="object 20">
            <a:extLst>
              <a:ext uri="{FF2B5EF4-FFF2-40B4-BE49-F238E27FC236}">
                <a16:creationId xmlns:a16="http://schemas.microsoft.com/office/drawing/2014/main" id="{34CF678A-CC04-834D-8BCB-36ED8FA386A1}"/>
              </a:ext>
            </a:extLst>
          </p:cNvPr>
          <p:cNvSpPr/>
          <p:nvPr userDrawn="1"/>
        </p:nvSpPr>
        <p:spPr>
          <a:xfrm>
            <a:off x="11027084" y="5605187"/>
            <a:ext cx="805665" cy="871815"/>
          </a:xfrm>
          <a:prstGeom prst="rect">
            <a:avLst/>
          </a:prstGeom>
          <a:blipFill>
            <a:blip r:embed="rId2" cstate="print"/>
            <a:stretch>
              <a:fillRect/>
            </a:stretch>
          </a:blipFill>
        </p:spPr>
        <p:txBody>
          <a:bodyPr wrap="square" lIns="0" tIns="0" rIns="0" bIns="0" rtlCol="0"/>
          <a:lstStyle/>
          <a:p>
            <a:endParaRPr sz="1277"/>
          </a:p>
        </p:txBody>
      </p:sp>
      <p:sp>
        <p:nvSpPr>
          <p:cNvPr id="7" name="object 3">
            <a:extLst>
              <a:ext uri="{FF2B5EF4-FFF2-40B4-BE49-F238E27FC236}">
                <a16:creationId xmlns:a16="http://schemas.microsoft.com/office/drawing/2014/main" id="{E4D16B56-025D-7D4F-822E-4AB3705A0114}"/>
              </a:ext>
            </a:extLst>
          </p:cNvPr>
          <p:cNvSpPr txBox="1"/>
          <p:nvPr userDrawn="1"/>
        </p:nvSpPr>
        <p:spPr>
          <a:xfrm>
            <a:off x="609599" y="5373040"/>
            <a:ext cx="4486836" cy="137176"/>
          </a:xfrm>
          <a:prstGeom prst="rect">
            <a:avLst/>
          </a:prstGeom>
        </p:spPr>
        <p:txBody>
          <a:bodyPr vert="horz" wrap="square" lIns="0" tIns="11516" rIns="0" bIns="0" rtlCol="0">
            <a:spAutoFit/>
          </a:bodyPr>
          <a:lstStyle/>
          <a:p>
            <a:pPr marL="11516">
              <a:spcBef>
                <a:spcPts val="91"/>
              </a:spcBef>
            </a:pPr>
            <a:r>
              <a:rPr sz="816" b="1" baseline="0">
                <a:solidFill>
                  <a:srgbClr val="FFFFFF"/>
                </a:solidFill>
                <a:latin typeface="Arial" panose="020B0604020202020204" pitchFamily="34" charset="0"/>
                <a:cs typeface="Gotham"/>
              </a:rPr>
              <a:t>Disclaimer</a:t>
            </a:r>
            <a:endParaRPr lang="en-AU" sz="816" b="1" baseline="0">
              <a:solidFill>
                <a:srgbClr val="FFFFFF"/>
              </a:solidFill>
              <a:latin typeface="Arial" panose="020B0604020202020204" pitchFamily="34" charset="0"/>
              <a:cs typeface="Gotham"/>
            </a:endParaRPr>
          </a:p>
        </p:txBody>
      </p:sp>
      <p:sp>
        <p:nvSpPr>
          <p:cNvPr id="8" name="object 5">
            <a:extLst>
              <a:ext uri="{FF2B5EF4-FFF2-40B4-BE49-F238E27FC236}">
                <a16:creationId xmlns:a16="http://schemas.microsoft.com/office/drawing/2014/main" id="{7189F69B-3D1E-F844-AB18-CA400EA55EB9}"/>
              </a:ext>
            </a:extLst>
          </p:cNvPr>
          <p:cNvSpPr txBox="1"/>
          <p:nvPr userDrawn="1"/>
        </p:nvSpPr>
        <p:spPr>
          <a:xfrm>
            <a:off x="5096435" y="5373040"/>
            <a:ext cx="4486837" cy="1029405"/>
          </a:xfrm>
          <a:prstGeom prst="rect">
            <a:avLst/>
          </a:prstGeom>
        </p:spPr>
        <p:txBody>
          <a:bodyPr vert="horz" wrap="square" lIns="0" tIns="78887" rIns="0" bIns="0" rtlCol="0">
            <a:spAutoFit/>
          </a:bodyPr>
          <a:lstStyle/>
          <a:p>
            <a:pPr marL="11516">
              <a:spcBef>
                <a:spcPts val="621"/>
              </a:spcBef>
            </a:pPr>
            <a:r>
              <a:rPr sz="816" baseline="0">
                <a:solidFill>
                  <a:srgbClr val="FFFFFF"/>
                </a:solidFill>
                <a:latin typeface="Arial" panose="020B0604020202020204" pitchFamily="34" charset="0"/>
                <a:cs typeface="Gotham-Book"/>
              </a:rPr>
              <a:t>©Copyright </a:t>
            </a:r>
            <a:r>
              <a:rPr sz="816" spc="-4" baseline="0">
                <a:solidFill>
                  <a:srgbClr val="FFFFFF"/>
                </a:solidFill>
                <a:latin typeface="Arial" panose="020B0604020202020204" pitchFamily="34" charset="0"/>
                <a:cs typeface="Gotham-Book"/>
              </a:rPr>
              <a:t>NSW </a:t>
            </a:r>
            <a:r>
              <a:rPr sz="816" spc="-9" baseline="0">
                <a:solidFill>
                  <a:srgbClr val="FFFFFF"/>
                </a:solidFill>
                <a:latin typeface="Arial" panose="020B0604020202020204" pitchFamily="34" charset="0"/>
                <a:cs typeface="Gotham-Book"/>
              </a:rPr>
              <a:t>Treasury</a:t>
            </a:r>
            <a:endParaRPr sz="816" baseline="0">
              <a:latin typeface="Arial" panose="020B0604020202020204" pitchFamily="34" charset="0"/>
              <a:cs typeface="Gotham-Book"/>
            </a:endParaRPr>
          </a:p>
          <a:p>
            <a:pPr marL="11516" marR="87522">
              <a:lnSpc>
                <a:spcPct val="101800"/>
              </a:lnSpc>
              <a:spcBef>
                <a:spcPts val="517"/>
              </a:spcBef>
            </a:pPr>
            <a:r>
              <a:rPr sz="816" baseline="0">
                <a:solidFill>
                  <a:srgbClr val="FFFFFF"/>
                </a:solidFill>
                <a:latin typeface="Arial" panose="020B0604020202020204" pitchFamily="34" charset="0"/>
                <a:cs typeface="Gotham-Book"/>
              </a:rPr>
              <a:t>This publication is copyright. Other than for the purposes of and </a:t>
            </a:r>
            <a:r>
              <a:rPr sz="816" spc="4" baseline="0">
                <a:solidFill>
                  <a:srgbClr val="FFFFFF"/>
                </a:solidFill>
                <a:latin typeface="Arial" panose="020B0604020202020204" pitchFamily="34" charset="0"/>
                <a:cs typeface="Gotham-Book"/>
              </a:rPr>
              <a:t>subject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the conditions prescribed under the Copyright Act, no part of it </a:t>
            </a:r>
            <a:r>
              <a:rPr sz="816" spc="-19" baseline="0">
                <a:solidFill>
                  <a:srgbClr val="FFFFFF"/>
                </a:solidFill>
                <a:latin typeface="Arial" panose="020B0604020202020204" pitchFamily="34" charset="0"/>
                <a:cs typeface="Gotham-Book"/>
              </a:rPr>
              <a:t>may,  </a:t>
            </a:r>
            <a:r>
              <a:rPr sz="816" baseline="0">
                <a:solidFill>
                  <a:srgbClr val="FFFFFF"/>
                </a:solidFill>
                <a:latin typeface="Arial" panose="020B0604020202020204" pitchFamily="34" charset="0"/>
                <a:cs typeface="Gotham-Book"/>
              </a:rPr>
              <a:t>in any form or </a:t>
            </a:r>
            <a:r>
              <a:rPr sz="816" spc="-9" baseline="0">
                <a:solidFill>
                  <a:srgbClr val="FFFFFF"/>
                </a:solidFill>
                <a:latin typeface="Arial" panose="020B0604020202020204" pitchFamily="34" charset="0"/>
                <a:cs typeface="Gotham-Book"/>
              </a:rPr>
              <a:t>by </a:t>
            </a:r>
            <a:r>
              <a:rPr sz="816" baseline="0">
                <a:solidFill>
                  <a:srgbClr val="FFFFFF"/>
                </a:solidFill>
                <a:latin typeface="Arial" panose="020B0604020202020204" pitchFamily="34" charset="0"/>
                <a:cs typeface="Gotham-Book"/>
              </a:rPr>
              <a:t>any means, be reproduced, altered, manipulated, </a:t>
            </a:r>
            <a:r>
              <a:rPr sz="816" spc="-4" baseline="0">
                <a:solidFill>
                  <a:srgbClr val="FFFFFF"/>
                </a:solidFill>
                <a:latin typeface="Arial" panose="020B0604020202020204" pitchFamily="34" charset="0"/>
                <a:cs typeface="Gotham-Book"/>
              </a:rPr>
              <a:t>stored  </a:t>
            </a:r>
            <a:r>
              <a:rPr sz="816" baseline="0">
                <a:solidFill>
                  <a:srgbClr val="FFFFFF"/>
                </a:solidFill>
                <a:latin typeface="Arial" panose="020B0604020202020204" pitchFamily="34" charset="0"/>
                <a:cs typeface="Gotham-Book"/>
              </a:rPr>
              <a:t>in a </a:t>
            </a:r>
            <a:r>
              <a:rPr sz="816" spc="-4" baseline="0">
                <a:solidFill>
                  <a:srgbClr val="FFFFFF"/>
                </a:solidFill>
                <a:latin typeface="Arial" panose="020B0604020202020204" pitchFamily="34" charset="0"/>
                <a:cs typeface="Gotham-Book"/>
              </a:rPr>
              <a:t>retrieval system </a:t>
            </a:r>
            <a:r>
              <a:rPr sz="816" baseline="0">
                <a:solidFill>
                  <a:srgbClr val="FFFFFF"/>
                </a:solidFill>
                <a:latin typeface="Arial" panose="020B0604020202020204" pitchFamily="34" charset="0"/>
                <a:cs typeface="Gotham-Book"/>
              </a:rPr>
              <a:t>or transmitted without prior written consent</a:t>
            </a:r>
            <a:r>
              <a:rPr sz="816" spc="123" baseline="0">
                <a:solidFill>
                  <a:srgbClr val="FFFFFF"/>
                </a:solidFill>
                <a:latin typeface="Arial" panose="020B0604020202020204" pitchFamily="34" charset="0"/>
                <a:cs typeface="Gotham-Book"/>
              </a:rPr>
              <a:t> </a:t>
            </a:r>
            <a:r>
              <a:rPr sz="816" spc="4" baseline="0">
                <a:solidFill>
                  <a:srgbClr val="FFFFFF"/>
                </a:solidFill>
                <a:latin typeface="Arial" panose="020B0604020202020204" pitchFamily="34" charset="0"/>
                <a:cs typeface="Gotham-Book"/>
              </a:rPr>
              <a:t>of</a:t>
            </a:r>
            <a:endParaRPr sz="816" baseline="0">
              <a:latin typeface="Arial" panose="020B0604020202020204" pitchFamily="34" charset="0"/>
              <a:cs typeface="Gotham-Book"/>
            </a:endParaRPr>
          </a:p>
          <a:p>
            <a:pPr marL="11516" marR="4607">
              <a:lnSpc>
                <a:spcPct val="101800"/>
              </a:lnSpc>
            </a:pPr>
            <a:r>
              <a:rPr sz="816" baseline="0">
                <a:solidFill>
                  <a:srgbClr val="FFFFFF"/>
                </a:solidFill>
                <a:latin typeface="Arial" panose="020B0604020202020204" pitchFamily="34" charset="0"/>
                <a:cs typeface="Gotham-Book"/>
              </a:rPr>
              <a:t>the copyright </a:t>
            </a:r>
            <a:r>
              <a:rPr sz="816" spc="-13" baseline="0">
                <a:solidFill>
                  <a:srgbClr val="FFFFFF"/>
                </a:solidFill>
                <a:latin typeface="Arial" panose="020B0604020202020204" pitchFamily="34" charset="0"/>
                <a:cs typeface="Gotham-Book"/>
              </a:rPr>
              <a:t>owner. </a:t>
            </a:r>
            <a:r>
              <a:rPr sz="816" baseline="0">
                <a:solidFill>
                  <a:srgbClr val="FFFFFF"/>
                </a:solidFill>
                <a:latin typeface="Arial" panose="020B0604020202020204" pitchFamily="34" charset="0"/>
                <a:cs typeface="Gotham-Book"/>
              </a:rPr>
              <a:t>Any inquiries relating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consents and use of </a:t>
            </a:r>
            <a:r>
              <a:rPr sz="816" spc="4" baseline="0">
                <a:solidFill>
                  <a:srgbClr val="FFFFFF"/>
                </a:solidFill>
                <a:latin typeface="Arial" panose="020B0604020202020204" pitchFamily="34" charset="0"/>
                <a:cs typeface="Gotham-Book"/>
              </a:rPr>
              <a:t>this  </a:t>
            </a:r>
            <a:r>
              <a:rPr sz="816" baseline="0">
                <a:solidFill>
                  <a:srgbClr val="FFFFFF"/>
                </a:solidFill>
                <a:latin typeface="Arial" panose="020B0604020202020204" pitchFamily="34" charset="0"/>
                <a:cs typeface="Gotham-Book"/>
              </a:rPr>
              <a:t>publication, including </a:t>
            </a:r>
            <a:r>
              <a:rPr sz="816" spc="-9" baseline="0">
                <a:solidFill>
                  <a:srgbClr val="FFFFFF"/>
                </a:solidFill>
                <a:latin typeface="Arial" panose="020B0604020202020204" pitchFamily="34" charset="0"/>
                <a:cs typeface="Gotham-Book"/>
              </a:rPr>
              <a:t>by </a:t>
            </a:r>
            <a:r>
              <a:rPr sz="816" spc="-4" baseline="0">
                <a:solidFill>
                  <a:srgbClr val="FFFFFF"/>
                </a:solidFill>
                <a:latin typeface="Arial" panose="020B0604020202020204" pitchFamily="34" charset="0"/>
                <a:cs typeface="Gotham-Book"/>
              </a:rPr>
              <a:t>NSW Government </a:t>
            </a:r>
            <a:r>
              <a:rPr sz="816" baseline="0">
                <a:solidFill>
                  <a:srgbClr val="FFFFFF"/>
                </a:solidFill>
                <a:latin typeface="Arial" panose="020B0604020202020204" pitchFamily="34" charset="0"/>
                <a:cs typeface="Gotham-Book"/>
              </a:rPr>
              <a:t>agencies must be addressed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Communications, Department of </a:t>
            </a:r>
            <a:r>
              <a:rPr sz="816" spc="-13" baseline="0">
                <a:solidFill>
                  <a:srgbClr val="FFFFFF"/>
                </a:solidFill>
                <a:latin typeface="Arial" panose="020B0604020202020204" pitchFamily="34" charset="0"/>
                <a:cs typeface="Gotham-Book"/>
              </a:rPr>
              <a:t>Treasury.</a:t>
            </a:r>
            <a:endParaRPr sz="816" baseline="0">
              <a:latin typeface="Arial" panose="020B0604020202020204" pitchFamily="34" charset="0"/>
              <a:cs typeface="Gotham-Book"/>
            </a:endParaRPr>
          </a:p>
        </p:txBody>
      </p:sp>
      <p:sp>
        <p:nvSpPr>
          <p:cNvPr id="9" name="Content Placeholder 15">
            <a:extLst>
              <a:ext uri="{FF2B5EF4-FFF2-40B4-BE49-F238E27FC236}">
                <a16:creationId xmlns:a16="http://schemas.microsoft.com/office/drawing/2014/main" id="{E069B127-4740-FF4D-B79B-F4E2C2BF8B8F}"/>
              </a:ext>
            </a:extLst>
          </p:cNvPr>
          <p:cNvSpPr>
            <a:spLocks noGrp="1"/>
          </p:cNvSpPr>
          <p:nvPr>
            <p:ph sz="quarter" idx="10" hasCustomPrompt="1"/>
          </p:nvPr>
        </p:nvSpPr>
        <p:spPr>
          <a:xfrm>
            <a:off x="609600" y="5822158"/>
            <a:ext cx="4368799" cy="623888"/>
          </a:xfrm>
          <a:prstGeom prst="rect">
            <a:avLst/>
          </a:prstGeom>
        </p:spPr>
        <p:txBody>
          <a:bodyPr lIns="0">
            <a:noAutofit/>
          </a:bodyPr>
          <a:lstStyle>
            <a:lvl1pPr marL="0" indent="0">
              <a:lnSpc>
                <a:spcPct val="100000"/>
              </a:lnSpc>
              <a:buFontTx/>
              <a:buNone/>
              <a:defRPr sz="820" b="0" u="none">
                <a:solidFill>
                  <a:schemeClr val="bg1"/>
                </a:solidFill>
                <a:latin typeface="Arial" panose="020B0604020202020204" pitchFamily="34" charset="0"/>
                <a:cs typeface="Arial" panose="020B0604020202020204" pitchFamily="34" charset="0"/>
              </a:defRPr>
            </a:lvl1pPr>
            <a:lvl2pPr marL="457200" indent="0">
              <a:buFontTx/>
              <a:buNone/>
              <a:defRPr sz="820">
                <a:latin typeface="Arial" panose="020B0604020202020204" pitchFamily="34" charset="0"/>
                <a:cs typeface="Arial" panose="020B0604020202020204" pitchFamily="34" charset="0"/>
              </a:defRPr>
            </a:lvl2pPr>
            <a:lvl3pPr marL="914400" indent="0">
              <a:buFontTx/>
              <a:buNone/>
              <a:defRPr sz="820">
                <a:latin typeface="Arial" panose="020B0604020202020204" pitchFamily="34" charset="0"/>
                <a:cs typeface="Arial" panose="020B0604020202020204" pitchFamily="34" charset="0"/>
              </a:defRPr>
            </a:lvl3pPr>
            <a:lvl4pPr marL="1371600" indent="0">
              <a:buFontTx/>
              <a:buNone/>
              <a:defRPr sz="820">
                <a:latin typeface="Arial" panose="020B0604020202020204" pitchFamily="34" charset="0"/>
                <a:cs typeface="Arial" panose="020B0604020202020204" pitchFamily="34" charset="0"/>
              </a:defRPr>
            </a:lvl4pPr>
            <a:lvl5pPr marL="1828800" indent="0">
              <a:buFontTx/>
              <a:buNone/>
              <a:defRPr sz="820">
                <a:latin typeface="Arial" panose="020B0604020202020204" pitchFamily="34" charset="0"/>
                <a:cs typeface="Arial" panose="020B0604020202020204" pitchFamily="34" charset="0"/>
              </a:defRPr>
            </a:lvl5pPr>
          </a:lstStyle>
          <a:p>
            <a:pPr marL="11516">
              <a:spcBef>
                <a:spcPts val="621"/>
              </a:spcBef>
            </a:pPr>
            <a:r>
              <a:rPr lang="en-AU"/>
              <a:t>Insert copy here</a:t>
            </a:r>
            <a:endParaRPr lang="en-US"/>
          </a:p>
        </p:txBody>
      </p:sp>
    </p:spTree>
    <p:extLst>
      <p:ext uri="{BB962C8B-B14F-4D97-AF65-F5344CB8AC3E}">
        <p14:creationId xmlns:p14="http://schemas.microsoft.com/office/powerpoint/2010/main" val="990650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Treasury - Disclaimer page ">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E4D16B56-025D-7D4F-822E-4AB3705A0114}"/>
              </a:ext>
            </a:extLst>
          </p:cNvPr>
          <p:cNvSpPr txBox="1"/>
          <p:nvPr userDrawn="1"/>
        </p:nvSpPr>
        <p:spPr>
          <a:xfrm>
            <a:off x="609599" y="5373040"/>
            <a:ext cx="4486836" cy="137176"/>
          </a:xfrm>
          <a:prstGeom prst="rect">
            <a:avLst/>
          </a:prstGeom>
        </p:spPr>
        <p:txBody>
          <a:bodyPr vert="horz" wrap="square" lIns="0" tIns="11516" rIns="0" bIns="0" rtlCol="0">
            <a:spAutoFit/>
          </a:bodyPr>
          <a:lstStyle/>
          <a:p>
            <a:pPr marL="11516">
              <a:spcBef>
                <a:spcPts val="91"/>
              </a:spcBef>
            </a:pPr>
            <a:r>
              <a:rPr sz="816" b="1" baseline="0">
                <a:solidFill>
                  <a:srgbClr val="FFFFFF"/>
                </a:solidFill>
                <a:latin typeface="Arial" panose="020B0604020202020204" pitchFamily="34" charset="0"/>
                <a:cs typeface="Gotham"/>
              </a:rPr>
              <a:t>Disclaimer</a:t>
            </a:r>
            <a:endParaRPr lang="en-AU" sz="816" b="1" baseline="0">
              <a:solidFill>
                <a:srgbClr val="FFFFFF"/>
              </a:solidFill>
              <a:latin typeface="Arial" panose="020B0604020202020204" pitchFamily="34" charset="0"/>
              <a:cs typeface="Gotham"/>
            </a:endParaRPr>
          </a:p>
        </p:txBody>
      </p:sp>
      <p:sp>
        <p:nvSpPr>
          <p:cNvPr id="8" name="object 5">
            <a:extLst>
              <a:ext uri="{FF2B5EF4-FFF2-40B4-BE49-F238E27FC236}">
                <a16:creationId xmlns:a16="http://schemas.microsoft.com/office/drawing/2014/main" id="{7189F69B-3D1E-F844-AB18-CA400EA55EB9}"/>
              </a:ext>
            </a:extLst>
          </p:cNvPr>
          <p:cNvSpPr txBox="1"/>
          <p:nvPr userDrawn="1"/>
        </p:nvSpPr>
        <p:spPr>
          <a:xfrm>
            <a:off x="5096435" y="5373040"/>
            <a:ext cx="4486837" cy="1029405"/>
          </a:xfrm>
          <a:prstGeom prst="rect">
            <a:avLst/>
          </a:prstGeom>
        </p:spPr>
        <p:txBody>
          <a:bodyPr vert="horz" wrap="square" lIns="0" tIns="78887" rIns="0" bIns="0" rtlCol="0">
            <a:spAutoFit/>
          </a:bodyPr>
          <a:lstStyle/>
          <a:p>
            <a:pPr marL="11516">
              <a:spcBef>
                <a:spcPts val="621"/>
              </a:spcBef>
            </a:pPr>
            <a:r>
              <a:rPr sz="816" baseline="0">
                <a:solidFill>
                  <a:srgbClr val="FFFFFF"/>
                </a:solidFill>
                <a:latin typeface="Arial" panose="020B0604020202020204" pitchFamily="34" charset="0"/>
                <a:cs typeface="Gotham-Book"/>
              </a:rPr>
              <a:t>©Copyright </a:t>
            </a:r>
            <a:r>
              <a:rPr sz="816" spc="-4" baseline="0">
                <a:solidFill>
                  <a:srgbClr val="FFFFFF"/>
                </a:solidFill>
                <a:latin typeface="Arial" panose="020B0604020202020204" pitchFamily="34" charset="0"/>
                <a:cs typeface="Gotham-Book"/>
              </a:rPr>
              <a:t>NSW </a:t>
            </a:r>
            <a:r>
              <a:rPr sz="816" spc="-9" baseline="0">
                <a:solidFill>
                  <a:srgbClr val="FFFFFF"/>
                </a:solidFill>
                <a:latin typeface="Arial" panose="020B0604020202020204" pitchFamily="34" charset="0"/>
                <a:cs typeface="Gotham-Book"/>
              </a:rPr>
              <a:t>Treasury</a:t>
            </a:r>
            <a:endParaRPr sz="816" baseline="0">
              <a:latin typeface="Arial" panose="020B0604020202020204" pitchFamily="34" charset="0"/>
              <a:cs typeface="Gotham-Book"/>
            </a:endParaRPr>
          </a:p>
          <a:p>
            <a:pPr marL="11516" marR="87522">
              <a:lnSpc>
                <a:spcPct val="101800"/>
              </a:lnSpc>
              <a:spcBef>
                <a:spcPts val="517"/>
              </a:spcBef>
            </a:pPr>
            <a:r>
              <a:rPr sz="816" baseline="0">
                <a:solidFill>
                  <a:srgbClr val="FFFFFF"/>
                </a:solidFill>
                <a:latin typeface="Arial" panose="020B0604020202020204" pitchFamily="34" charset="0"/>
                <a:cs typeface="Gotham-Book"/>
              </a:rPr>
              <a:t>This publication is copyright. Other than for the purposes of and </a:t>
            </a:r>
            <a:r>
              <a:rPr sz="816" spc="4" baseline="0">
                <a:solidFill>
                  <a:srgbClr val="FFFFFF"/>
                </a:solidFill>
                <a:latin typeface="Arial" panose="020B0604020202020204" pitchFamily="34" charset="0"/>
                <a:cs typeface="Gotham-Book"/>
              </a:rPr>
              <a:t>subject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the conditions prescribed under the Copyright Act, no part of it </a:t>
            </a:r>
            <a:r>
              <a:rPr sz="816" spc="-19" baseline="0">
                <a:solidFill>
                  <a:srgbClr val="FFFFFF"/>
                </a:solidFill>
                <a:latin typeface="Arial" panose="020B0604020202020204" pitchFamily="34" charset="0"/>
                <a:cs typeface="Gotham-Book"/>
              </a:rPr>
              <a:t>may,  </a:t>
            </a:r>
            <a:r>
              <a:rPr sz="816" baseline="0">
                <a:solidFill>
                  <a:srgbClr val="FFFFFF"/>
                </a:solidFill>
                <a:latin typeface="Arial" panose="020B0604020202020204" pitchFamily="34" charset="0"/>
                <a:cs typeface="Gotham-Book"/>
              </a:rPr>
              <a:t>in any form or </a:t>
            </a:r>
            <a:r>
              <a:rPr sz="816" spc="-9" baseline="0">
                <a:solidFill>
                  <a:srgbClr val="FFFFFF"/>
                </a:solidFill>
                <a:latin typeface="Arial" panose="020B0604020202020204" pitchFamily="34" charset="0"/>
                <a:cs typeface="Gotham-Book"/>
              </a:rPr>
              <a:t>by </a:t>
            </a:r>
            <a:r>
              <a:rPr sz="816" baseline="0">
                <a:solidFill>
                  <a:srgbClr val="FFFFFF"/>
                </a:solidFill>
                <a:latin typeface="Arial" panose="020B0604020202020204" pitchFamily="34" charset="0"/>
                <a:cs typeface="Gotham-Book"/>
              </a:rPr>
              <a:t>any means, be reproduced, altered, manipulated, </a:t>
            </a:r>
            <a:r>
              <a:rPr sz="816" spc="-4" baseline="0">
                <a:solidFill>
                  <a:srgbClr val="FFFFFF"/>
                </a:solidFill>
                <a:latin typeface="Arial" panose="020B0604020202020204" pitchFamily="34" charset="0"/>
                <a:cs typeface="Gotham-Book"/>
              </a:rPr>
              <a:t>stored  </a:t>
            </a:r>
            <a:r>
              <a:rPr sz="816" baseline="0">
                <a:solidFill>
                  <a:srgbClr val="FFFFFF"/>
                </a:solidFill>
                <a:latin typeface="Arial" panose="020B0604020202020204" pitchFamily="34" charset="0"/>
                <a:cs typeface="Gotham-Book"/>
              </a:rPr>
              <a:t>in a </a:t>
            </a:r>
            <a:r>
              <a:rPr sz="816" spc="-4" baseline="0">
                <a:solidFill>
                  <a:srgbClr val="FFFFFF"/>
                </a:solidFill>
                <a:latin typeface="Arial" panose="020B0604020202020204" pitchFamily="34" charset="0"/>
                <a:cs typeface="Gotham-Book"/>
              </a:rPr>
              <a:t>retrieval system </a:t>
            </a:r>
            <a:r>
              <a:rPr sz="816" baseline="0">
                <a:solidFill>
                  <a:srgbClr val="FFFFFF"/>
                </a:solidFill>
                <a:latin typeface="Arial" panose="020B0604020202020204" pitchFamily="34" charset="0"/>
                <a:cs typeface="Gotham-Book"/>
              </a:rPr>
              <a:t>or transmitted without prior written consent</a:t>
            </a:r>
            <a:r>
              <a:rPr sz="816" spc="123" baseline="0">
                <a:solidFill>
                  <a:srgbClr val="FFFFFF"/>
                </a:solidFill>
                <a:latin typeface="Arial" panose="020B0604020202020204" pitchFamily="34" charset="0"/>
                <a:cs typeface="Gotham-Book"/>
              </a:rPr>
              <a:t> </a:t>
            </a:r>
            <a:r>
              <a:rPr sz="816" spc="4" baseline="0">
                <a:solidFill>
                  <a:srgbClr val="FFFFFF"/>
                </a:solidFill>
                <a:latin typeface="Arial" panose="020B0604020202020204" pitchFamily="34" charset="0"/>
                <a:cs typeface="Gotham-Book"/>
              </a:rPr>
              <a:t>of</a:t>
            </a:r>
            <a:endParaRPr sz="816" baseline="0">
              <a:latin typeface="Arial" panose="020B0604020202020204" pitchFamily="34" charset="0"/>
              <a:cs typeface="Gotham-Book"/>
            </a:endParaRPr>
          </a:p>
          <a:p>
            <a:pPr marL="11516" marR="4607">
              <a:lnSpc>
                <a:spcPct val="101800"/>
              </a:lnSpc>
            </a:pPr>
            <a:r>
              <a:rPr sz="816" baseline="0">
                <a:solidFill>
                  <a:srgbClr val="FFFFFF"/>
                </a:solidFill>
                <a:latin typeface="Arial" panose="020B0604020202020204" pitchFamily="34" charset="0"/>
                <a:cs typeface="Gotham-Book"/>
              </a:rPr>
              <a:t>the copyright </a:t>
            </a:r>
            <a:r>
              <a:rPr sz="816" spc="-13" baseline="0">
                <a:solidFill>
                  <a:srgbClr val="FFFFFF"/>
                </a:solidFill>
                <a:latin typeface="Arial" panose="020B0604020202020204" pitchFamily="34" charset="0"/>
                <a:cs typeface="Gotham-Book"/>
              </a:rPr>
              <a:t>owner. </a:t>
            </a:r>
            <a:r>
              <a:rPr sz="816" baseline="0">
                <a:solidFill>
                  <a:srgbClr val="FFFFFF"/>
                </a:solidFill>
                <a:latin typeface="Arial" panose="020B0604020202020204" pitchFamily="34" charset="0"/>
                <a:cs typeface="Gotham-Book"/>
              </a:rPr>
              <a:t>Any inquiries relating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consents and use of </a:t>
            </a:r>
            <a:r>
              <a:rPr sz="816" spc="4" baseline="0">
                <a:solidFill>
                  <a:srgbClr val="FFFFFF"/>
                </a:solidFill>
                <a:latin typeface="Arial" panose="020B0604020202020204" pitchFamily="34" charset="0"/>
                <a:cs typeface="Gotham-Book"/>
              </a:rPr>
              <a:t>this  </a:t>
            </a:r>
            <a:r>
              <a:rPr sz="816" baseline="0">
                <a:solidFill>
                  <a:srgbClr val="FFFFFF"/>
                </a:solidFill>
                <a:latin typeface="Arial" panose="020B0604020202020204" pitchFamily="34" charset="0"/>
                <a:cs typeface="Gotham-Book"/>
              </a:rPr>
              <a:t>publication, including </a:t>
            </a:r>
            <a:r>
              <a:rPr sz="816" spc="-9" baseline="0">
                <a:solidFill>
                  <a:srgbClr val="FFFFFF"/>
                </a:solidFill>
                <a:latin typeface="Arial" panose="020B0604020202020204" pitchFamily="34" charset="0"/>
                <a:cs typeface="Gotham-Book"/>
              </a:rPr>
              <a:t>by </a:t>
            </a:r>
            <a:r>
              <a:rPr sz="816" spc="-4" baseline="0">
                <a:solidFill>
                  <a:srgbClr val="FFFFFF"/>
                </a:solidFill>
                <a:latin typeface="Arial" panose="020B0604020202020204" pitchFamily="34" charset="0"/>
                <a:cs typeface="Gotham-Book"/>
              </a:rPr>
              <a:t>NSW Government </a:t>
            </a:r>
            <a:r>
              <a:rPr sz="816" baseline="0">
                <a:solidFill>
                  <a:srgbClr val="FFFFFF"/>
                </a:solidFill>
                <a:latin typeface="Arial" panose="020B0604020202020204" pitchFamily="34" charset="0"/>
                <a:cs typeface="Gotham-Book"/>
              </a:rPr>
              <a:t>agencies must be addressed </a:t>
            </a:r>
            <a:r>
              <a:rPr sz="816" spc="-4" baseline="0">
                <a:solidFill>
                  <a:srgbClr val="FFFFFF"/>
                </a:solidFill>
                <a:latin typeface="Arial" panose="020B0604020202020204" pitchFamily="34" charset="0"/>
                <a:cs typeface="Gotham-Book"/>
              </a:rPr>
              <a:t>to  </a:t>
            </a:r>
            <a:r>
              <a:rPr sz="816" baseline="0">
                <a:solidFill>
                  <a:srgbClr val="FFFFFF"/>
                </a:solidFill>
                <a:latin typeface="Arial" panose="020B0604020202020204" pitchFamily="34" charset="0"/>
                <a:cs typeface="Gotham-Book"/>
              </a:rPr>
              <a:t>Communications, Department of </a:t>
            </a:r>
            <a:r>
              <a:rPr sz="816" spc="-13" baseline="0">
                <a:solidFill>
                  <a:srgbClr val="FFFFFF"/>
                </a:solidFill>
                <a:latin typeface="Arial" panose="020B0604020202020204" pitchFamily="34" charset="0"/>
                <a:cs typeface="Gotham-Book"/>
              </a:rPr>
              <a:t>Treasury.</a:t>
            </a:r>
            <a:endParaRPr sz="816" baseline="0">
              <a:latin typeface="Arial" panose="020B0604020202020204" pitchFamily="34" charset="0"/>
              <a:cs typeface="Gotham-Book"/>
            </a:endParaRPr>
          </a:p>
        </p:txBody>
      </p:sp>
      <p:sp>
        <p:nvSpPr>
          <p:cNvPr id="9" name="Content Placeholder 15">
            <a:extLst>
              <a:ext uri="{FF2B5EF4-FFF2-40B4-BE49-F238E27FC236}">
                <a16:creationId xmlns:a16="http://schemas.microsoft.com/office/drawing/2014/main" id="{E069B127-4740-FF4D-B79B-F4E2C2BF8B8F}"/>
              </a:ext>
            </a:extLst>
          </p:cNvPr>
          <p:cNvSpPr>
            <a:spLocks noGrp="1"/>
          </p:cNvSpPr>
          <p:nvPr>
            <p:ph sz="quarter" idx="10" hasCustomPrompt="1"/>
          </p:nvPr>
        </p:nvSpPr>
        <p:spPr>
          <a:xfrm>
            <a:off x="609600" y="5822158"/>
            <a:ext cx="4368799" cy="623888"/>
          </a:xfrm>
          <a:prstGeom prst="rect">
            <a:avLst/>
          </a:prstGeom>
        </p:spPr>
        <p:txBody>
          <a:bodyPr lIns="0">
            <a:noAutofit/>
          </a:bodyPr>
          <a:lstStyle>
            <a:lvl1pPr marL="0" indent="0">
              <a:lnSpc>
                <a:spcPct val="100000"/>
              </a:lnSpc>
              <a:buFontTx/>
              <a:buNone/>
              <a:defRPr sz="820" b="0" u="none">
                <a:solidFill>
                  <a:schemeClr val="bg1"/>
                </a:solidFill>
                <a:latin typeface="Arial" panose="020B0604020202020204" pitchFamily="34" charset="0"/>
                <a:cs typeface="Arial" panose="020B0604020202020204" pitchFamily="34" charset="0"/>
              </a:defRPr>
            </a:lvl1pPr>
            <a:lvl2pPr marL="457200" indent="0">
              <a:buFontTx/>
              <a:buNone/>
              <a:defRPr sz="820">
                <a:latin typeface="Arial" panose="020B0604020202020204" pitchFamily="34" charset="0"/>
                <a:cs typeface="Arial" panose="020B0604020202020204" pitchFamily="34" charset="0"/>
              </a:defRPr>
            </a:lvl2pPr>
            <a:lvl3pPr marL="914400" indent="0">
              <a:buFontTx/>
              <a:buNone/>
              <a:defRPr sz="820">
                <a:latin typeface="Arial" panose="020B0604020202020204" pitchFamily="34" charset="0"/>
                <a:cs typeface="Arial" panose="020B0604020202020204" pitchFamily="34" charset="0"/>
              </a:defRPr>
            </a:lvl3pPr>
            <a:lvl4pPr marL="1371600" indent="0">
              <a:buFontTx/>
              <a:buNone/>
              <a:defRPr sz="820">
                <a:latin typeface="Arial" panose="020B0604020202020204" pitchFamily="34" charset="0"/>
                <a:cs typeface="Arial" panose="020B0604020202020204" pitchFamily="34" charset="0"/>
              </a:defRPr>
            </a:lvl4pPr>
            <a:lvl5pPr marL="1828800" indent="0">
              <a:buFontTx/>
              <a:buNone/>
              <a:defRPr sz="820">
                <a:latin typeface="Arial" panose="020B0604020202020204" pitchFamily="34" charset="0"/>
                <a:cs typeface="Arial" panose="020B0604020202020204" pitchFamily="34" charset="0"/>
              </a:defRPr>
            </a:lvl5pPr>
          </a:lstStyle>
          <a:p>
            <a:pPr marL="11516">
              <a:spcBef>
                <a:spcPts val="621"/>
              </a:spcBef>
            </a:pPr>
            <a:r>
              <a:rPr lang="en-AU"/>
              <a:t>Insert copy here</a:t>
            </a:r>
            <a:endParaRPr lang="en-US"/>
          </a:p>
        </p:txBody>
      </p:sp>
    </p:spTree>
    <p:extLst>
      <p:ext uri="{BB962C8B-B14F-4D97-AF65-F5344CB8AC3E}">
        <p14:creationId xmlns:p14="http://schemas.microsoft.com/office/powerpoint/2010/main" val="251281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Bullet points">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76055B70-9C2C-7B4C-9E7E-09C7C48F5E0B}"/>
              </a:ext>
            </a:extLst>
          </p:cNvPr>
          <p:cNvSpPr>
            <a:spLocks noGrp="1"/>
          </p:cNvSpPr>
          <p:nvPr>
            <p:ph type="ftr" sz="quarter" idx="10"/>
          </p:nvPr>
        </p:nvSpPr>
        <p:spPr>
          <a:xfrm>
            <a:off x="313883" y="6582744"/>
            <a:ext cx="1555854" cy="89768"/>
          </a:xfrm>
          <a:prstGeom prst="rect">
            <a:avLst/>
          </a:prstGeom>
        </p:spPr>
        <p:txBody>
          <a:bodyPr/>
          <a:lstStyle/>
          <a:p>
            <a:pPr marL="11516">
              <a:lnSpc>
                <a:spcPts val="725"/>
              </a:lnSpc>
            </a:pPr>
            <a:endParaRPr lang="en-AU"/>
          </a:p>
        </p:txBody>
      </p:sp>
      <p:sp>
        <p:nvSpPr>
          <p:cNvPr id="11" name="Holder 5">
            <a:extLst>
              <a:ext uri="{FF2B5EF4-FFF2-40B4-BE49-F238E27FC236}">
                <a16:creationId xmlns:a16="http://schemas.microsoft.com/office/drawing/2014/main" id="{B02DDCD6-5479-E246-AB75-689D60E9CC80}"/>
              </a:ext>
            </a:extLst>
          </p:cNvPr>
          <p:cNvSpPr>
            <a:spLocks noGrp="1"/>
          </p:cNvSpPr>
          <p:nvPr>
            <p:ph type="sldNum" sz="quarter" idx="4"/>
          </p:nvPr>
        </p:nvSpPr>
        <p:spPr>
          <a:xfrm>
            <a:off x="11686028" y="6582744"/>
            <a:ext cx="220093" cy="89768"/>
          </a:xfrm>
          <a:prstGeom prst="rect">
            <a:avLst/>
          </a:prstGeom>
        </p:spPr>
        <p:txBody>
          <a:bodyPr lIns="0" tIns="0" rIns="0" bIns="0"/>
          <a:lstStyle>
            <a:lvl1pPr>
              <a:defRPr sz="635" b="0" i="0">
                <a:solidFill>
                  <a:srgbClr val="00426F"/>
                </a:solidFill>
                <a:latin typeface="Gotham-Book"/>
                <a:cs typeface="Gotham-Book"/>
              </a:defRPr>
            </a:lvl1pPr>
          </a:lstStyle>
          <a:p>
            <a:pPr marL="28214">
              <a:lnSpc>
                <a:spcPts val="725"/>
              </a:lnSpc>
            </a:pPr>
            <a:fld id="{81D60167-4931-47E6-BA6A-407CBD079E47}" type="slidenum">
              <a:rPr lang="en-AU" smtClean="0"/>
              <a:pPr marL="28214">
                <a:lnSpc>
                  <a:spcPts val="725"/>
                </a:lnSpc>
              </a:pPr>
              <a:t>‹#›</a:t>
            </a:fld>
            <a:endParaRPr lang="en-AU"/>
          </a:p>
        </p:txBody>
      </p:sp>
      <p:sp>
        <p:nvSpPr>
          <p:cNvPr id="8" name="Holder 3">
            <a:extLst>
              <a:ext uri="{FF2B5EF4-FFF2-40B4-BE49-F238E27FC236}">
                <a16:creationId xmlns:a16="http://schemas.microsoft.com/office/drawing/2014/main" id="{848D49FB-9085-5E45-B88B-4B02C5B9714F}"/>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 </a:t>
            </a:r>
          </a:p>
          <a:p>
            <a:pPr lvl="0"/>
            <a:endParaRPr lang="en-GB"/>
          </a:p>
        </p:txBody>
      </p:sp>
      <p:sp>
        <p:nvSpPr>
          <p:cNvPr id="9" name="Holder 2">
            <a:extLst>
              <a:ext uri="{FF2B5EF4-FFF2-40B4-BE49-F238E27FC236}">
                <a16:creationId xmlns:a16="http://schemas.microsoft.com/office/drawing/2014/main" id="{A21C9206-8294-2942-9156-46923C9CC14F}"/>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
        <p:nvSpPr>
          <p:cNvPr id="12" name="Content Placeholder 2">
            <a:extLst>
              <a:ext uri="{FF2B5EF4-FFF2-40B4-BE49-F238E27FC236}">
                <a16:creationId xmlns:a16="http://schemas.microsoft.com/office/drawing/2014/main" id="{4562B142-6BB9-0841-BF69-BC6807998DBB}"/>
              </a:ext>
            </a:extLst>
          </p:cNvPr>
          <p:cNvSpPr>
            <a:spLocks noGrp="1"/>
          </p:cNvSpPr>
          <p:nvPr>
            <p:ph idx="12"/>
          </p:nvPr>
        </p:nvSpPr>
        <p:spPr>
          <a:xfrm>
            <a:off x="480810" y="1610720"/>
            <a:ext cx="10748682" cy="2932217"/>
          </a:xfrm>
          <a:prstGeom prst="rect">
            <a:avLst/>
          </a:prstGeom>
        </p:spPr>
        <p:txBody>
          <a:bodyPr lIns="0">
            <a:normAutofit/>
          </a:bodyPr>
          <a:lstStyle>
            <a:lvl1pPr marL="285750" indent="-285750">
              <a:buClr>
                <a:srgbClr val="009F7A"/>
              </a:buClr>
              <a:buFont typeface="Courier New" panose="02070309020205020404" pitchFamily="49" charset="0"/>
              <a:buChar char="o"/>
              <a:defRPr sz="1400">
                <a:solidFill>
                  <a:schemeClr val="accent1">
                    <a:lumMod val="50000"/>
                  </a:schemeClr>
                </a:solidFill>
                <a:latin typeface="Arial" panose="020B0604020202020204" pitchFamily="34" charset="0"/>
                <a:cs typeface="Arial" panose="020B0604020202020204" pitchFamily="34" charset="0"/>
              </a:defRPr>
            </a:lvl1pPr>
            <a:lvl2pPr>
              <a:buClr>
                <a:srgbClr val="008EBA"/>
              </a:buClr>
              <a:defRPr sz="1400">
                <a:solidFill>
                  <a:schemeClr val="accent1">
                    <a:lumMod val="50000"/>
                  </a:schemeClr>
                </a:solidFill>
                <a:latin typeface="Arial" panose="020B0604020202020204" pitchFamily="34" charset="0"/>
                <a:cs typeface="Arial" panose="020B0604020202020204" pitchFamily="34" charset="0"/>
              </a:defRPr>
            </a:lvl2pPr>
            <a:lvl3pPr marL="1143000" indent="-228600">
              <a:buClr>
                <a:schemeClr val="accent1">
                  <a:lumMod val="50000"/>
                </a:schemeClr>
              </a:buClr>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accent1">
                    <a:lumMod val="50000"/>
                  </a:schemeClr>
                </a:solidFill>
                <a:latin typeface="Arial" panose="020B0604020202020204" pitchFamily="34" charset="0"/>
                <a:cs typeface="Arial" panose="020B0604020202020204" pitchFamily="34" charset="0"/>
              </a:defRPr>
            </a:lvl4pPr>
            <a:lvl5pP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91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sub heading">
    <p:spTree>
      <p:nvGrpSpPr>
        <p:cNvPr id="1" name=""/>
        <p:cNvGrpSpPr/>
        <p:nvPr/>
      </p:nvGrpSpPr>
      <p:grpSpPr>
        <a:xfrm>
          <a:off x="0" y="0"/>
          <a:ext cx="0" cy="0"/>
          <a:chOff x="0" y="0"/>
          <a:chExt cx="0" cy="0"/>
        </a:xfrm>
      </p:grpSpPr>
      <p:sp>
        <p:nvSpPr>
          <p:cNvPr id="5" name="Holder 5"/>
          <p:cNvSpPr>
            <a:spLocks noGrp="1"/>
          </p:cNvSpPr>
          <p:nvPr>
            <p:ph type="ftr" sz="quarter" idx="5"/>
          </p:nvPr>
        </p:nvSpPr>
        <p:spPr>
          <a:xfrm>
            <a:off x="313883" y="6582744"/>
            <a:ext cx="1555854" cy="89768"/>
          </a:xfrm>
          <a:prstGeom prst="rect">
            <a:avLst/>
          </a:prstGeom>
        </p:spPr>
        <p:txBody>
          <a:bodyPr lIns="0" tIns="0" rIns="0" bIns="0"/>
          <a:lstStyle>
            <a:lvl1pPr>
              <a:defRPr sz="635" b="0" i="0">
                <a:solidFill>
                  <a:srgbClr val="00426F"/>
                </a:solidFill>
                <a:latin typeface="Gotham-Book"/>
                <a:cs typeface="Gotham-Book"/>
              </a:defRPr>
            </a:lvl1pPr>
          </a:lstStyle>
          <a:p>
            <a:pPr marL="11516">
              <a:lnSpc>
                <a:spcPts val="725"/>
              </a:lnSpc>
            </a:pPr>
            <a:endParaRPr lang="en-AU"/>
          </a:p>
        </p:txBody>
      </p:sp>
      <p:sp>
        <p:nvSpPr>
          <p:cNvPr id="10" name="Holder 5">
            <a:extLst>
              <a:ext uri="{FF2B5EF4-FFF2-40B4-BE49-F238E27FC236}">
                <a16:creationId xmlns:a16="http://schemas.microsoft.com/office/drawing/2014/main" id="{8955CF7B-EA9E-F14B-86B7-B84839D3D37A}"/>
              </a:ext>
            </a:extLst>
          </p:cNvPr>
          <p:cNvSpPr>
            <a:spLocks noGrp="1"/>
          </p:cNvSpPr>
          <p:nvPr>
            <p:ph type="sldNum" sz="quarter" idx="4"/>
          </p:nvPr>
        </p:nvSpPr>
        <p:spPr>
          <a:xfrm>
            <a:off x="11686028" y="6582744"/>
            <a:ext cx="220093" cy="89768"/>
          </a:xfrm>
          <a:prstGeom prst="rect">
            <a:avLst/>
          </a:prstGeom>
        </p:spPr>
        <p:txBody>
          <a:bodyPr lIns="0" tIns="0" rIns="0" bIns="0"/>
          <a:lstStyle>
            <a:lvl1pPr>
              <a:defRPr sz="635" b="0" i="0">
                <a:solidFill>
                  <a:srgbClr val="00426F"/>
                </a:solidFill>
                <a:latin typeface="Gotham-Book"/>
                <a:cs typeface="Gotham-Book"/>
              </a:defRPr>
            </a:lvl1pPr>
          </a:lstStyle>
          <a:p>
            <a:pPr marL="28214">
              <a:lnSpc>
                <a:spcPts val="725"/>
              </a:lnSpc>
            </a:pPr>
            <a:fld id="{81D60167-4931-47E6-BA6A-407CBD079E47}" type="slidenum">
              <a:rPr lang="en-AU" smtClean="0"/>
              <a:pPr marL="28214">
                <a:lnSpc>
                  <a:spcPts val="725"/>
                </a:lnSpc>
              </a:pPr>
              <a:t>‹#›</a:t>
            </a:fld>
            <a:endParaRPr lang="en-AU"/>
          </a:p>
        </p:txBody>
      </p:sp>
      <p:sp>
        <p:nvSpPr>
          <p:cNvPr id="6" name="Holder 3">
            <a:extLst>
              <a:ext uri="{FF2B5EF4-FFF2-40B4-BE49-F238E27FC236}">
                <a16:creationId xmlns:a16="http://schemas.microsoft.com/office/drawing/2014/main" id="{ED7C1BFA-2BD0-B540-9956-9498DA7FD881}"/>
              </a:ext>
            </a:extLst>
          </p:cNvPr>
          <p:cNvSpPr>
            <a:spLocks noGrp="1"/>
          </p:cNvSpPr>
          <p:nvPr>
            <p:ph sz="half" idx="12" hasCustomPrompt="1"/>
          </p:nvPr>
        </p:nvSpPr>
        <p:spPr>
          <a:xfrm>
            <a:off x="485471" y="1663791"/>
            <a:ext cx="10847294" cy="369332"/>
          </a:xfrm>
          <a:prstGeom prst="rect">
            <a:avLst/>
          </a:prstGeom>
        </p:spPr>
        <p:txBody>
          <a:bodyPr wrap="square" lIns="0" tIns="0" rIns="0" bIns="0">
            <a:spAutoFit/>
          </a:bodyPr>
          <a:lstStyle>
            <a:lvl1pPr>
              <a:defRPr sz="1200" b="1" i="0" cap="all" baseline="0">
                <a:solidFill>
                  <a:schemeClr val="accent1"/>
                </a:solidFill>
                <a:latin typeface="Arial" panose="020B0604020202020204" pitchFamily="34" charset="0"/>
                <a:cs typeface="Arial" panose="020B0604020202020204" pitchFamily="34" charset="0"/>
              </a:defRPr>
            </a:lvl1pPr>
          </a:lstStyle>
          <a:p>
            <a:pPr lvl="0"/>
            <a:r>
              <a:rPr lang="en-GB"/>
              <a:t>Click to add heading </a:t>
            </a:r>
          </a:p>
          <a:p>
            <a:pPr lvl="0"/>
            <a:endParaRPr lang="en-GB"/>
          </a:p>
        </p:txBody>
      </p:sp>
      <p:sp>
        <p:nvSpPr>
          <p:cNvPr id="7" name="Holder 3">
            <a:extLst>
              <a:ext uri="{FF2B5EF4-FFF2-40B4-BE49-F238E27FC236}">
                <a16:creationId xmlns:a16="http://schemas.microsoft.com/office/drawing/2014/main" id="{676A4977-FC48-9F4A-8CCF-33BFF2202445}"/>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a:p>
            <a:pPr lvl="0"/>
            <a:endParaRPr lang="en-GB"/>
          </a:p>
        </p:txBody>
      </p:sp>
      <p:sp>
        <p:nvSpPr>
          <p:cNvPr id="8" name="Holder 2">
            <a:extLst>
              <a:ext uri="{FF2B5EF4-FFF2-40B4-BE49-F238E27FC236}">
                <a16:creationId xmlns:a16="http://schemas.microsoft.com/office/drawing/2014/main" id="{0FD27452-BA35-6D4F-A849-E25A23C2081D}"/>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Tree>
    <p:extLst>
      <p:ext uri="{BB962C8B-B14F-4D97-AF65-F5344CB8AC3E}">
        <p14:creationId xmlns:p14="http://schemas.microsoft.com/office/powerpoint/2010/main" val="45170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Sub Headng and image">
    <p:spTree>
      <p:nvGrpSpPr>
        <p:cNvPr id="1" name=""/>
        <p:cNvGrpSpPr/>
        <p:nvPr/>
      </p:nvGrpSpPr>
      <p:grpSpPr>
        <a:xfrm>
          <a:off x="0" y="0"/>
          <a:ext cx="0" cy="0"/>
          <a:chOff x="0" y="0"/>
          <a:chExt cx="0" cy="0"/>
        </a:xfrm>
      </p:grpSpPr>
      <p:sp>
        <p:nvSpPr>
          <p:cNvPr id="5" name="Holder 5"/>
          <p:cNvSpPr>
            <a:spLocks noGrp="1"/>
          </p:cNvSpPr>
          <p:nvPr>
            <p:ph type="ftr" sz="quarter" idx="5"/>
          </p:nvPr>
        </p:nvSpPr>
        <p:spPr>
          <a:xfrm>
            <a:off x="313883" y="6582744"/>
            <a:ext cx="1555854" cy="89768"/>
          </a:xfrm>
          <a:prstGeom prst="rect">
            <a:avLst/>
          </a:prstGeom>
        </p:spPr>
        <p:txBody>
          <a:bodyPr lIns="0" tIns="0" rIns="0" bIns="0"/>
          <a:lstStyle>
            <a:lvl1pPr>
              <a:defRPr sz="635" b="0" i="0">
                <a:solidFill>
                  <a:srgbClr val="00426F"/>
                </a:solidFill>
                <a:latin typeface="Gotham-Book"/>
                <a:cs typeface="Gotham-Book"/>
              </a:defRPr>
            </a:lvl1pPr>
          </a:lstStyle>
          <a:p>
            <a:pPr marL="11516">
              <a:lnSpc>
                <a:spcPts val="725"/>
              </a:lnSpc>
            </a:pPr>
            <a:endParaRPr lang="en-AU"/>
          </a:p>
        </p:txBody>
      </p:sp>
      <p:sp>
        <p:nvSpPr>
          <p:cNvPr id="8" name="Holder 5">
            <a:extLst>
              <a:ext uri="{FF2B5EF4-FFF2-40B4-BE49-F238E27FC236}">
                <a16:creationId xmlns:a16="http://schemas.microsoft.com/office/drawing/2014/main" id="{81F93C00-88F6-EC45-8307-15111B16B540}"/>
              </a:ext>
            </a:extLst>
          </p:cNvPr>
          <p:cNvSpPr>
            <a:spLocks noGrp="1"/>
          </p:cNvSpPr>
          <p:nvPr>
            <p:ph type="sldNum" sz="quarter" idx="4"/>
          </p:nvPr>
        </p:nvSpPr>
        <p:spPr>
          <a:xfrm>
            <a:off x="11686028" y="6582744"/>
            <a:ext cx="220093" cy="89768"/>
          </a:xfrm>
          <a:prstGeom prst="rect">
            <a:avLst/>
          </a:prstGeom>
        </p:spPr>
        <p:txBody>
          <a:bodyPr lIns="0" tIns="0" rIns="0" bIns="0"/>
          <a:lstStyle>
            <a:lvl1pPr>
              <a:defRPr sz="635" b="0" i="0">
                <a:solidFill>
                  <a:srgbClr val="00426F"/>
                </a:solidFill>
                <a:latin typeface="Gotham-Book"/>
                <a:cs typeface="Gotham-Book"/>
              </a:defRPr>
            </a:lvl1pPr>
          </a:lstStyle>
          <a:p>
            <a:pPr marL="28214">
              <a:lnSpc>
                <a:spcPts val="725"/>
              </a:lnSpc>
            </a:pPr>
            <a:fld id="{81D60167-4931-47E6-BA6A-407CBD079E47}" type="slidenum">
              <a:rPr lang="en-AU" smtClean="0"/>
              <a:pPr marL="28214">
                <a:lnSpc>
                  <a:spcPts val="725"/>
                </a:lnSpc>
              </a:pPr>
              <a:t>‹#›</a:t>
            </a:fld>
            <a:endParaRPr lang="en-AU"/>
          </a:p>
        </p:txBody>
      </p:sp>
      <p:sp>
        <p:nvSpPr>
          <p:cNvPr id="13" name="Holder 3">
            <a:extLst>
              <a:ext uri="{FF2B5EF4-FFF2-40B4-BE49-F238E27FC236}">
                <a16:creationId xmlns:a16="http://schemas.microsoft.com/office/drawing/2014/main" id="{1D69F823-767E-0942-9644-9C4903F6CE44}"/>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a:p>
            <a:pPr lvl="0"/>
            <a:endParaRPr lang="en-GB"/>
          </a:p>
        </p:txBody>
      </p:sp>
      <p:sp>
        <p:nvSpPr>
          <p:cNvPr id="14" name="Holder 2">
            <a:extLst>
              <a:ext uri="{FF2B5EF4-FFF2-40B4-BE49-F238E27FC236}">
                <a16:creationId xmlns:a16="http://schemas.microsoft.com/office/drawing/2014/main" id="{E4838BC1-A002-6D4F-812E-2DE0FCA83EAE}"/>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
        <p:nvSpPr>
          <p:cNvPr id="15" name="Holder 3">
            <a:extLst>
              <a:ext uri="{FF2B5EF4-FFF2-40B4-BE49-F238E27FC236}">
                <a16:creationId xmlns:a16="http://schemas.microsoft.com/office/drawing/2014/main" id="{51D373EF-8C50-5C40-BABC-0368D8B30BA0}"/>
              </a:ext>
            </a:extLst>
          </p:cNvPr>
          <p:cNvSpPr>
            <a:spLocks noGrp="1"/>
          </p:cNvSpPr>
          <p:nvPr>
            <p:ph sz="half" idx="12" hasCustomPrompt="1"/>
          </p:nvPr>
        </p:nvSpPr>
        <p:spPr>
          <a:xfrm>
            <a:off x="485471" y="1663791"/>
            <a:ext cx="10847294" cy="184666"/>
          </a:xfrm>
          <a:prstGeom prst="rect">
            <a:avLst/>
          </a:prstGeom>
        </p:spPr>
        <p:txBody>
          <a:bodyPr wrap="square" lIns="0" tIns="0" rIns="0" bIns="0">
            <a:spAutoFit/>
          </a:bodyPr>
          <a:lstStyle>
            <a:lvl1pPr>
              <a:defRPr sz="1200" b="1" i="0" cap="none" baseline="0">
                <a:solidFill>
                  <a:schemeClr val="accent1"/>
                </a:solidFill>
                <a:latin typeface="Arial" panose="020B0604020202020204" pitchFamily="34" charset="0"/>
                <a:cs typeface="Arial" panose="020B0604020202020204" pitchFamily="34" charset="0"/>
              </a:defRPr>
            </a:lvl1pPr>
          </a:lstStyle>
          <a:p>
            <a:pPr lvl="0"/>
            <a:r>
              <a:rPr lang="en-GB"/>
              <a:t>CLICK TO ADD HEADING </a:t>
            </a:r>
          </a:p>
        </p:txBody>
      </p:sp>
      <p:sp>
        <p:nvSpPr>
          <p:cNvPr id="16" name="Picture Placeholder 1">
            <a:extLst>
              <a:ext uri="{FF2B5EF4-FFF2-40B4-BE49-F238E27FC236}">
                <a16:creationId xmlns:a16="http://schemas.microsoft.com/office/drawing/2014/main" id="{F7992B23-BA2C-B745-974C-8DDE6394DEE7}"/>
              </a:ext>
            </a:extLst>
          </p:cNvPr>
          <p:cNvSpPr>
            <a:spLocks noGrp="1" noTextEdit="1"/>
          </p:cNvSpPr>
          <p:nvPr>
            <p:ph type="pic" sz="quarter" idx="20"/>
          </p:nvPr>
        </p:nvSpPr>
        <p:spPr>
          <a:xfrm>
            <a:off x="8158427" y="0"/>
            <a:ext cx="4032000" cy="6277631"/>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sp>
      <p:sp>
        <p:nvSpPr>
          <p:cNvPr id="17" name="bk object 16">
            <a:extLst>
              <a:ext uri="{FF2B5EF4-FFF2-40B4-BE49-F238E27FC236}">
                <a16:creationId xmlns:a16="http://schemas.microsoft.com/office/drawing/2014/main" id="{2CA090A0-DDD1-6D45-8F34-8C0DACC02AE0}"/>
              </a:ext>
            </a:extLst>
          </p:cNvPr>
          <p:cNvSpPr/>
          <p:nvPr userDrawn="1"/>
        </p:nvSpPr>
        <p:spPr>
          <a:xfrm>
            <a:off x="11371594" y="0"/>
            <a:ext cx="818833" cy="1022653"/>
          </a:xfrm>
          <a:custGeom>
            <a:avLst/>
            <a:gdLst/>
            <a:ahLst/>
            <a:cxnLst/>
            <a:rect l="l" t="t" r="r" b="b"/>
            <a:pathLst>
              <a:path w="718184" h="1127760">
                <a:moveTo>
                  <a:pt x="718167" y="0"/>
                </a:moveTo>
                <a:lnTo>
                  <a:pt x="0" y="0"/>
                </a:lnTo>
                <a:lnTo>
                  <a:pt x="718167" y="1127293"/>
                </a:lnTo>
                <a:lnTo>
                  <a:pt x="718167" y="0"/>
                </a:lnTo>
                <a:close/>
              </a:path>
            </a:pathLst>
          </a:custGeom>
          <a:solidFill>
            <a:schemeClr val="accent2"/>
          </a:solidFill>
        </p:spPr>
        <p:txBody>
          <a:bodyPr wrap="square" lIns="0" tIns="0" rIns="0" bIns="0" rtlCol="0"/>
          <a:lstStyle/>
          <a:p>
            <a:endParaRPr sz="1277"/>
          </a:p>
        </p:txBody>
      </p:sp>
    </p:spTree>
    <p:extLst>
      <p:ext uri="{BB962C8B-B14F-4D97-AF65-F5344CB8AC3E}">
        <p14:creationId xmlns:p14="http://schemas.microsoft.com/office/powerpoint/2010/main" val="27280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and Sub heading with image">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9F1D3F3E-25E7-2447-A946-C207F79BF224}"/>
              </a:ext>
            </a:extLst>
          </p:cNvPr>
          <p:cNvSpPr>
            <a:spLocks noGrp="1" noTextEdit="1"/>
          </p:cNvSpPr>
          <p:nvPr>
            <p:ph type="pic" sz="quarter" idx="20"/>
          </p:nvPr>
        </p:nvSpPr>
        <p:spPr>
          <a:xfrm>
            <a:off x="8158427" y="0"/>
            <a:ext cx="4032000" cy="6277631"/>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sp>
      <p:sp>
        <p:nvSpPr>
          <p:cNvPr id="3" name="Footer Placeholder 2">
            <a:extLst>
              <a:ext uri="{FF2B5EF4-FFF2-40B4-BE49-F238E27FC236}">
                <a16:creationId xmlns:a16="http://schemas.microsoft.com/office/drawing/2014/main" id="{AFD3957F-B592-8A49-8ACD-AAE8FE27796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A98A5103-FB01-D944-901A-FDFAB875FF2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9" name="bk object 16">
            <a:extLst>
              <a:ext uri="{FF2B5EF4-FFF2-40B4-BE49-F238E27FC236}">
                <a16:creationId xmlns:a16="http://schemas.microsoft.com/office/drawing/2014/main" id="{07848302-30B2-6048-820D-6D6BC214E490}"/>
              </a:ext>
            </a:extLst>
          </p:cNvPr>
          <p:cNvSpPr/>
          <p:nvPr userDrawn="1"/>
        </p:nvSpPr>
        <p:spPr>
          <a:xfrm>
            <a:off x="11371594" y="0"/>
            <a:ext cx="818833" cy="1022653"/>
          </a:xfrm>
          <a:custGeom>
            <a:avLst/>
            <a:gdLst/>
            <a:ahLst/>
            <a:cxnLst/>
            <a:rect l="l" t="t" r="r" b="b"/>
            <a:pathLst>
              <a:path w="718184" h="1127760">
                <a:moveTo>
                  <a:pt x="718167" y="0"/>
                </a:moveTo>
                <a:lnTo>
                  <a:pt x="0" y="0"/>
                </a:lnTo>
                <a:lnTo>
                  <a:pt x="718167" y="1127293"/>
                </a:lnTo>
                <a:lnTo>
                  <a:pt x="718167" y="0"/>
                </a:lnTo>
                <a:close/>
              </a:path>
            </a:pathLst>
          </a:custGeom>
          <a:solidFill>
            <a:schemeClr val="accent2"/>
          </a:solidFill>
        </p:spPr>
        <p:txBody>
          <a:bodyPr wrap="square" lIns="0" tIns="0" rIns="0" bIns="0" rtlCol="0"/>
          <a:lstStyle/>
          <a:p>
            <a:endParaRPr sz="1277"/>
          </a:p>
        </p:txBody>
      </p:sp>
      <p:sp>
        <p:nvSpPr>
          <p:cNvPr id="10" name="Holder 3">
            <a:extLst>
              <a:ext uri="{FF2B5EF4-FFF2-40B4-BE49-F238E27FC236}">
                <a16:creationId xmlns:a16="http://schemas.microsoft.com/office/drawing/2014/main" id="{CDDCC0A3-A9DE-1F46-B574-454253955327}"/>
              </a:ext>
            </a:extLst>
          </p:cNvPr>
          <p:cNvSpPr>
            <a:spLocks noGrp="1"/>
          </p:cNvSpPr>
          <p:nvPr>
            <p:ph sz="half" idx="2" hasCustomPrompt="1"/>
          </p:nvPr>
        </p:nvSpPr>
        <p:spPr>
          <a:xfrm>
            <a:off x="479395" y="1386627"/>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 </a:t>
            </a:r>
          </a:p>
          <a:p>
            <a:pPr lvl="0"/>
            <a:endParaRPr lang="en-GB"/>
          </a:p>
        </p:txBody>
      </p:sp>
      <p:sp>
        <p:nvSpPr>
          <p:cNvPr id="11" name="Holder 2">
            <a:extLst>
              <a:ext uri="{FF2B5EF4-FFF2-40B4-BE49-F238E27FC236}">
                <a16:creationId xmlns:a16="http://schemas.microsoft.com/office/drawing/2014/main" id="{B6DBE2C4-6541-D84B-ABC4-87BD3CDF267E}"/>
              </a:ext>
            </a:extLst>
          </p:cNvPr>
          <p:cNvSpPr>
            <a:spLocks noGrp="1"/>
          </p:cNvSpPr>
          <p:nvPr>
            <p:ph type="title" hasCustomPrompt="1"/>
          </p:nvPr>
        </p:nvSpPr>
        <p:spPr>
          <a:xfrm>
            <a:off x="479395" y="433469"/>
            <a:ext cx="3621958"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 </a:t>
            </a:r>
            <a:endParaRPr/>
          </a:p>
        </p:txBody>
      </p:sp>
    </p:spTree>
    <p:extLst>
      <p:ext uri="{BB962C8B-B14F-4D97-AF65-F5344CB8AC3E}">
        <p14:creationId xmlns:p14="http://schemas.microsoft.com/office/powerpoint/2010/main" val="243674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 Template - Title, Sub Title and Sub heading w image and source ">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ECFABEC7-F039-384B-ADC7-62D65BC505BF}"/>
              </a:ext>
            </a:extLst>
          </p:cNvPr>
          <p:cNvSpPr>
            <a:spLocks noGrp="1" noTextEdit="1"/>
          </p:cNvSpPr>
          <p:nvPr>
            <p:ph type="pic" sz="quarter" idx="20"/>
          </p:nvPr>
        </p:nvSpPr>
        <p:spPr>
          <a:xfrm>
            <a:off x="8158427" y="1"/>
            <a:ext cx="4032000" cy="5854390"/>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sp>
      <p:sp>
        <p:nvSpPr>
          <p:cNvPr id="3" name="Footer Placeholder 2">
            <a:extLst>
              <a:ext uri="{FF2B5EF4-FFF2-40B4-BE49-F238E27FC236}">
                <a16:creationId xmlns:a16="http://schemas.microsoft.com/office/drawing/2014/main" id="{AFD3957F-B592-8A49-8ACD-AAE8FE27796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A98A5103-FB01-D944-901A-FDFAB875FF2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9" name="bk object 16">
            <a:extLst>
              <a:ext uri="{FF2B5EF4-FFF2-40B4-BE49-F238E27FC236}">
                <a16:creationId xmlns:a16="http://schemas.microsoft.com/office/drawing/2014/main" id="{07848302-30B2-6048-820D-6D6BC214E490}"/>
              </a:ext>
            </a:extLst>
          </p:cNvPr>
          <p:cNvSpPr/>
          <p:nvPr userDrawn="1"/>
        </p:nvSpPr>
        <p:spPr>
          <a:xfrm>
            <a:off x="11371594" y="0"/>
            <a:ext cx="818833" cy="1022653"/>
          </a:xfrm>
          <a:custGeom>
            <a:avLst/>
            <a:gdLst/>
            <a:ahLst/>
            <a:cxnLst/>
            <a:rect l="l" t="t" r="r" b="b"/>
            <a:pathLst>
              <a:path w="718184" h="1127760">
                <a:moveTo>
                  <a:pt x="718167" y="0"/>
                </a:moveTo>
                <a:lnTo>
                  <a:pt x="0" y="0"/>
                </a:lnTo>
                <a:lnTo>
                  <a:pt x="718167" y="1127293"/>
                </a:lnTo>
                <a:lnTo>
                  <a:pt x="718167" y="0"/>
                </a:lnTo>
                <a:close/>
              </a:path>
            </a:pathLst>
          </a:custGeom>
          <a:solidFill>
            <a:schemeClr val="accent2"/>
          </a:solidFill>
        </p:spPr>
        <p:txBody>
          <a:bodyPr wrap="square" lIns="0" tIns="0" rIns="0" bIns="0" rtlCol="0"/>
          <a:lstStyle/>
          <a:p>
            <a:endParaRPr sz="1277"/>
          </a:p>
        </p:txBody>
      </p:sp>
      <p:sp>
        <p:nvSpPr>
          <p:cNvPr id="10" name="Rectangle 9">
            <a:extLst>
              <a:ext uri="{FF2B5EF4-FFF2-40B4-BE49-F238E27FC236}">
                <a16:creationId xmlns:a16="http://schemas.microsoft.com/office/drawing/2014/main" id="{1B3D7E4A-1A48-5940-83A3-C7A2F10A2B61}"/>
              </a:ext>
            </a:extLst>
          </p:cNvPr>
          <p:cNvSpPr/>
          <p:nvPr userDrawn="1"/>
        </p:nvSpPr>
        <p:spPr>
          <a:xfrm>
            <a:off x="8158427" y="5994095"/>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
            <a:extLst>
              <a:ext uri="{FF2B5EF4-FFF2-40B4-BE49-F238E27FC236}">
                <a16:creationId xmlns:a16="http://schemas.microsoft.com/office/drawing/2014/main" id="{7A1A5424-F7AD-A54F-A42D-7A04D32147FF}"/>
              </a:ext>
            </a:extLst>
          </p:cNvPr>
          <p:cNvSpPr txBox="1"/>
          <p:nvPr userDrawn="1"/>
        </p:nvSpPr>
        <p:spPr>
          <a:xfrm>
            <a:off x="8077887" y="6111820"/>
            <a:ext cx="3293707" cy="203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a:solidFill>
                  <a:schemeClr val="accent5"/>
                </a:solidFill>
                <a:latin typeface="Arial" panose="020B0604020202020204" pitchFamily="34" charset="0"/>
                <a:cs typeface="Arial" panose="020B0604020202020204" pitchFamily="34" charset="0"/>
              </a:rPr>
              <a:t>Source goes here</a:t>
            </a:r>
          </a:p>
        </p:txBody>
      </p:sp>
      <p:sp>
        <p:nvSpPr>
          <p:cNvPr id="14" name="Holder 3">
            <a:extLst>
              <a:ext uri="{FF2B5EF4-FFF2-40B4-BE49-F238E27FC236}">
                <a16:creationId xmlns:a16="http://schemas.microsoft.com/office/drawing/2014/main" id="{4C24E62F-D2E1-C940-8C1E-DC0F71EFA102}"/>
              </a:ext>
            </a:extLst>
          </p:cNvPr>
          <p:cNvSpPr>
            <a:spLocks noGrp="1"/>
          </p:cNvSpPr>
          <p:nvPr>
            <p:ph sz="half" idx="2" hasCustomPrompt="1"/>
          </p:nvPr>
        </p:nvSpPr>
        <p:spPr>
          <a:xfrm>
            <a:off x="480810" y="942876"/>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 </a:t>
            </a:r>
          </a:p>
          <a:p>
            <a:pPr lvl="0"/>
            <a:endParaRPr lang="en-GB"/>
          </a:p>
        </p:txBody>
      </p:sp>
      <p:sp>
        <p:nvSpPr>
          <p:cNvPr id="15" name="Holder 2">
            <a:extLst>
              <a:ext uri="{FF2B5EF4-FFF2-40B4-BE49-F238E27FC236}">
                <a16:creationId xmlns:a16="http://schemas.microsoft.com/office/drawing/2014/main" id="{E6A8A319-4574-3D4B-B06F-6318D16E007D}"/>
              </a:ext>
            </a:extLst>
          </p:cNvPr>
          <p:cNvSpPr>
            <a:spLocks noGrp="1"/>
          </p:cNvSpPr>
          <p:nvPr>
            <p:ph type="title" hasCustomPrompt="1"/>
          </p:nvPr>
        </p:nvSpPr>
        <p:spPr>
          <a:xfrm>
            <a:off x="480810" y="433469"/>
            <a:ext cx="7482582"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 </a:t>
            </a:r>
            <a:endParaRPr/>
          </a:p>
        </p:txBody>
      </p:sp>
      <p:sp>
        <p:nvSpPr>
          <p:cNvPr id="17" name="Holder 3">
            <a:extLst>
              <a:ext uri="{FF2B5EF4-FFF2-40B4-BE49-F238E27FC236}">
                <a16:creationId xmlns:a16="http://schemas.microsoft.com/office/drawing/2014/main" id="{FD91D6A1-85F0-4247-9E55-355BA6910D18}"/>
              </a:ext>
            </a:extLst>
          </p:cNvPr>
          <p:cNvSpPr>
            <a:spLocks noGrp="1"/>
          </p:cNvSpPr>
          <p:nvPr>
            <p:ph sz="half" idx="12" hasCustomPrompt="1"/>
          </p:nvPr>
        </p:nvSpPr>
        <p:spPr>
          <a:xfrm>
            <a:off x="485471" y="1663791"/>
            <a:ext cx="10847294" cy="369332"/>
          </a:xfrm>
          <a:prstGeom prst="rect">
            <a:avLst/>
          </a:prstGeom>
        </p:spPr>
        <p:txBody>
          <a:bodyPr wrap="square" lIns="0" tIns="0" rIns="0" bIns="0">
            <a:spAutoFit/>
          </a:bodyPr>
          <a:lstStyle>
            <a:lvl1pPr>
              <a:defRPr sz="1200" b="1" i="0" cap="none" baseline="0">
                <a:solidFill>
                  <a:schemeClr val="accent1"/>
                </a:solidFill>
                <a:latin typeface="Arial" panose="020B0604020202020204" pitchFamily="34" charset="0"/>
                <a:cs typeface="Arial" panose="020B0604020202020204" pitchFamily="34" charset="0"/>
              </a:defRPr>
            </a:lvl1pPr>
          </a:lstStyle>
          <a:p>
            <a:pPr lvl="0"/>
            <a:r>
              <a:rPr lang="en-GB"/>
              <a:t>CLICK TO ADD HEADING </a:t>
            </a:r>
          </a:p>
          <a:p>
            <a:pPr lvl="0"/>
            <a:endParaRPr lang="en-GB"/>
          </a:p>
        </p:txBody>
      </p:sp>
    </p:spTree>
    <p:extLst>
      <p:ext uri="{BB962C8B-B14F-4D97-AF65-F5344CB8AC3E}">
        <p14:creationId xmlns:p14="http://schemas.microsoft.com/office/powerpoint/2010/main" val="37463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 Template - 2 line Title, Sub Title and Sub heading w image and source ">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ECFABEC7-F039-384B-ADC7-62D65BC505BF}"/>
              </a:ext>
            </a:extLst>
          </p:cNvPr>
          <p:cNvSpPr>
            <a:spLocks noGrp="1" noTextEdit="1"/>
          </p:cNvSpPr>
          <p:nvPr>
            <p:ph type="pic" sz="quarter" idx="20"/>
          </p:nvPr>
        </p:nvSpPr>
        <p:spPr>
          <a:xfrm>
            <a:off x="8158427" y="1"/>
            <a:ext cx="4032000" cy="5854390"/>
          </a:xfrm>
          <a:custGeom>
            <a:avLst/>
            <a:gdLst>
              <a:gd name="T0" fmla="*/ 60787 w 5238750"/>
              <a:gd name="T1" fmla="*/ 0 h 4121150"/>
              <a:gd name="T2" fmla="*/ 5177963 w 5238750"/>
              <a:gd name="T3" fmla="*/ 0 h 4121150"/>
              <a:gd name="T4" fmla="*/ 5238750 w 5238750"/>
              <a:gd name="T5" fmla="*/ 60787 h 4121150"/>
              <a:gd name="T6" fmla="*/ 5238750 w 5238750"/>
              <a:gd name="T7" fmla="*/ 4121150 h 4121150"/>
              <a:gd name="T8" fmla="*/ 5238750 w 5238750"/>
              <a:gd name="T9" fmla="*/ 4121150 h 4121150"/>
              <a:gd name="T10" fmla="*/ 0 w 5238750"/>
              <a:gd name="T11" fmla="*/ 4121150 h 4121150"/>
              <a:gd name="T12" fmla="*/ 0 w 5238750"/>
              <a:gd name="T13" fmla="*/ 4121150 h 4121150"/>
              <a:gd name="T14" fmla="*/ 0 w 5238750"/>
              <a:gd name="T15" fmla="*/ 60787 h 4121150"/>
              <a:gd name="T16" fmla="*/ 60787 w 5238750"/>
              <a:gd name="T17" fmla="*/ 0 h 4121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8750" h="4121150">
                <a:moveTo>
                  <a:pt x="60787" y="0"/>
                </a:moveTo>
                <a:lnTo>
                  <a:pt x="5177963" y="0"/>
                </a:lnTo>
                <a:cubicBezTo>
                  <a:pt x="5211535" y="0"/>
                  <a:pt x="5238750" y="27215"/>
                  <a:pt x="5238750" y="60787"/>
                </a:cubicBezTo>
                <a:lnTo>
                  <a:pt x="5238750" y="4121150"/>
                </a:lnTo>
                <a:lnTo>
                  <a:pt x="0" y="4121150"/>
                </a:lnTo>
                <a:lnTo>
                  <a:pt x="0" y="60787"/>
                </a:lnTo>
                <a:cubicBezTo>
                  <a:pt x="0" y="27215"/>
                  <a:pt x="27215" y="0"/>
                  <a:pt x="60787" y="0"/>
                </a:cubicBezTo>
                <a:close/>
              </a:path>
            </a:pathLst>
          </a:custGeom>
          <a:blipFill dpi="0" rotWithShape="0">
            <a:blip r:embed="rId2"/>
            <a:srcRect/>
            <a:tile tx="0" ty="0" sx="100000" sy="100000" flip="none" algn="tl"/>
          </a:blipFill>
          <a:effectLst>
            <a:outerShdw blurRad="50800" dist="25400" dir="5400000" algn="t" rotWithShape="0">
              <a:srgbClr val="000000">
                <a:alpha val="14999"/>
              </a:srgbClr>
            </a:outerShdw>
          </a:effectLst>
        </p:spPr>
      </p:sp>
      <p:sp>
        <p:nvSpPr>
          <p:cNvPr id="3" name="Footer Placeholder 2">
            <a:extLst>
              <a:ext uri="{FF2B5EF4-FFF2-40B4-BE49-F238E27FC236}">
                <a16:creationId xmlns:a16="http://schemas.microsoft.com/office/drawing/2014/main" id="{AFD3957F-B592-8A49-8ACD-AAE8FE277967}"/>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A98A5103-FB01-D944-901A-FDFAB875FF24}"/>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9" name="bk object 16">
            <a:extLst>
              <a:ext uri="{FF2B5EF4-FFF2-40B4-BE49-F238E27FC236}">
                <a16:creationId xmlns:a16="http://schemas.microsoft.com/office/drawing/2014/main" id="{07848302-30B2-6048-820D-6D6BC214E490}"/>
              </a:ext>
            </a:extLst>
          </p:cNvPr>
          <p:cNvSpPr/>
          <p:nvPr userDrawn="1"/>
        </p:nvSpPr>
        <p:spPr>
          <a:xfrm>
            <a:off x="11371594" y="0"/>
            <a:ext cx="818833" cy="1022653"/>
          </a:xfrm>
          <a:custGeom>
            <a:avLst/>
            <a:gdLst/>
            <a:ahLst/>
            <a:cxnLst/>
            <a:rect l="l" t="t" r="r" b="b"/>
            <a:pathLst>
              <a:path w="718184" h="1127760">
                <a:moveTo>
                  <a:pt x="718167" y="0"/>
                </a:moveTo>
                <a:lnTo>
                  <a:pt x="0" y="0"/>
                </a:lnTo>
                <a:lnTo>
                  <a:pt x="718167" y="1127293"/>
                </a:lnTo>
                <a:lnTo>
                  <a:pt x="718167" y="0"/>
                </a:lnTo>
                <a:close/>
              </a:path>
            </a:pathLst>
          </a:custGeom>
          <a:solidFill>
            <a:schemeClr val="accent2"/>
          </a:solidFill>
        </p:spPr>
        <p:txBody>
          <a:bodyPr wrap="square" lIns="0" tIns="0" rIns="0" bIns="0" rtlCol="0"/>
          <a:lstStyle/>
          <a:p>
            <a:endParaRPr sz="1277"/>
          </a:p>
        </p:txBody>
      </p:sp>
      <p:sp>
        <p:nvSpPr>
          <p:cNvPr id="10" name="Rectangle 9">
            <a:extLst>
              <a:ext uri="{FF2B5EF4-FFF2-40B4-BE49-F238E27FC236}">
                <a16:creationId xmlns:a16="http://schemas.microsoft.com/office/drawing/2014/main" id="{1B3D7E4A-1A48-5940-83A3-C7A2F10A2B61}"/>
              </a:ext>
            </a:extLst>
          </p:cNvPr>
          <p:cNvSpPr/>
          <p:nvPr userDrawn="1"/>
        </p:nvSpPr>
        <p:spPr>
          <a:xfrm>
            <a:off x="8158427" y="5994095"/>
            <a:ext cx="327772" cy="890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
            <a:extLst>
              <a:ext uri="{FF2B5EF4-FFF2-40B4-BE49-F238E27FC236}">
                <a16:creationId xmlns:a16="http://schemas.microsoft.com/office/drawing/2014/main" id="{7A1A5424-F7AD-A54F-A42D-7A04D32147FF}"/>
              </a:ext>
            </a:extLst>
          </p:cNvPr>
          <p:cNvSpPr txBox="1"/>
          <p:nvPr userDrawn="1"/>
        </p:nvSpPr>
        <p:spPr>
          <a:xfrm>
            <a:off x="8077887" y="6111820"/>
            <a:ext cx="3293707" cy="203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a:solidFill>
                  <a:schemeClr val="accent5"/>
                </a:solidFill>
                <a:latin typeface="Arial" panose="020B0604020202020204" pitchFamily="34" charset="0"/>
                <a:cs typeface="Arial" panose="020B0604020202020204" pitchFamily="34" charset="0"/>
              </a:rPr>
              <a:t>Source goes here</a:t>
            </a:r>
          </a:p>
        </p:txBody>
      </p:sp>
      <p:sp>
        <p:nvSpPr>
          <p:cNvPr id="12" name="Holder 3">
            <a:extLst>
              <a:ext uri="{FF2B5EF4-FFF2-40B4-BE49-F238E27FC236}">
                <a16:creationId xmlns:a16="http://schemas.microsoft.com/office/drawing/2014/main" id="{A5DDCAF6-38CB-C645-B416-3EB7DC984B2C}"/>
              </a:ext>
            </a:extLst>
          </p:cNvPr>
          <p:cNvSpPr>
            <a:spLocks noGrp="1"/>
          </p:cNvSpPr>
          <p:nvPr>
            <p:ph sz="half" idx="2" hasCustomPrompt="1"/>
          </p:nvPr>
        </p:nvSpPr>
        <p:spPr>
          <a:xfrm>
            <a:off x="479395" y="1386627"/>
            <a:ext cx="10847294" cy="553998"/>
          </a:xfrm>
          <a:prstGeom prst="rect">
            <a:avLst/>
          </a:prstGeom>
        </p:spPr>
        <p:txBody>
          <a:bodyPr wrap="square" lIns="0" tIns="0" rIns="0" bIns="0">
            <a:spAutoFit/>
          </a:bodyPr>
          <a:lstStyle>
            <a:lvl1pPr>
              <a:defRPr sz="1800" b="1" i="0" baseline="0">
                <a:solidFill>
                  <a:schemeClr val="bg2"/>
                </a:solidFill>
                <a:latin typeface="Arial" panose="020B0604020202020204" pitchFamily="34" charset="0"/>
                <a:cs typeface="Arial" panose="020B0604020202020204" pitchFamily="34" charset="0"/>
              </a:defRPr>
            </a:lvl1pPr>
          </a:lstStyle>
          <a:p>
            <a:pPr lvl="0"/>
            <a:r>
              <a:rPr lang="en-GB"/>
              <a:t>Click to add Sub-Title</a:t>
            </a:r>
          </a:p>
          <a:p>
            <a:pPr lvl="0"/>
            <a:endParaRPr lang="en-GB"/>
          </a:p>
        </p:txBody>
      </p:sp>
      <p:sp>
        <p:nvSpPr>
          <p:cNvPr id="16" name="Holder 2">
            <a:extLst>
              <a:ext uri="{FF2B5EF4-FFF2-40B4-BE49-F238E27FC236}">
                <a16:creationId xmlns:a16="http://schemas.microsoft.com/office/drawing/2014/main" id="{5F365FF6-3D96-7A4B-80ED-6D92F011D300}"/>
              </a:ext>
            </a:extLst>
          </p:cNvPr>
          <p:cNvSpPr>
            <a:spLocks noGrp="1"/>
          </p:cNvSpPr>
          <p:nvPr>
            <p:ph type="title" hasCustomPrompt="1"/>
          </p:nvPr>
        </p:nvSpPr>
        <p:spPr>
          <a:xfrm>
            <a:off x="479395" y="433469"/>
            <a:ext cx="3621958" cy="639793"/>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2 line</a:t>
            </a:r>
            <a:br>
              <a:rPr lang="en-GB"/>
            </a:br>
            <a:r>
              <a:rPr lang="en-GB"/>
              <a:t>Title</a:t>
            </a:r>
            <a:endParaRPr/>
          </a:p>
        </p:txBody>
      </p:sp>
    </p:spTree>
    <p:extLst>
      <p:ext uri="{BB962C8B-B14F-4D97-AF65-F5344CB8AC3E}">
        <p14:creationId xmlns:p14="http://schemas.microsoft.com/office/powerpoint/2010/main" val="9858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 Template - 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581FD-800A-C644-B76D-E338AB57342D}"/>
              </a:ext>
            </a:extLst>
          </p:cNvPr>
          <p:cNvSpPr>
            <a:spLocks noGrp="1"/>
          </p:cNvSpPr>
          <p:nvPr>
            <p:ph type="ftr" sz="quarter" idx="10"/>
          </p:nvPr>
        </p:nvSpPr>
        <p:spPr/>
        <p:txBody>
          <a:bodyPr/>
          <a:lstStyle/>
          <a:p>
            <a:pPr marL="11516">
              <a:lnSpc>
                <a:spcPts val="725"/>
              </a:lnSpc>
            </a:pPr>
            <a:endParaRPr lang="en-AU"/>
          </a:p>
        </p:txBody>
      </p:sp>
      <p:sp>
        <p:nvSpPr>
          <p:cNvPr id="4" name="Slide Number Placeholder 3">
            <a:extLst>
              <a:ext uri="{FF2B5EF4-FFF2-40B4-BE49-F238E27FC236}">
                <a16:creationId xmlns:a16="http://schemas.microsoft.com/office/drawing/2014/main" id="{82A00AD0-8434-4140-B4D3-B60D134C91A1}"/>
              </a:ext>
            </a:extLst>
          </p:cNvPr>
          <p:cNvSpPr>
            <a:spLocks noGrp="1"/>
          </p:cNvSpPr>
          <p:nvPr>
            <p:ph type="sldNum" sz="quarter" idx="11"/>
          </p:nvPr>
        </p:nvSpPr>
        <p:spPr/>
        <p:txBody>
          <a:bodyPr/>
          <a:lstStyle/>
          <a:p>
            <a:pPr marL="28214">
              <a:lnSpc>
                <a:spcPts val="725"/>
              </a:lnSpc>
            </a:pPr>
            <a:fld id="{81D60167-4931-47E6-BA6A-407CBD079E47}" type="slidenum">
              <a:rPr lang="en-AU" smtClean="0"/>
              <a:pPr marL="28214">
                <a:lnSpc>
                  <a:spcPts val="725"/>
                </a:lnSpc>
              </a:pPr>
              <a:t>‹#›</a:t>
            </a:fld>
            <a:endParaRPr lang="en-AU"/>
          </a:p>
        </p:txBody>
      </p:sp>
      <p:sp>
        <p:nvSpPr>
          <p:cNvPr id="5" name="Holder 3">
            <a:extLst>
              <a:ext uri="{FF2B5EF4-FFF2-40B4-BE49-F238E27FC236}">
                <a16:creationId xmlns:a16="http://schemas.microsoft.com/office/drawing/2014/main" id="{8B370E4A-3E0A-A24A-B6F0-05491D82F475}"/>
              </a:ext>
            </a:extLst>
          </p:cNvPr>
          <p:cNvSpPr>
            <a:spLocks noGrp="1"/>
          </p:cNvSpPr>
          <p:nvPr>
            <p:ph sz="half" idx="2" hasCustomPrompt="1"/>
          </p:nvPr>
        </p:nvSpPr>
        <p:spPr>
          <a:xfrm>
            <a:off x="498918" y="1186948"/>
            <a:ext cx="10847294" cy="369332"/>
          </a:xfrm>
          <a:prstGeom prst="rect">
            <a:avLst/>
          </a:prstGeom>
        </p:spPr>
        <p:txBody>
          <a:bodyPr wrap="square" lIns="0" tIns="0" rIns="0" bIns="0">
            <a:spAutoFit/>
          </a:bodyPr>
          <a:lstStyle>
            <a:lvl1pPr>
              <a:defRPr sz="1200" b="0" i="0">
                <a:solidFill>
                  <a:schemeClr val="tx2"/>
                </a:solidFill>
                <a:latin typeface="Arial" panose="020B0604020202020204" pitchFamily="34" charset="0"/>
                <a:cs typeface="Arial" panose="020B0604020202020204" pitchFamily="34" charset="0"/>
              </a:defRPr>
            </a:lvl1pPr>
          </a:lstStyle>
          <a:p>
            <a:pPr lvl="0"/>
            <a:r>
              <a:rPr lang="en-GB"/>
              <a:t>Click to add copy </a:t>
            </a:r>
          </a:p>
          <a:p>
            <a:pPr lvl="0"/>
            <a:endParaRPr lang="en-GB"/>
          </a:p>
        </p:txBody>
      </p:sp>
      <p:sp>
        <p:nvSpPr>
          <p:cNvPr id="6" name="Holder 2">
            <a:extLst>
              <a:ext uri="{FF2B5EF4-FFF2-40B4-BE49-F238E27FC236}">
                <a16:creationId xmlns:a16="http://schemas.microsoft.com/office/drawing/2014/main" id="{C4A53ED1-C669-8341-8D0A-D43DCA07CF22}"/>
              </a:ext>
            </a:extLst>
          </p:cNvPr>
          <p:cNvSpPr>
            <a:spLocks noGrp="1"/>
          </p:cNvSpPr>
          <p:nvPr>
            <p:ph type="title" hasCustomPrompt="1"/>
          </p:nvPr>
        </p:nvSpPr>
        <p:spPr>
          <a:xfrm>
            <a:off x="498917" y="423361"/>
            <a:ext cx="6573911" cy="623241"/>
          </a:xfrm>
          <a:prstGeom prst="rect">
            <a:avLst/>
          </a:prstGeom>
        </p:spPr>
        <p:txBody>
          <a:bodyPr lIns="0" tIns="0" rIns="0" bIns="0"/>
          <a:lstStyle>
            <a:lvl1pPr>
              <a:defRPr sz="2720" b="1" i="0">
                <a:solidFill>
                  <a:srgbClr val="00426F"/>
                </a:solidFill>
                <a:latin typeface="Arial" panose="020B0604020202020204" pitchFamily="34" charset="0"/>
                <a:cs typeface="Arial" panose="020B0604020202020204" pitchFamily="34" charset="0"/>
              </a:defRPr>
            </a:lvl1pPr>
          </a:lstStyle>
          <a:p>
            <a:r>
              <a:rPr lang="en-GB"/>
              <a:t>Click to add Title</a:t>
            </a:r>
            <a:endParaRPr/>
          </a:p>
        </p:txBody>
      </p:sp>
    </p:spTree>
    <p:extLst>
      <p:ext uri="{BB962C8B-B14F-4D97-AF65-F5344CB8AC3E}">
        <p14:creationId xmlns:p14="http://schemas.microsoft.com/office/powerpoint/2010/main" val="285349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371594" y="0"/>
            <a:ext cx="818833" cy="1022653"/>
          </a:xfrm>
          <a:custGeom>
            <a:avLst/>
            <a:gdLst/>
            <a:ahLst/>
            <a:cxnLst/>
            <a:rect l="l" t="t" r="r" b="b"/>
            <a:pathLst>
              <a:path w="718184" h="1127760">
                <a:moveTo>
                  <a:pt x="718167" y="0"/>
                </a:moveTo>
                <a:lnTo>
                  <a:pt x="0" y="0"/>
                </a:lnTo>
                <a:lnTo>
                  <a:pt x="718167" y="1127293"/>
                </a:lnTo>
                <a:lnTo>
                  <a:pt x="718167" y="0"/>
                </a:lnTo>
                <a:close/>
              </a:path>
            </a:pathLst>
          </a:custGeom>
          <a:solidFill>
            <a:schemeClr val="accent2"/>
          </a:solidFill>
        </p:spPr>
        <p:txBody>
          <a:bodyPr wrap="square" lIns="0" tIns="0" rIns="0" bIns="0" rtlCol="0"/>
          <a:lstStyle/>
          <a:p>
            <a:endParaRPr sz="1277"/>
          </a:p>
        </p:txBody>
      </p:sp>
      <p:sp>
        <p:nvSpPr>
          <p:cNvPr id="4" name="Holder 4"/>
          <p:cNvSpPr>
            <a:spLocks noGrp="1"/>
          </p:cNvSpPr>
          <p:nvPr>
            <p:ph type="ftr" sz="quarter" idx="5"/>
          </p:nvPr>
        </p:nvSpPr>
        <p:spPr>
          <a:xfrm>
            <a:off x="313883" y="6582744"/>
            <a:ext cx="1555854" cy="89768"/>
          </a:xfrm>
          <a:prstGeom prst="rect">
            <a:avLst/>
          </a:prstGeom>
        </p:spPr>
        <p:txBody>
          <a:bodyPr wrap="square" lIns="0" tIns="0" rIns="0" bIns="0">
            <a:spAutoFit/>
          </a:bodyPr>
          <a:lstStyle>
            <a:lvl1pPr>
              <a:defRPr sz="635" b="0" i="0">
                <a:solidFill>
                  <a:schemeClr val="tx2"/>
                </a:solidFill>
                <a:latin typeface="Gotham-Book"/>
                <a:cs typeface="Gotham-Book"/>
              </a:defRPr>
            </a:lvl1pPr>
          </a:lstStyle>
          <a:p>
            <a:pPr marL="11516">
              <a:lnSpc>
                <a:spcPts val="725"/>
              </a:lnSpc>
            </a:pPr>
            <a:endParaRPr lang="en-AU"/>
          </a:p>
        </p:txBody>
      </p:sp>
      <p:sp>
        <p:nvSpPr>
          <p:cNvPr id="5" name="Holder 5">
            <a:extLst>
              <a:ext uri="{FF2B5EF4-FFF2-40B4-BE49-F238E27FC236}">
                <a16:creationId xmlns:a16="http://schemas.microsoft.com/office/drawing/2014/main" id="{6E88B325-9A8A-064C-9D21-AE9E6596985B}"/>
              </a:ext>
            </a:extLst>
          </p:cNvPr>
          <p:cNvSpPr>
            <a:spLocks noGrp="1"/>
          </p:cNvSpPr>
          <p:nvPr>
            <p:ph type="sldNum" sz="quarter" idx="4"/>
          </p:nvPr>
        </p:nvSpPr>
        <p:spPr>
          <a:xfrm>
            <a:off x="11686028" y="6582744"/>
            <a:ext cx="220093" cy="89768"/>
          </a:xfrm>
          <a:prstGeom prst="rect">
            <a:avLst/>
          </a:prstGeom>
        </p:spPr>
        <p:txBody>
          <a:bodyPr lIns="0" tIns="0" rIns="0" bIns="0"/>
          <a:lstStyle>
            <a:lvl1pPr>
              <a:defRPr sz="635" b="0" i="0">
                <a:solidFill>
                  <a:srgbClr val="00426F"/>
                </a:solidFill>
                <a:latin typeface="Gotham-Book"/>
                <a:cs typeface="Gotham-Book"/>
              </a:defRPr>
            </a:lvl1pPr>
          </a:lstStyle>
          <a:p>
            <a:pPr marL="28214">
              <a:lnSpc>
                <a:spcPts val="725"/>
              </a:lnSpc>
            </a:pPr>
            <a:fld id="{81D60167-4931-47E6-BA6A-407CBD079E47}" type="slidenum">
              <a:rPr lang="en-AU" smtClean="0"/>
              <a:pPr marL="28214">
                <a:lnSpc>
                  <a:spcPts val="725"/>
                </a:lnSpc>
              </a:pPr>
              <a:t>‹#›</a:t>
            </a:fld>
            <a:endParaRPr lang="en-AU"/>
          </a:p>
        </p:txBody>
      </p:sp>
    </p:spTree>
    <p:extLst>
      <p:ext uri="{BB962C8B-B14F-4D97-AF65-F5344CB8AC3E}">
        <p14:creationId xmlns:p14="http://schemas.microsoft.com/office/powerpoint/2010/main" val="178224567"/>
      </p:ext>
    </p:extLst>
  </p:cSld>
  <p:clrMap bg1="lt1" tx1="dk1" bg2="lt2" tx2="dk2" accent1="accent1" accent2="accent2" accent3="accent3" accent4="accent4" accent5="accent5" accent6="accent6" hlink="hlink" folHlink="folHlink"/>
  <p:sldLayoutIdLst>
    <p:sldLayoutId id="2147483774" r:id="rId1"/>
    <p:sldLayoutId id="2147483777" r:id="rId2"/>
    <p:sldLayoutId id="2147483754" r:id="rId3"/>
    <p:sldLayoutId id="2147483678" r:id="rId4"/>
    <p:sldLayoutId id="2147483760" r:id="rId5"/>
    <p:sldLayoutId id="2147483781" r:id="rId6"/>
    <p:sldLayoutId id="2147483779" r:id="rId7"/>
    <p:sldLayoutId id="2147483785" r:id="rId8"/>
    <p:sldLayoutId id="2147483786" r:id="rId9"/>
    <p:sldLayoutId id="2147483790" r:id="rId10"/>
    <p:sldLayoutId id="2147483787" r:id="rId11"/>
    <p:sldLayoutId id="2147483788" r:id="rId12"/>
    <p:sldLayoutId id="2147483789" r:id="rId13"/>
    <p:sldLayoutId id="2147483791" r:id="rId14"/>
    <p:sldLayoutId id="2147483792" r:id="rId15"/>
    <p:sldLayoutId id="2147483793" r:id="rId16"/>
    <p:sldLayoutId id="2147483794" r:id="rId17"/>
    <p:sldLayoutId id="2147483796" r:id="rId18"/>
    <p:sldLayoutId id="2147483795" r:id="rId19"/>
  </p:sldLayoutIdLst>
  <p:hf sldNum="0"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14579" eaLnBrk="1" hangingPunct="1">
        <a:defRPr>
          <a:latin typeface="+mn-lt"/>
          <a:ea typeface="+mn-ea"/>
          <a:cs typeface="+mn-cs"/>
        </a:defRPr>
      </a:lvl2pPr>
      <a:lvl3pPr marL="829157" eaLnBrk="1" hangingPunct="1">
        <a:defRPr>
          <a:latin typeface="+mn-lt"/>
          <a:ea typeface="+mn-ea"/>
          <a:cs typeface="+mn-cs"/>
        </a:defRPr>
      </a:lvl3pPr>
      <a:lvl4pPr marL="1243736" eaLnBrk="1" hangingPunct="1">
        <a:defRPr>
          <a:latin typeface="+mn-lt"/>
          <a:ea typeface="+mn-ea"/>
          <a:cs typeface="+mn-cs"/>
        </a:defRPr>
      </a:lvl4pPr>
      <a:lvl5pPr marL="1658315" eaLnBrk="1" hangingPunct="1">
        <a:defRPr>
          <a:latin typeface="+mn-lt"/>
          <a:ea typeface="+mn-ea"/>
          <a:cs typeface="+mn-cs"/>
        </a:defRPr>
      </a:lvl5pPr>
      <a:lvl6pPr marL="2072894" eaLnBrk="1" hangingPunct="1">
        <a:defRPr>
          <a:latin typeface="+mn-lt"/>
          <a:ea typeface="+mn-ea"/>
          <a:cs typeface="+mn-cs"/>
        </a:defRPr>
      </a:lvl6pPr>
      <a:lvl7pPr marL="2487471" eaLnBrk="1" hangingPunct="1">
        <a:defRPr>
          <a:latin typeface="+mn-lt"/>
          <a:ea typeface="+mn-ea"/>
          <a:cs typeface="+mn-cs"/>
        </a:defRPr>
      </a:lvl7pPr>
      <a:lvl8pPr marL="2902050" eaLnBrk="1" hangingPunct="1">
        <a:defRPr>
          <a:latin typeface="+mn-lt"/>
          <a:ea typeface="+mn-ea"/>
          <a:cs typeface="+mn-cs"/>
        </a:defRPr>
      </a:lvl8pPr>
      <a:lvl9pPr marL="3316629" eaLnBrk="1" hangingPunct="1">
        <a:defRPr>
          <a:latin typeface="+mn-lt"/>
          <a:ea typeface="+mn-ea"/>
          <a:cs typeface="+mn-cs"/>
        </a:defRPr>
      </a:lvl9pPr>
    </p:bodyStyle>
    <p:otherStyle>
      <a:lvl1pPr marL="0" eaLnBrk="1" hangingPunct="1">
        <a:defRPr>
          <a:latin typeface="+mn-lt"/>
          <a:ea typeface="+mn-ea"/>
          <a:cs typeface="+mn-cs"/>
        </a:defRPr>
      </a:lvl1pPr>
      <a:lvl2pPr marL="414579" eaLnBrk="1" hangingPunct="1">
        <a:defRPr>
          <a:latin typeface="+mn-lt"/>
          <a:ea typeface="+mn-ea"/>
          <a:cs typeface="+mn-cs"/>
        </a:defRPr>
      </a:lvl2pPr>
      <a:lvl3pPr marL="829157" eaLnBrk="1" hangingPunct="1">
        <a:defRPr>
          <a:latin typeface="+mn-lt"/>
          <a:ea typeface="+mn-ea"/>
          <a:cs typeface="+mn-cs"/>
        </a:defRPr>
      </a:lvl3pPr>
      <a:lvl4pPr marL="1243736" eaLnBrk="1" hangingPunct="1">
        <a:defRPr>
          <a:latin typeface="+mn-lt"/>
          <a:ea typeface="+mn-ea"/>
          <a:cs typeface="+mn-cs"/>
        </a:defRPr>
      </a:lvl4pPr>
      <a:lvl5pPr marL="1658315" eaLnBrk="1" hangingPunct="1">
        <a:defRPr>
          <a:latin typeface="+mn-lt"/>
          <a:ea typeface="+mn-ea"/>
          <a:cs typeface="+mn-cs"/>
        </a:defRPr>
      </a:lvl5pPr>
      <a:lvl6pPr marL="2072894" eaLnBrk="1" hangingPunct="1">
        <a:defRPr>
          <a:latin typeface="+mn-lt"/>
          <a:ea typeface="+mn-ea"/>
          <a:cs typeface="+mn-cs"/>
        </a:defRPr>
      </a:lvl6pPr>
      <a:lvl7pPr marL="2487471" eaLnBrk="1" hangingPunct="1">
        <a:defRPr>
          <a:latin typeface="+mn-lt"/>
          <a:ea typeface="+mn-ea"/>
          <a:cs typeface="+mn-cs"/>
        </a:defRPr>
      </a:lvl7pPr>
      <a:lvl8pPr marL="2902050" eaLnBrk="1" hangingPunct="1">
        <a:defRPr>
          <a:latin typeface="+mn-lt"/>
          <a:ea typeface="+mn-ea"/>
          <a:cs typeface="+mn-cs"/>
        </a:defRPr>
      </a:lvl8pPr>
      <a:lvl9pPr marL="3316629"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08EEF03B-E48E-9C48-8AC0-904BCEB6270F}"/>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009484"/>
          </a:solidFill>
        </p:spPr>
        <p:txBody>
          <a:bodyPr wrap="square" lIns="0" tIns="0" rIns="0" bIns="0" rtlCol="0"/>
          <a:lstStyle/>
          <a:p>
            <a:endParaRPr sz="1277"/>
          </a:p>
        </p:txBody>
      </p:sp>
      <p:sp>
        <p:nvSpPr>
          <p:cNvPr id="8" name="bk object 17">
            <a:extLst>
              <a:ext uri="{FF2B5EF4-FFF2-40B4-BE49-F238E27FC236}">
                <a16:creationId xmlns:a16="http://schemas.microsoft.com/office/drawing/2014/main" id="{488A0F59-F8F0-6C4C-8AB0-0891849A69A3}"/>
              </a:ext>
            </a:extLst>
          </p:cNvPr>
          <p:cNvSpPr/>
          <p:nvPr userDrawn="1"/>
        </p:nvSpPr>
        <p:spPr>
          <a:xfrm>
            <a:off x="11371601" y="0"/>
            <a:ext cx="818833" cy="1022653"/>
          </a:xfrm>
          <a:custGeom>
            <a:avLst/>
            <a:gdLst/>
            <a:ahLst/>
            <a:cxnLst/>
            <a:rect l="l" t="t" r="r" b="b"/>
            <a:pathLst>
              <a:path w="718184" h="1127760">
                <a:moveTo>
                  <a:pt x="718163" y="0"/>
                </a:moveTo>
                <a:lnTo>
                  <a:pt x="0" y="0"/>
                </a:lnTo>
                <a:lnTo>
                  <a:pt x="718163" y="1127288"/>
                </a:lnTo>
                <a:lnTo>
                  <a:pt x="718163" y="0"/>
                </a:lnTo>
                <a:close/>
              </a:path>
            </a:pathLst>
          </a:custGeom>
          <a:solidFill>
            <a:srgbClr val="9ACA3C"/>
          </a:solidFill>
        </p:spPr>
        <p:txBody>
          <a:bodyPr wrap="square" lIns="0" tIns="0" rIns="0" bIns="0" rtlCol="0"/>
          <a:lstStyle/>
          <a:p>
            <a:endParaRPr sz="1277"/>
          </a:p>
        </p:txBody>
      </p:sp>
      <p:sp>
        <p:nvSpPr>
          <p:cNvPr id="4" name="object 16">
            <a:extLst>
              <a:ext uri="{FF2B5EF4-FFF2-40B4-BE49-F238E27FC236}">
                <a16:creationId xmlns:a16="http://schemas.microsoft.com/office/drawing/2014/main" id="{3E7C6D6D-0F13-0543-B712-189913CFCC53}"/>
              </a:ext>
            </a:extLst>
          </p:cNvPr>
          <p:cNvSpPr/>
          <p:nvPr userDrawn="1"/>
        </p:nvSpPr>
        <p:spPr>
          <a:xfrm>
            <a:off x="9821632" y="3758474"/>
            <a:ext cx="2369923" cy="3112047"/>
          </a:xfrm>
          <a:custGeom>
            <a:avLst/>
            <a:gdLst>
              <a:gd name="connsiteX0" fmla="*/ 2968561 w 2968561"/>
              <a:gd name="connsiteY0" fmla="*/ 0 h 3417696"/>
              <a:gd name="connsiteX1" fmla="*/ 0 w 2968561"/>
              <a:gd name="connsiteY1" fmla="*/ 3417695 h 3417696"/>
              <a:gd name="connsiteX2" fmla="*/ 2968561 w 2968561"/>
              <a:gd name="connsiteY2" fmla="*/ 3417695 h 3417696"/>
              <a:gd name="connsiteX3" fmla="*/ 2968561 w 2968561"/>
              <a:gd name="connsiteY3" fmla="*/ 0 h 3417696"/>
              <a:gd name="connsiteX0" fmla="*/ 2627700 w 2627700"/>
              <a:gd name="connsiteY0" fmla="*/ 0 h 3460302"/>
              <a:gd name="connsiteX1" fmla="*/ 0 w 2627700"/>
              <a:gd name="connsiteY1" fmla="*/ 3460302 h 3460302"/>
              <a:gd name="connsiteX2" fmla="*/ 2627700 w 2627700"/>
              <a:gd name="connsiteY2" fmla="*/ 3417695 h 3460302"/>
              <a:gd name="connsiteX3" fmla="*/ 2627700 w 2627700"/>
              <a:gd name="connsiteY3" fmla="*/ 0 h 3460302"/>
              <a:gd name="connsiteX0" fmla="*/ 2627700 w 2627700"/>
              <a:gd name="connsiteY0" fmla="*/ 0 h 3446099"/>
              <a:gd name="connsiteX1" fmla="*/ 0 w 2627700"/>
              <a:gd name="connsiteY1" fmla="*/ 3446099 h 3446099"/>
              <a:gd name="connsiteX2" fmla="*/ 2627700 w 2627700"/>
              <a:gd name="connsiteY2" fmla="*/ 3417695 h 3446099"/>
              <a:gd name="connsiteX3" fmla="*/ 2627700 w 2627700"/>
              <a:gd name="connsiteY3" fmla="*/ 0 h 3446099"/>
              <a:gd name="connsiteX0" fmla="*/ 2613498 w 2613498"/>
              <a:gd name="connsiteY0" fmla="*/ 0 h 3431896"/>
              <a:gd name="connsiteX1" fmla="*/ 0 w 2613498"/>
              <a:gd name="connsiteY1" fmla="*/ 3431896 h 3431896"/>
              <a:gd name="connsiteX2" fmla="*/ 2613498 w 2613498"/>
              <a:gd name="connsiteY2" fmla="*/ 3417695 h 3431896"/>
              <a:gd name="connsiteX3" fmla="*/ 2613498 w 2613498"/>
              <a:gd name="connsiteY3" fmla="*/ 0 h 3431896"/>
            </a:gdLst>
            <a:ahLst/>
            <a:cxnLst>
              <a:cxn ang="0">
                <a:pos x="connsiteX0" y="connsiteY0"/>
              </a:cxn>
              <a:cxn ang="0">
                <a:pos x="connsiteX1" y="connsiteY1"/>
              </a:cxn>
              <a:cxn ang="0">
                <a:pos x="connsiteX2" y="connsiteY2"/>
              </a:cxn>
              <a:cxn ang="0">
                <a:pos x="connsiteX3" y="connsiteY3"/>
              </a:cxn>
            </a:cxnLst>
            <a:rect l="l" t="t" r="r" b="b"/>
            <a:pathLst>
              <a:path w="2613498" h="3431896">
                <a:moveTo>
                  <a:pt x="2613498" y="0"/>
                </a:moveTo>
                <a:lnTo>
                  <a:pt x="0" y="3431896"/>
                </a:lnTo>
                <a:lnTo>
                  <a:pt x="2613498" y="3417695"/>
                </a:lnTo>
                <a:lnTo>
                  <a:pt x="2613498" y="0"/>
                </a:lnTo>
                <a:close/>
              </a:path>
            </a:pathLst>
          </a:custGeom>
          <a:solidFill>
            <a:schemeClr val="bg1"/>
          </a:solidFill>
        </p:spPr>
        <p:txBody>
          <a:bodyPr wrap="square" lIns="0" tIns="0" rIns="0" bIns="0" rtlCol="0"/>
          <a:lstStyle/>
          <a:p>
            <a:endParaRPr sz="1277"/>
          </a:p>
        </p:txBody>
      </p:sp>
    </p:spTree>
    <p:extLst>
      <p:ext uri="{BB962C8B-B14F-4D97-AF65-F5344CB8AC3E}">
        <p14:creationId xmlns:p14="http://schemas.microsoft.com/office/powerpoint/2010/main" val="1012040629"/>
      </p:ext>
    </p:extLst>
  </p:cSld>
  <p:clrMap bg1="lt1" tx1="dk1" bg2="lt2" tx2="dk2" accent1="accent1" accent2="accent2" accent3="accent3" accent4="accent4" accent5="accent5" accent6="accent6" hlink="hlink" folHlink="folHlink"/>
  <p:sldLayoutIdLst>
    <p:sldLayoutId id="2147483737" r:id="rId1"/>
    <p:sldLayoutId id="214748377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bject 16">
            <a:extLst>
              <a:ext uri="{FF2B5EF4-FFF2-40B4-BE49-F238E27FC236}">
                <a16:creationId xmlns:a16="http://schemas.microsoft.com/office/drawing/2014/main" id="{7A5B2072-1E62-0B4D-8DE5-AB67105A4EC9}"/>
              </a:ext>
            </a:extLst>
          </p:cNvPr>
          <p:cNvSpPr/>
          <p:nvPr userDrawn="1"/>
        </p:nvSpPr>
        <p:spPr>
          <a:xfrm>
            <a:off x="0" y="-3433"/>
            <a:ext cx="12200280" cy="6861434"/>
          </a:xfrm>
          <a:custGeom>
            <a:avLst/>
            <a:gdLst>
              <a:gd name="connsiteX0" fmla="*/ 2271035 w 2968561"/>
              <a:gd name="connsiteY0" fmla="*/ 0 h 5013185"/>
              <a:gd name="connsiteX1" fmla="*/ 0 w 2968561"/>
              <a:gd name="connsiteY1" fmla="*/ 5013184 h 5013185"/>
              <a:gd name="connsiteX2" fmla="*/ 2968561 w 2968561"/>
              <a:gd name="connsiteY2" fmla="*/ 5013184 h 5013185"/>
              <a:gd name="connsiteX3" fmla="*/ 2271035 w 2968561"/>
              <a:gd name="connsiteY3" fmla="*/ 0 h 5013185"/>
              <a:gd name="connsiteX0" fmla="*/ 2286198 w 2983724"/>
              <a:gd name="connsiteY0" fmla="*/ 0 h 5013184"/>
              <a:gd name="connsiteX1" fmla="*/ 0 w 2983724"/>
              <a:gd name="connsiteY1" fmla="*/ 2966097 h 5013184"/>
              <a:gd name="connsiteX2" fmla="*/ 2983724 w 2983724"/>
              <a:gd name="connsiteY2" fmla="*/ 5013184 h 5013184"/>
              <a:gd name="connsiteX3" fmla="*/ 2286198 w 2983724"/>
              <a:gd name="connsiteY3" fmla="*/ 0 h 5013184"/>
              <a:gd name="connsiteX0" fmla="*/ 2286198 w 2983724"/>
              <a:gd name="connsiteY0" fmla="*/ 0 h 5013184"/>
              <a:gd name="connsiteX1" fmla="*/ 0 w 2983724"/>
              <a:gd name="connsiteY1" fmla="*/ 2966097 h 5013184"/>
              <a:gd name="connsiteX2" fmla="*/ 1667997 w 2983724"/>
              <a:gd name="connsiteY2" fmla="*/ 4113125 h 5013184"/>
              <a:gd name="connsiteX3" fmla="*/ 2983724 w 2983724"/>
              <a:gd name="connsiteY3" fmla="*/ 5013184 h 5013184"/>
              <a:gd name="connsiteX4" fmla="*/ 2286198 w 2983724"/>
              <a:gd name="connsiteY4" fmla="*/ 0 h 5013184"/>
              <a:gd name="connsiteX0" fmla="*/ 2286198 w 2983724"/>
              <a:gd name="connsiteY0" fmla="*/ 0 h 7578010"/>
              <a:gd name="connsiteX1" fmla="*/ 0 w 2983724"/>
              <a:gd name="connsiteY1" fmla="*/ 2966097 h 7578010"/>
              <a:gd name="connsiteX2" fmla="*/ 7582 w 2983724"/>
              <a:gd name="connsiteY2" fmla="*/ 7578010 h 7578010"/>
              <a:gd name="connsiteX3" fmla="*/ 2983724 w 2983724"/>
              <a:gd name="connsiteY3" fmla="*/ 5013184 h 7578010"/>
              <a:gd name="connsiteX4" fmla="*/ 2286198 w 2983724"/>
              <a:gd name="connsiteY4" fmla="*/ 0 h 7578010"/>
              <a:gd name="connsiteX0" fmla="*/ 2286198 w 5508465"/>
              <a:gd name="connsiteY0" fmla="*/ 0 h 7578010"/>
              <a:gd name="connsiteX1" fmla="*/ 0 w 5508465"/>
              <a:gd name="connsiteY1" fmla="*/ 2966097 h 7578010"/>
              <a:gd name="connsiteX2" fmla="*/ 7582 w 5508465"/>
              <a:gd name="connsiteY2" fmla="*/ 7578010 h 7578010"/>
              <a:gd name="connsiteX3" fmla="*/ 5508465 w 5508465"/>
              <a:gd name="connsiteY3" fmla="*/ 6855563 h 7578010"/>
              <a:gd name="connsiteX4" fmla="*/ 2286198 w 5508465"/>
              <a:gd name="connsiteY4" fmla="*/ 0 h 7578010"/>
              <a:gd name="connsiteX0" fmla="*/ 2286198 w 11452600"/>
              <a:gd name="connsiteY0" fmla="*/ 0 h 7578010"/>
              <a:gd name="connsiteX1" fmla="*/ 0 w 11452600"/>
              <a:gd name="connsiteY1" fmla="*/ 2966097 h 7578010"/>
              <a:gd name="connsiteX2" fmla="*/ 7582 w 11452600"/>
              <a:gd name="connsiteY2" fmla="*/ 7578010 h 7578010"/>
              <a:gd name="connsiteX3" fmla="*/ 11452600 w 11452600"/>
              <a:gd name="connsiteY3" fmla="*/ 7568254 h 7578010"/>
              <a:gd name="connsiteX4" fmla="*/ 2286198 w 11452600"/>
              <a:gd name="connsiteY4" fmla="*/ 0 h 7578010"/>
              <a:gd name="connsiteX0" fmla="*/ 2286198 w 13469360"/>
              <a:gd name="connsiteY0" fmla="*/ 0 h 7578010"/>
              <a:gd name="connsiteX1" fmla="*/ 0 w 13469360"/>
              <a:gd name="connsiteY1" fmla="*/ 2966097 h 7578010"/>
              <a:gd name="connsiteX2" fmla="*/ 7582 w 13469360"/>
              <a:gd name="connsiteY2" fmla="*/ 7578010 h 7578010"/>
              <a:gd name="connsiteX3" fmla="*/ 13469360 w 13469360"/>
              <a:gd name="connsiteY3" fmla="*/ 7575835 h 7578010"/>
              <a:gd name="connsiteX4" fmla="*/ 2286198 w 13469360"/>
              <a:gd name="connsiteY4" fmla="*/ 0 h 7578010"/>
              <a:gd name="connsiteX0" fmla="*/ 2286198 w 13469360"/>
              <a:gd name="connsiteY0" fmla="*/ 0 h 7578010"/>
              <a:gd name="connsiteX1" fmla="*/ 0 w 13469360"/>
              <a:gd name="connsiteY1" fmla="*/ 2966097 h 7578010"/>
              <a:gd name="connsiteX2" fmla="*/ 7582 w 13469360"/>
              <a:gd name="connsiteY2" fmla="*/ 7578010 h 7578010"/>
              <a:gd name="connsiteX3" fmla="*/ 13469360 w 13469360"/>
              <a:gd name="connsiteY3" fmla="*/ 7575835 h 7578010"/>
              <a:gd name="connsiteX4" fmla="*/ 8271748 w 13469360"/>
              <a:gd name="connsiteY4" fmla="*/ 4052470 h 7578010"/>
              <a:gd name="connsiteX5" fmla="*/ 2286198 w 13469360"/>
              <a:gd name="connsiteY5" fmla="*/ 0 h 7578010"/>
              <a:gd name="connsiteX0" fmla="*/ 2286198 w 13469360"/>
              <a:gd name="connsiteY0" fmla="*/ 0 h 7578010"/>
              <a:gd name="connsiteX1" fmla="*/ 0 w 13469360"/>
              <a:gd name="connsiteY1" fmla="*/ 2966097 h 7578010"/>
              <a:gd name="connsiteX2" fmla="*/ 7582 w 13469360"/>
              <a:gd name="connsiteY2" fmla="*/ 7578010 h 7578010"/>
              <a:gd name="connsiteX3" fmla="*/ 13469360 w 13469360"/>
              <a:gd name="connsiteY3" fmla="*/ 7575835 h 7578010"/>
              <a:gd name="connsiteX4" fmla="*/ 11683559 w 13469360"/>
              <a:gd name="connsiteY4" fmla="*/ 1398838 h 7578010"/>
              <a:gd name="connsiteX5" fmla="*/ 2286198 w 13469360"/>
              <a:gd name="connsiteY5" fmla="*/ 0 h 7578010"/>
              <a:gd name="connsiteX0" fmla="*/ 2286198 w 13469360"/>
              <a:gd name="connsiteY0" fmla="*/ 0 h 7578010"/>
              <a:gd name="connsiteX1" fmla="*/ 0 w 13469360"/>
              <a:gd name="connsiteY1" fmla="*/ 2966097 h 7578010"/>
              <a:gd name="connsiteX2" fmla="*/ 7582 w 13469360"/>
              <a:gd name="connsiteY2" fmla="*/ 7578010 h 7578010"/>
              <a:gd name="connsiteX3" fmla="*/ 13469360 w 13469360"/>
              <a:gd name="connsiteY3" fmla="*/ 7575835 h 7578010"/>
              <a:gd name="connsiteX4" fmla="*/ 13457701 w 13469360"/>
              <a:gd name="connsiteY4" fmla="*/ 3786 h 7578010"/>
              <a:gd name="connsiteX5" fmla="*/ 2286198 w 13469360"/>
              <a:gd name="connsiteY5" fmla="*/ 0 h 757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360" h="7578010">
                <a:moveTo>
                  <a:pt x="2286198" y="0"/>
                </a:moveTo>
                <a:lnTo>
                  <a:pt x="0" y="2966097"/>
                </a:lnTo>
                <a:cubicBezTo>
                  <a:pt x="2527" y="4503401"/>
                  <a:pt x="5055" y="6040706"/>
                  <a:pt x="7582" y="7578010"/>
                </a:cubicBezTo>
                <a:lnTo>
                  <a:pt x="13469360" y="7575835"/>
                </a:lnTo>
                <a:cubicBezTo>
                  <a:pt x="13465474" y="5051819"/>
                  <a:pt x="13461587" y="2527802"/>
                  <a:pt x="13457701" y="3786"/>
                </a:cubicBezTo>
                <a:lnTo>
                  <a:pt x="2286198" y="0"/>
                </a:lnTo>
                <a:close/>
              </a:path>
            </a:pathLst>
          </a:custGeom>
          <a:solidFill>
            <a:schemeClr val="accent3"/>
          </a:solidFill>
        </p:spPr>
        <p:txBody>
          <a:bodyPr wrap="square" lIns="0" tIns="0" rIns="0" bIns="0" rtlCol="0"/>
          <a:lstStyle/>
          <a:p>
            <a:endParaRPr sz="1277"/>
          </a:p>
        </p:txBody>
      </p:sp>
      <p:sp>
        <p:nvSpPr>
          <p:cNvPr id="10" name="object 17">
            <a:extLst>
              <a:ext uri="{FF2B5EF4-FFF2-40B4-BE49-F238E27FC236}">
                <a16:creationId xmlns:a16="http://schemas.microsoft.com/office/drawing/2014/main" id="{61DDCFD1-6BA1-BC43-9E96-E19D77C6B1C2}"/>
              </a:ext>
            </a:extLst>
          </p:cNvPr>
          <p:cNvSpPr/>
          <p:nvPr userDrawn="1"/>
        </p:nvSpPr>
        <p:spPr>
          <a:xfrm>
            <a:off x="-1" y="-6057"/>
            <a:ext cx="2675277" cy="3584482"/>
          </a:xfrm>
          <a:custGeom>
            <a:avLst/>
            <a:gdLst>
              <a:gd name="connsiteX0" fmla="*/ 2144619 w 3960012"/>
              <a:gd name="connsiteY0" fmla="*/ 3733014 h 5256955"/>
              <a:gd name="connsiteX1" fmla="*/ 0 w 3960012"/>
              <a:gd name="connsiteY1" fmla="*/ 5256956 h 5256955"/>
              <a:gd name="connsiteX2" fmla="*/ 3960012 w 3960012"/>
              <a:gd name="connsiteY2" fmla="*/ 0 h 5256955"/>
              <a:gd name="connsiteX3" fmla="*/ 3960012 w 3960012"/>
              <a:gd name="connsiteY3" fmla="*/ 1810317 h 5256955"/>
              <a:gd name="connsiteX4" fmla="*/ 2144619 w 3960012"/>
              <a:gd name="connsiteY4" fmla="*/ 3733014 h 5256955"/>
              <a:gd name="connsiteX0" fmla="*/ 1977819 w 3960012"/>
              <a:gd name="connsiteY0" fmla="*/ 4422959 h 5256956"/>
              <a:gd name="connsiteX1" fmla="*/ 0 w 3960012"/>
              <a:gd name="connsiteY1" fmla="*/ 5256956 h 5256956"/>
              <a:gd name="connsiteX2" fmla="*/ 3960012 w 3960012"/>
              <a:gd name="connsiteY2" fmla="*/ 0 h 5256956"/>
              <a:gd name="connsiteX3" fmla="*/ 3960012 w 3960012"/>
              <a:gd name="connsiteY3" fmla="*/ 1810317 h 5256956"/>
              <a:gd name="connsiteX4" fmla="*/ 1977819 w 3960012"/>
              <a:gd name="connsiteY4" fmla="*/ 4422959 h 5256956"/>
              <a:gd name="connsiteX0" fmla="*/ 0 w 1982193"/>
              <a:gd name="connsiteY0" fmla="*/ 4422959 h 4422960"/>
              <a:gd name="connsiteX1" fmla="*/ 273977 w 1982193"/>
              <a:gd name="connsiteY1" fmla="*/ 2997579 h 4422960"/>
              <a:gd name="connsiteX2" fmla="*/ 1982193 w 1982193"/>
              <a:gd name="connsiteY2" fmla="*/ 0 h 4422960"/>
              <a:gd name="connsiteX3" fmla="*/ 1982193 w 1982193"/>
              <a:gd name="connsiteY3" fmla="*/ 1810317 h 4422960"/>
              <a:gd name="connsiteX4" fmla="*/ 0 w 1982193"/>
              <a:gd name="connsiteY4" fmla="*/ 4422959 h 4422960"/>
              <a:gd name="connsiteX0" fmla="*/ 0 w 1982193"/>
              <a:gd name="connsiteY0" fmla="*/ 4422959 h 4422959"/>
              <a:gd name="connsiteX1" fmla="*/ 152669 w 1982193"/>
              <a:gd name="connsiteY1" fmla="*/ 2694306 h 4422959"/>
              <a:gd name="connsiteX2" fmla="*/ 1982193 w 1982193"/>
              <a:gd name="connsiteY2" fmla="*/ 0 h 4422959"/>
              <a:gd name="connsiteX3" fmla="*/ 1982193 w 1982193"/>
              <a:gd name="connsiteY3" fmla="*/ 1810317 h 4422959"/>
              <a:gd name="connsiteX4" fmla="*/ 0 w 1982193"/>
              <a:gd name="connsiteY4" fmla="*/ 4422959 h 4422959"/>
              <a:gd name="connsiteX0" fmla="*/ 6549 w 1988742"/>
              <a:gd name="connsiteY0" fmla="*/ 4422959 h 4422959"/>
              <a:gd name="connsiteX1" fmla="*/ 0 w 1988742"/>
              <a:gd name="connsiteY1" fmla="*/ 1534290 h 4422959"/>
              <a:gd name="connsiteX2" fmla="*/ 1988742 w 1988742"/>
              <a:gd name="connsiteY2" fmla="*/ 0 h 4422959"/>
              <a:gd name="connsiteX3" fmla="*/ 1988742 w 1988742"/>
              <a:gd name="connsiteY3" fmla="*/ 1810317 h 4422959"/>
              <a:gd name="connsiteX4" fmla="*/ 6549 w 1988742"/>
              <a:gd name="connsiteY4" fmla="*/ 4422959 h 4422959"/>
              <a:gd name="connsiteX0" fmla="*/ 6549 w 2966794"/>
              <a:gd name="connsiteY0" fmla="*/ 4422959 h 4422959"/>
              <a:gd name="connsiteX1" fmla="*/ 0 w 2966794"/>
              <a:gd name="connsiteY1" fmla="*/ 1534290 h 4422959"/>
              <a:gd name="connsiteX2" fmla="*/ 1988742 w 2966794"/>
              <a:gd name="connsiteY2" fmla="*/ 0 h 4422959"/>
              <a:gd name="connsiteX3" fmla="*/ 2966794 w 2966794"/>
              <a:gd name="connsiteY3" fmla="*/ 483501 h 4422959"/>
              <a:gd name="connsiteX4" fmla="*/ 6549 w 2966794"/>
              <a:gd name="connsiteY4" fmla="*/ 4422959 h 4422959"/>
              <a:gd name="connsiteX0" fmla="*/ 6549 w 2966794"/>
              <a:gd name="connsiteY0" fmla="*/ 3960468 h 3960468"/>
              <a:gd name="connsiteX1" fmla="*/ 0 w 2966794"/>
              <a:gd name="connsiteY1" fmla="*/ 1071799 h 3960468"/>
              <a:gd name="connsiteX2" fmla="*/ 798400 w 2966794"/>
              <a:gd name="connsiteY2" fmla="*/ 0 h 3960468"/>
              <a:gd name="connsiteX3" fmla="*/ 2966794 w 2966794"/>
              <a:gd name="connsiteY3" fmla="*/ 21010 h 3960468"/>
              <a:gd name="connsiteX4" fmla="*/ 6549 w 2966794"/>
              <a:gd name="connsiteY4" fmla="*/ 3960468 h 3960468"/>
              <a:gd name="connsiteX0" fmla="*/ 6549 w 2966794"/>
              <a:gd name="connsiteY0" fmla="*/ 3939458 h 3939458"/>
              <a:gd name="connsiteX1" fmla="*/ 0 w 2966794"/>
              <a:gd name="connsiteY1" fmla="*/ 1050789 h 3939458"/>
              <a:gd name="connsiteX2" fmla="*/ 912127 w 2966794"/>
              <a:gd name="connsiteY2" fmla="*/ 206443 h 3939458"/>
              <a:gd name="connsiteX3" fmla="*/ 2966794 w 2966794"/>
              <a:gd name="connsiteY3" fmla="*/ 0 h 3939458"/>
              <a:gd name="connsiteX4" fmla="*/ 6549 w 2966794"/>
              <a:gd name="connsiteY4" fmla="*/ 3939458 h 3939458"/>
              <a:gd name="connsiteX0" fmla="*/ 6549 w 2966794"/>
              <a:gd name="connsiteY0" fmla="*/ 3952887 h 3952887"/>
              <a:gd name="connsiteX1" fmla="*/ 0 w 2966794"/>
              <a:gd name="connsiteY1" fmla="*/ 1064218 h 3952887"/>
              <a:gd name="connsiteX2" fmla="*/ 775654 w 2966794"/>
              <a:gd name="connsiteY2" fmla="*/ 0 h 3952887"/>
              <a:gd name="connsiteX3" fmla="*/ 2966794 w 2966794"/>
              <a:gd name="connsiteY3" fmla="*/ 13429 h 3952887"/>
              <a:gd name="connsiteX4" fmla="*/ 6549 w 2966794"/>
              <a:gd name="connsiteY4" fmla="*/ 3952887 h 3952887"/>
              <a:gd name="connsiteX0" fmla="*/ 6549 w 2997121"/>
              <a:gd name="connsiteY0" fmla="*/ 3952887 h 3952887"/>
              <a:gd name="connsiteX1" fmla="*/ 0 w 2997121"/>
              <a:gd name="connsiteY1" fmla="*/ 1064218 h 3952887"/>
              <a:gd name="connsiteX2" fmla="*/ 775654 w 2997121"/>
              <a:gd name="connsiteY2" fmla="*/ 0 h 3952887"/>
              <a:gd name="connsiteX3" fmla="*/ 2997121 w 2997121"/>
              <a:gd name="connsiteY3" fmla="*/ 218137 h 3952887"/>
              <a:gd name="connsiteX4" fmla="*/ 6549 w 2997121"/>
              <a:gd name="connsiteY4" fmla="*/ 3952887 h 3952887"/>
              <a:gd name="connsiteX0" fmla="*/ 6549 w 2959212"/>
              <a:gd name="connsiteY0" fmla="*/ 3952887 h 3952887"/>
              <a:gd name="connsiteX1" fmla="*/ 0 w 2959212"/>
              <a:gd name="connsiteY1" fmla="*/ 1064218 h 3952887"/>
              <a:gd name="connsiteX2" fmla="*/ 775654 w 2959212"/>
              <a:gd name="connsiteY2" fmla="*/ 0 h 3952887"/>
              <a:gd name="connsiteX3" fmla="*/ 2959212 w 2959212"/>
              <a:gd name="connsiteY3" fmla="*/ 5846 h 3952887"/>
              <a:gd name="connsiteX4" fmla="*/ 6549 w 2959212"/>
              <a:gd name="connsiteY4" fmla="*/ 3952887 h 3952887"/>
              <a:gd name="connsiteX0" fmla="*/ 438711 w 2959212"/>
              <a:gd name="connsiteY0" fmla="*/ 3960469 h 3960469"/>
              <a:gd name="connsiteX1" fmla="*/ 0 w 2959212"/>
              <a:gd name="connsiteY1" fmla="*/ 1064218 h 3960469"/>
              <a:gd name="connsiteX2" fmla="*/ 775654 w 2959212"/>
              <a:gd name="connsiteY2" fmla="*/ 0 h 3960469"/>
              <a:gd name="connsiteX3" fmla="*/ 2959212 w 2959212"/>
              <a:gd name="connsiteY3" fmla="*/ 5846 h 3960469"/>
              <a:gd name="connsiteX4" fmla="*/ 438711 w 2959212"/>
              <a:gd name="connsiteY4" fmla="*/ 3960469 h 3960469"/>
              <a:gd name="connsiteX0" fmla="*/ 6549 w 2959212"/>
              <a:gd name="connsiteY0" fmla="*/ 3952887 h 3952887"/>
              <a:gd name="connsiteX1" fmla="*/ 0 w 2959212"/>
              <a:gd name="connsiteY1" fmla="*/ 1064218 h 3952887"/>
              <a:gd name="connsiteX2" fmla="*/ 775654 w 2959212"/>
              <a:gd name="connsiteY2" fmla="*/ 0 h 3952887"/>
              <a:gd name="connsiteX3" fmla="*/ 2959212 w 2959212"/>
              <a:gd name="connsiteY3" fmla="*/ 5846 h 3952887"/>
              <a:gd name="connsiteX4" fmla="*/ 6549 w 2959212"/>
              <a:gd name="connsiteY4" fmla="*/ 3952887 h 395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2" h="3952887">
                <a:moveTo>
                  <a:pt x="6549" y="3952887"/>
                </a:moveTo>
                <a:lnTo>
                  <a:pt x="0" y="1064218"/>
                </a:lnTo>
                <a:lnTo>
                  <a:pt x="775654" y="0"/>
                </a:lnTo>
                <a:lnTo>
                  <a:pt x="2959212" y="5846"/>
                </a:lnTo>
                <a:lnTo>
                  <a:pt x="6549" y="3952887"/>
                </a:lnTo>
                <a:close/>
              </a:path>
            </a:pathLst>
          </a:custGeom>
          <a:solidFill>
            <a:schemeClr val="bg2">
              <a:alpha val="69999"/>
            </a:schemeClr>
          </a:solidFill>
        </p:spPr>
        <p:txBody>
          <a:bodyPr wrap="square" lIns="0" tIns="0" rIns="0" bIns="0" rtlCol="0"/>
          <a:lstStyle/>
          <a:p>
            <a:endParaRPr sz="1277"/>
          </a:p>
        </p:txBody>
      </p:sp>
      <p:sp>
        <p:nvSpPr>
          <p:cNvPr id="13" name="object 18">
            <a:extLst>
              <a:ext uri="{FF2B5EF4-FFF2-40B4-BE49-F238E27FC236}">
                <a16:creationId xmlns:a16="http://schemas.microsoft.com/office/drawing/2014/main" id="{B984AB46-AC77-E740-8353-578CF101734E}"/>
              </a:ext>
            </a:extLst>
          </p:cNvPr>
          <p:cNvSpPr/>
          <p:nvPr userDrawn="1"/>
        </p:nvSpPr>
        <p:spPr>
          <a:xfrm>
            <a:off x="0" y="293020"/>
            <a:ext cx="1168649" cy="1575461"/>
          </a:xfrm>
          <a:custGeom>
            <a:avLst/>
            <a:gdLst>
              <a:gd name="connsiteX0" fmla="*/ 1115445 w 3612157"/>
              <a:gd name="connsiteY0" fmla="*/ 3321981 h 3321981"/>
              <a:gd name="connsiteX1" fmla="*/ 0 w 3612157"/>
              <a:gd name="connsiteY1" fmla="*/ 3321981 h 3321981"/>
              <a:gd name="connsiteX2" fmla="*/ 2276835 w 3612157"/>
              <a:gd name="connsiteY2" fmla="*/ 0 h 3321981"/>
              <a:gd name="connsiteX3" fmla="*/ 3612157 w 3612157"/>
              <a:gd name="connsiteY3" fmla="*/ 7582 h 3321981"/>
              <a:gd name="connsiteX4" fmla="*/ 1115445 w 3612157"/>
              <a:gd name="connsiteY4" fmla="*/ 3321981 h 3321981"/>
              <a:gd name="connsiteX0" fmla="*/ 1115445 w 3179995"/>
              <a:gd name="connsiteY0" fmla="*/ 3321981 h 3321981"/>
              <a:gd name="connsiteX1" fmla="*/ 0 w 3179995"/>
              <a:gd name="connsiteY1" fmla="*/ 3321981 h 3321981"/>
              <a:gd name="connsiteX2" fmla="*/ 2276835 w 3179995"/>
              <a:gd name="connsiteY2" fmla="*/ 0 h 3321981"/>
              <a:gd name="connsiteX3" fmla="*/ 3179995 w 3179995"/>
              <a:gd name="connsiteY3" fmla="*/ 174381 h 3321981"/>
              <a:gd name="connsiteX4" fmla="*/ 1115445 w 3179995"/>
              <a:gd name="connsiteY4" fmla="*/ 3321981 h 3321981"/>
              <a:gd name="connsiteX0" fmla="*/ 1115445 w 3574249"/>
              <a:gd name="connsiteY0" fmla="*/ 3321981 h 3321981"/>
              <a:gd name="connsiteX1" fmla="*/ 0 w 3574249"/>
              <a:gd name="connsiteY1" fmla="*/ 3321981 h 3321981"/>
              <a:gd name="connsiteX2" fmla="*/ 2276835 w 3574249"/>
              <a:gd name="connsiteY2" fmla="*/ 0 h 3321981"/>
              <a:gd name="connsiteX3" fmla="*/ 3574249 w 3574249"/>
              <a:gd name="connsiteY3" fmla="*/ 0 h 3321981"/>
              <a:gd name="connsiteX4" fmla="*/ 1115445 w 3574249"/>
              <a:gd name="connsiteY4" fmla="*/ 3321981 h 3321981"/>
              <a:gd name="connsiteX0" fmla="*/ 3640185 w 3640185"/>
              <a:gd name="connsiteY0" fmla="*/ 1343130 h 3321981"/>
              <a:gd name="connsiteX1" fmla="*/ 0 w 3640185"/>
              <a:gd name="connsiteY1" fmla="*/ 3321981 h 3321981"/>
              <a:gd name="connsiteX2" fmla="*/ 2276835 w 3640185"/>
              <a:gd name="connsiteY2" fmla="*/ 0 h 3321981"/>
              <a:gd name="connsiteX3" fmla="*/ 3574249 w 3640185"/>
              <a:gd name="connsiteY3" fmla="*/ 0 h 3321981"/>
              <a:gd name="connsiteX4" fmla="*/ 3640185 w 3640185"/>
              <a:gd name="connsiteY4" fmla="*/ 1343130 h 3321981"/>
              <a:gd name="connsiteX0" fmla="*/ 2275461 w 3574249"/>
              <a:gd name="connsiteY0" fmla="*/ 1100512 h 3321981"/>
              <a:gd name="connsiteX1" fmla="*/ 0 w 3574249"/>
              <a:gd name="connsiteY1" fmla="*/ 3321981 h 3321981"/>
              <a:gd name="connsiteX2" fmla="*/ 2276835 w 3574249"/>
              <a:gd name="connsiteY2" fmla="*/ 0 h 3321981"/>
              <a:gd name="connsiteX3" fmla="*/ 3574249 w 3574249"/>
              <a:gd name="connsiteY3" fmla="*/ 0 h 3321981"/>
              <a:gd name="connsiteX4" fmla="*/ 2275461 w 3574249"/>
              <a:gd name="connsiteY4" fmla="*/ 1100512 h 3321981"/>
              <a:gd name="connsiteX0" fmla="*/ 2267879 w 3574249"/>
              <a:gd name="connsiteY0" fmla="*/ 1737384 h 3321981"/>
              <a:gd name="connsiteX1" fmla="*/ 0 w 3574249"/>
              <a:gd name="connsiteY1" fmla="*/ 3321981 h 3321981"/>
              <a:gd name="connsiteX2" fmla="*/ 2276835 w 3574249"/>
              <a:gd name="connsiteY2" fmla="*/ 0 h 3321981"/>
              <a:gd name="connsiteX3" fmla="*/ 3574249 w 3574249"/>
              <a:gd name="connsiteY3" fmla="*/ 0 h 3321981"/>
              <a:gd name="connsiteX4" fmla="*/ 2267879 w 3574249"/>
              <a:gd name="connsiteY4" fmla="*/ 1737384 h 3321981"/>
              <a:gd name="connsiteX0" fmla="*/ 0 w 1306370"/>
              <a:gd name="connsiteY0" fmla="*/ 1737384 h 1737384"/>
              <a:gd name="connsiteX1" fmla="*/ 196209 w 1306370"/>
              <a:gd name="connsiteY1" fmla="*/ 456058 h 1737384"/>
              <a:gd name="connsiteX2" fmla="*/ 8956 w 1306370"/>
              <a:gd name="connsiteY2" fmla="*/ 0 h 1737384"/>
              <a:gd name="connsiteX3" fmla="*/ 1306370 w 1306370"/>
              <a:gd name="connsiteY3" fmla="*/ 0 h 1737384"/>
              <a:gd name="connsiteX4" fmla="*/ 0 w 1306370"/>
              <a:gd name="connsiteY4" fmla="*/ 1737384 h 1737384"/>
              <a:gd name="connsiteX0" fmla="*/ 0 w 1306370"/>
              <a:gd name="connsiteY0" fmla="*/ 1737384 h 1737384"/>
              <a:gd name="connsiteX1" fmla="*/ 6663 w 1306370"/>
              <a:gd name="connsiteY1" fmla="*/ 493967 h 1737384"/>
              <a:gd name="connsiteX2" fmla="*/ 8956 w 1306370"/>
              <a:gd name="connsiteY2" fmla="*/ 0 h 1737384"/>
              <a:gd name="connsiteX3" fmla="*/ 1306370 w 1306370"/>
              <a:gd name="connsiteY3" fmla="*/ 0 h 1737384"/>
              <a:gd name="connsiteX4" fmla="*/ 0 w 1306370"/>
              <a:gd name="connsiteY4" fmla="*/ 1737384 h 1737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370" h="1737384">
                <a:moveTo>
                  <a:pt x="0" y="1737384"/>
                </a:moveTo>
                <a:lnTo>
                  <a:pt x="6663" y="493967"/>
                </a:lnTo>
                <a:cubicBezTo>
                  <a:pt x="7427" y="329311"/>
                  <a:pt x="8192" y="164656"/>
                  <a:pt x="8956" y="0"/>
                </a:cubicBezTo>
                <a:lnTo>
                  <a:pt x="1306370" y="0"/>
                </a:lnTo>
                <a:lnTo>
                  <a:pt x="0" y="1737384"/>
                </a:lnTo>
                <a:close/>
              </a:path>
            </a:pathLst>
          </a:custGeom>
          <a:solidFill>
            <a:schemeClr val="accent2">
              <a:alpha val="78997"/>
            </a:schemeClr>
          </a:solidFill>
        </p:spPr>
        <p:txBody>
          <a:bodyPr wrap="square" lIns="0" tIns="0" rIns="0" bIns="0" rtlCol="0"/>
          <a:lstStyle/>
          <a:p>
            <a:endParaRPr sz="1277"/>
          </a:p>
        </p:txBody>
      </p:sp>
    </p:spTree>
    <p:extLst>
      <p:ext uri="{BB962C8B-B14F-4D97-AF65-F5344CB8AC3E}">
        <p14:creationId xmlns:p14="http://schemas.microsoft.com/office/powerpoint/2010/main" val="4226203723"/>
      </p:ext>
    </p:extLst>
  </p:cSld>
  <p:clrMap bg1="lt1" tx1="dk1" bg2="lt2" tx2="dk2" accent1="accent1" accent2="accent2" accent3="accent3" accent4="accent4" accent5="accent5" accent6="accent6" hlink="hlink" folHlink="folHlink"/>
  <p:sldLayoutIdLst>
    <p:sldLayoutId id="2147483748" r:id="rId1"/>
    <p:sldLayoutId id="2147483773"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6">
            <a:extLst>
              <a:ext uri="{FF2B5EF4-FFF2-40B4-BE49-F238E27FC236}">
                <a16:creationId xmlns:a16="http://schemas.microsoft.com/office/drawing/2014/main" id="{579E4384-07A4-9F42-A62A-CA98BE579383}"/>
              </a:ext>
            </a:extLst>
          </p:cNvPr>
          <p:cNvSpPr/>
          <p:nvPr userDrawn="1"/>
        </p:nvSpPr>
        <p:spPr>
          <a:xfrm>
            <a:off x="9499661" y="3292613"/>
            <a:ext cx="2691952" cy="3563165"/>
          </a:xfrm>
          <a:custGeom>
            <a:avLst/>
            <a:gdLst/>
            <a:ahLst/>
            <a:cxnLst/>
            <a:rect l="l" t="t" r="r" b="b"/>
            <a:pathLst>
              <a:path w="2968625" h="3929379">
                <a:moveTo>
                  <a:pt x="2968561" y="0"/>
                </a:moveTo>
                <a:lnTo>
                  <a:pt x="0" y="3928986"/>
                </a:lnTo>
                <a:lnTo>
                  <a:pt x="2968561" y="3928986"/>
                </a:lnTo>
                <a:lnTo>
                  <a:pt x="2968561" y="0"/>
                </a:lnTo>
                <a:close/>
              </a:path>
            </a:pathLst>
          </a:custGeom>
          <a:solidFill>
            <a:schemeClr val="accent3"/>
          </a:solidFill>
        </p:spPr>
        <p:txBody>
          <a:bodyPr wrap="square" lIns="0" tIns="0" rIns="0" bIns="0" rtlCol="0"/>
          <a:lstStyle/>
          <a:p>
            <a:endParaRPr sz="1277"/>
          </a:p>
        </p:txBody>
      </p:sp>
      <p:sp>
        <p:nvSpPr>
          <p:cNvPr id="8" name="object 17">
            <a:extLst>
              <a:ext uri="{FF2B5EF4-FFF2-40B4-BE49-F238E27FC236}">
                <a16:creationId xmlns:a16="http://schemas.microsoft.com/office/drawing/2014/main" id="{D0FB5712-9275-E541-A5CC-A65FD38324B2}"/>
              </a:ext>
            </a:extLst>
          </p:cNvPr>
          <p:cNvSpPr/>
          <p:nvPr userDrawn="1"/>
        </p:nvSpPr>
        <p:spPr>
          <a:xfrm>
            <a:off x="8600619" y="2088408"/>
            <a:ext cx="3591381" cy="4767203"/>
          </a:xfrm>
          <a:custGeom>
            <a:avLst/>
            <a:gdLst/>
            <a:ahLst/>
            <a:cxnLst/>
            <a:rect l="l" t="t" r="r" b="b"/>
            <a:pathLst>
              <a:path w="3960495" h="5257165">
                <a:moveTo>
                  <a:pt x="1363693" y="5256956"/>
                </a:moveTo>
                <a:lnTo>
                  <a:pt x="0" y="5256956"/>
                </a:lnTo>
                <a:lnTo>
                  <a:pt x="3960012" y="0"/>
                </a:lnTo>
                <a:lnTo>
                  <a:pt x="3960012" y="1810317"/>
                </a:lnTo>
                <a:lnTo>
                  <a:pt x="1363693" y="5256956"/>
                </a:lnTo>
                <a:close/>
              </a:path>
            </a:pathLst>
          </a:custGeom>
          <a:solidFill>
            <a:schemeClr val="bg2">
              <a:alpha val="69999"/>
            </a:schemeClr>
          </a:solidFill>
        </p:spPr>
        <p:txBody>
          <a:bodyPr wrap="square" lIns="0" tIns="0" rIns="0" bIns="0" rtlCol="0"/>
          <a:lstStyle/>
          <a:p>
            <a:endParaRPr sz="1277"/>
          </a:p>
        </p:txBody>
      </p:sp>
      <p:sp>
        <p:nvSpPr>
          <p:cNvPr id="9" name="object 18">
            <a:extLst>
              <a:ext uri="{FF2B5EF4-FFF2-40B4-BE49-F238E27FC236}">
                <a16:creationId xmlns:a16="http://schemas.microsoft.com/office/drawing/2014/main" id="{8408023D-8C8A-2942-A74A-7CB41E4D4EBB}"/>
              </a:ext>
            </a:extLst>
          </p:cNvPr>
          <p:cNvSpPr/>
          <p:nvPr userDrawn="1"/>
        </p:nvSpPr>
        <p:spPr>
          <a:xfrm>
            <a:off x="8099157" y="3849920"/>
            <a:ext cx="3275832" cy="3005773"/>
          </a:xfrm>
          <a:custGeom>
            <a:avLst/>
            <a:gdLst/>
            <a:ahLst/>
            <a:cxnLst/>
            <a:rect l="l" t="t" r="r" b="b"/>
            <a:pathLst>
              <a:path w="3612515" h="3314700">
                <a:moveTo>
                  <a:pt x="1115445" y="3314399"/>
                </a:moveTo>
                <a:lnTo>
                  <a:pt x="0" y="3314399"/>
                </a:lnTo>
                <a:lnTo>
                  <a:pt x="2496707" y="0"/>
                </a:lnTo>
                <a:lnTo>
                  <a:pt x="3612157" y="0"/>
                </a:lnTo>
                <a:lnTo>
                  <a:pt x="1115445" y="3314399"/>
                </a:lnTo>
                <a:close/>
              </a:path>
            </a:pathLst>
          </a:custGeom>
          <a:solidFill>
            <a:schemeClr val="accent2">
              <a:alpha val="78997"/>
            </a:schemeClr>
          </a:solidFill>
        </p:spPr>
        <p:txBody>
          <a:bodyPr wrap="square" lIns="0" tIns="0" rIns="0" bIns="0" rtlCol="0"/>
          <a:lstStyle/>
          <a:p>
            <a:endParaRPr sz="1277"/>
          </a:p>
        </p:txBody>
      </p:sp>
      <p:sp>
        <p:nvSpPr>
          <p:cNvPr id="11" name="object 20">
            <a:extLst>
              <a:ext uri="{FF2B5EF4-FFF2-40B4-BE49-F238E27FC236}">
                <a16:creationId xmlns:a16="http://schemas.microsoft.com/office/drawing/2014/main" id="{DABDBCE8-A8DC-2145-B689-08558C58150D}"/>
              </a:ext>
            </a:extLst>
          </p:cNvPr>
          <p:cNvSpPr/>
          <p:nvPr userDrawn="1"/>
        </p:nvSpPr>
        <p:spPr>
          <a:xfrm>
            <a:off x="11027084" y="5605187"/>
            <a:ext cx="805665" cy="871815"/>
          </a:xfrm>
          <a:prstGeom prst="rect">
            <a:avLst/>
          </a:prstGeom>
          <a:blipFill>
            <a:blip r:embed="rId3" cstate="print"/>
            <a:stretch>
              <a:fillRect/>
            </a:stretch>
          </a:blipFill>
        </p:spPr>
        <p:txBody>
          <a:bodyPr wrap="square" lIns="0" tIns="0" rIns="0" bIns="0" rtlCol="0"/>
          <a:lstStyle/>
          <a:p>
            <a:endParaRPr sz="1277"/>
          </a:p>
        </p:txBody>
      </p:sp>
    </p:spTree>
    <p:extLst>
      <p:ext uri="{BB962C8B-B14F-4D97-AF65-F5344CB8AC3E}">
        <p14:creationId xmlns:p14="http://schemas.microsoft.com/office/powerpoint/2010/main" val="3052821927"/>
      </p:ext>
    </p:extLst>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2" name="Picture Placeholder 29">
            <a:extLst>
              <a:ext uri="{FF2B5EF4-FFF2-40B4-BE49-F238E27FC236}">
                <a16:creationId xmlns:a16="http://schemas.microsoft.com/office/drawing/2014/main" id="{24253941-9AB0-8B41-B1E4-EDF91159C627}"/>
              </a:ext>
            </a:extLst>
          </p:cNvPr>
          <p:cNvSpPr txBox="1">
            <a:spLocks/>
          </p:cNvSpPr>
          <p:nvPr userDrawn="1"/>
        </p:nvSpPr>
        <p:spPr>
          <a:xfrm>
            <a:off x="0" y="0"/>
            <a:ext cx="12191613" cy="6855611"/>
          </a:xfrm>
          <a:custGeom>
            <a:avLst/>
            <a:gdLst>
              <a:gd name="connsiteX0" fmla="*/ 37664 w 2553493"/>
              <a:gd name="connsiteY0" fmla="*/ 0 h 4122215"/>
              <a:gd name="connsiteX1" fmla="*/ 2515829 w 2553493"/>
              <a:gd name="connsiteY1" fmla="*/ 0 h 4122215"/>
              <a:gd name="connsiteX2" fmla="*/ 2553493 w 2553493"/>
              <a:gd name="connsiteY2" fmla="*/ 37664 h 4122215"/>
              <a:gd name="connsiteX3" fmla="*/ 2553493 w 2553493"/>
              <a:gd name="connsiteY3" fmla="*/ 4122215 h 4122215"/>
              <a:gd name="connsiteX4" fmla="*/ 0 w 2553493"/>
              <a:gd name="connsiteY4" fmla="*/ 4122215 h 4122215"/>
              <a:gd name="connsiteX5" fmla="*/ 0 w 2553493"/>
              <a:gd name="connsiteY5" fmla="*/ 37664 h 4122215"/>
              <a:gd name="connsiteX6" fmla="*/ 37664 w 2553493"/>
              <a:gd name="connsiteY6" fmla="*/ 0 h 41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493" h="4122215">
                <a:moveTo>
                  <a:pt x="37664" y="0"/>
                </a:moveTo>
                <a:lnTo>
                  <a:pt x="2515829" y="0"/>
                </a:lnTo>
                <a:cubicBezTo>
                  <a:pt x="2536630" y="0"/>
                  <a:pt x="2553493" y="16863"/>
                  <a:pt x="2553493" y="37664"/>
                </a:cubicBezTo>
                <a:lnTo>
                  <a:pt x="2553493" y="4122215"/>
                </a:lnTo>
                <a:lnTo>
                  <a:pt x="0" y="4122215"/>
                </a:lnTo>
                <a:lnTo>
                  <a:pt x="0" y="37664"/>
                </a:lnTo>
                <a:cubicBezTo>
                  <a:pt x="0" y="16863"/>
                  <a:pt x="16863" y="0"/>
                  <a:pt x="37664" y="0"/>
                </a:cubicBezTo>
                <a:close/>
              </a:path>
            </a:pathLst>
          </a:custGeom>
          <a:blipFill dpi="0" rotWithShape="1">
            <a:blip r:embed="rId4"/>
            <a:srcRect/>
            <a:tile tx="0" ty="0" sx="100000" sy="100000" flip="none" algn="tl"/>
          </a:blipFill>
          <a:effectLst>
            <a:outerShdw blurRad="50800" dist="25400" dir="5400000" algn="t" rotWithShape="0">
              <a:prstClr val="black">
                <a:alpha val="15000"/>
              </a:prstClr>
            </a:outerShdw>
          </a:effectLst>
        </p:spPr>
        <p:txBody>
          <a:bodyPr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Click icon to add picture</a:t>
            </a:r>
          </a:p>
        </p:txBody>
      </p:sp>
      <p:sp>
        <p:nvSpPr>
          <p:cNvPr id="23" name="object 16">
            <a:extLst>
              <a:ext uri="{FF2B5EF4-FFF2-40B4-BE49-F238E27FC236}">
                <a16:creationId xmlns:a16="http://schemas.microsoft.com/office/drawing/2014/main" id="{789F8641-519C-4147-8B8F-84016A1CD90A}"/>
              </a:ext>
            </a:extLst>
          </p:cNvPr>
          <p:cNvSpPr/>
          <p:nvPr userDrawn="1"/>
        </p:nvSpPr>
        <p:spPr>
          <a:xfrm>
            <a:off x="9499661" y="3292613"/>
            <a:ext cx="2691952" cy="3563165"/>
          </a:xfrm>
          <a:custGeom>
            <a:avLst/>
            <a:gdLst/>
            <a:ahLst/>
            <a:cxnLst/>
            <a:rect l="l" t="t" r="r" b="b"/>
            <a:pathLst>
              <a:path w="2968625" h="3929379">
                <a:moveTo>
                  <a:pt x="2968561" y="0"/>
                </a:moveTo>
                <a:lnTo>
                  <a:pt x="0" y="3928986"/>
                </a:lnTo>
                <a:lnTo>
                  <a:pt x="2968561" y="3928986"/>
                </a:lnTo>
                <a:lnTo>
                  <a:pt x="2968561" y="0"/>
                </a:lnTo>
                <a:close/>
              </a:path>
            </a:pathLst>
          </a:custGeom>
          <a:solidFill>
            <a:schemeClr val="accent3"/>
          </a:solidFill>
        </p:spPr>
        <p:txBody>
          <a:bodyPr wrap="square" lIns="0" tIns="0" rIns="0" bIns="0" rtlCol="0"/>
          <a:lstStyle/>
          <a:p>
            <a:endParaRPr sz="1277"/>
          </a:p>
        </p:txBody>
      </p:sp>
      <p:sp>
        <p:nvSpPr>
          <p:cNvPr id="24" name="object 17">
            <a:extLst>
              <a:ext uri="{FF2B5EF4-FFF2-40B4-BE49-F238E27FC236}">
                <a16:creationId xmlns:a16="http://schemas.microsoft.com/office/drawing/2014/main" id="{20B33590-47F3-1A4F-8AF5-C87F2966E008}"/>
              </a:ext>
            </a:extLst>
          </p:cNvPr>
          <p:cNvSpPr/>
          <p:nvPr userDrawn="1"/>
        </p:nvSpPr>
        <p:spPr>
          <a:xfrm>
            <a:off x="8600619" y="2088408"/>
            <a:ext cx="3591381" cy="4767203"/>
          </a:xfrm>
          <a:custGeom>
            <a:avLst/>
            <a:gdLst/>
            <a:ahLst/>
            <a:cxnLst/>
            <a:rect l="l" t="t" r="r" b="b"/>
            <a:pathLst>
              <a:path w="3960495" h="5257165">
                <a:moveTo>
                  <a:pt x="1363693" y="5256956"/>
                </a:moveTo>
                <a:lnTo>
                  <a:pt x="0" y="5256956"/>
                </a:lnTo>
                <a:lnTo>
                  <a:pt x="3960012" y="0"/>
                </a:lnTo>
                <a:lnTo>
                  <a:pt x="3960012" y="1810317"/>
                </a:lnTo>
                <a:lnTo>
                  <a:pt x="1363693" y="5256956"/>
                </a:lnTo>
                <a:close/>
              </a:path>
            </a:pathLst>
          </a:custGeom>
          <a:solidFill>
            <a:schemeClr val="tx2">
              <a:alpha val="69999"/>
            </a:schemeClr>
          </a:solidFill>
        </p:spPr>
        <p:txBody>
          <a:bodyPr wrap="square" lIns="0" tIns="0" rIns="0" bIns="0" rtlCol="0"/>
          <a:lstStyle/>
          <a:p>
            <a:endParaRPr sz="1277"/>
          </a:p>
        </p:txBody>
      </p:sp>
      <p:sp>
        <p:nvSpPr>
          <p:cNvPr id="25" name="object 18">
            <a:extLst>
              <a:ext uri="{FF2B5EF4-FFF2-40B4-BE49-F238E27FC236}">
                <a16:creationId xmlns:a16="http://schemas.microsoft.com/office/drawing/2014/main" id="{8CCEC265-368F-704C-BB2E-E59C8DCD2C1C}"/>
              </a:ext>
            </a:extLst>
          </p:cNvPr>
          <p:cNvSpPr/>
          <p:nvPr userDrawn="1"/>
        </p:nvSpPr>
        <p:spPr>
          <a:xfrm>
            <a:off x="8099157" y="3849920"/>
            <a:ext cx="3275832" cy="3005773"/>
          </a:xfrm>
          <a:custGeom>
            <a:avLst/>
            <a:gdLst/>
            <a:ahLst/>
            <a:cxnLst/>
            <a:rect l="l" t="t" r="r" b="b"/>
            <a:pathLst>
              <a:path w="3612515" h="3314700">
                <a:moveTo>
                  <a:pt x="1115445" y="3314399"/>
                </a:moveTo>
                <a:lnTo>
                  <a:pt x="0" y="3314399"/>
                </a:lnTo>
                <a:lnTo>
                  <a:pt x="2496707" y="0"/>
                </a:lnTo>
                <a:lnTo>
                  <a:pt x="3612157" y="0"/>
                </a:lnTo>
                <a:lnTo>
                  <a:pt x="1115445" y="3314399"/>
                </a:lnTo>
                <a:close/>
              </a:path>
            </a:pathLst>
          </a:custGeom>
          <a:solidFill>
            <a:schemeClr val="accent2">
              <a:alpha val="78997"/>
            </a:schemeClr>
          </a:solidFill>
        </p:spPr>
        <p:txBody>
          <a:bodyPr wrap="square" lIns="0" tIns="0" rIns="0" bIns="0" rtlCol="0"/>
          <a:lstStyle/>
          <a:p>
            <a:endParaRPr sz="1277"/>
          </a:p>
        </p:txBody>
      </p:sp>
      <p:sp>
        <p:nvSpPr>
          <p:cNvPr id="26" name="object 20">
            <a:extLst>
              <a:ext uri="{FF2B5EF4-FFF2-40B4-BE49-F238E27FC236}">
                <a16:creationId xmlns:a16="http://schemas.microsoft.com/office/drawing/2014/main" id="{4C7205EC-98F6-7F47-AF1E-86689683FA9D}"/>
              </a:ext>
            </a:extLst>
          </p:cNvPr>
          <p:cNvSpPr/>
          <p:nvPr userDrawn="1"/>
        </p:nvSpPr>
        <p:spPr>
          <a:xfrm>
            <a:off x="11027084" y="5605187"/>
            <a:ext cx="805665" cy="871815"/>
          </a:xfrm>
          <a:prstGeom prst="rect">
            <a:avLst/>
          </a:prstGeom>
          <a:blipFill>
            <a:blip r:embed="rId5" cstate="print"/>
            <a:stretch>
              <a:fillRect/>
            </a:stretch>
          </a:blipFill>
        </p:spPr>
        <p:txBody>
          <a:bodyPr wrap="square" lIns="0" tIns="0" rIns="0" bIns="0" rtlCol="0"/>
          <a:lstStyle/>
          <a:p>
            <a:endParaRPr sz="1277"/>
          </a:p>
        </p:txBody>
      </p:sp>
    </p:spTree>
    <p:extLst>
      <p:ext uri="{BB962C8B-B14F-4D97-AF65-F5344CB8AC3E}">
        <p14:creationId xmlns:p14="http://schemas.microsoft.com/office/powerpoint/2010/main" val="2783288432"/>
      </p:ext>
    </p:extLst>
  </p:cSld>
  <p:clrMap bg1="dk1" tx1="lt1" bg2="dk2" tx2="lt2" accent1="accent1" accent2="accent2" accent3="accent3" accent4="accent4" accent5="accent5" accent6="accent6" hlink="hlink" folHlink="folHlink"/>
  <p:sldLayoutIdLst>
    <p:sldLayoutId id="2147483698" r:id="rId1"/>
    <p:sldLayoutId id="2147483797" r:id="rId2"/>
  </p:sldLayoutIdLs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E500DB3-7691-B046-84FE-7E484F940B68}"/>
              </a:ext>
            </a:extLst>
          </p:cNvPr>
          <p:cNvSpPr/>
          <p:nvPr userDrawn="1"/>
        </p:nvSpPr>
        <p:spPr>
          <a:xfrm>
            <a:off x="0" y="2304"/>
            <a:ext cx="12192000" cy="6855696"/>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00223E"/>
          </a:solidFill>
        </p:spPr>
        <p:txBody>
          <a:bodyPr wrap="square" lIns="0" tIns="0" rIns="0" bIns="0" rtlCol="0"/>
          <a:lstStyle/>
          <a:p>
            <a:endParaRPr sz="1277"/>
          </a:p>
        </p:txBody>
      </p:sp>
    </p:spTree>
    <p:extLst>
      <p:ext uri="{BB962C8B-B14F-4D97-AF65-F5344CB8AC3E}">
        <p14:creationId xmlns:p14="http://schemas.microsoft.com/office/powerpoint/2010/main" val="4101697465"/>
      </p:ext>
    </p:extLst>
  </p:cSld>
  <p:clrMap bg1="lt1" tx1="dk1" bg2="lt2" tx2="dk2" accent1="accent1" accent2="accent2" accent3="accent3" accent4="accent4" accent5="accent5" accent6="accent6" hlink="hlink" folHlink="folHlink"/>
  <p:sldLayoutIdLst>
    <p:sldLayoutId id="2147483751" r:id="rId1"/>
    <p:sldLayoutId id="214748379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https://info.buy.nsw.gov.au/schemes/ev-charging-infrastructure-schem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7E6B7C-5AAC-EA42-8848-2ECCF63FE867}"/>
              </a:ext>
            </a:extLst>
          </p:cNvPr>
          <p:cNvSpPr>
            <a:spLocks noGrp="1"/>
          </p:cNvSpPr>
          <p:nvPr>
            <p:ph type="title"/>
          </p:nvPr>
        </p:nvSpPr>
        <p:spPr>
          <a:xfrm>
            <a:off x="324651" y="1700998"/>
            <a:ext cx="11210123" cy="1728002"/>
          </a:xfrm>
        </p:spPr>
        <p:txBody>
          <a:bodyPr lIns="91440" tIns="45720" rIns="91440" bIns="45720" anchor="t"/>
          <a:lstStyle/>
          <a:p>
            <a:pPr algn="ctr"/>
            <a:br>
              <a:rPr lang="en-AU" sz="2400" b="1" kern="1400">
                <a:solidFill>
                  <a:srgbClr val="002060"/>
                </a:solidFill>
                <a:latin typeface="Public Sans SemiBold" pitchFamily="2" charset="0"/>
                <a:ea typeface="SimHei" panose="02010609060101010101" pitchFamily="49" charset="-122"/>
                <a:cs typeface="Times New Roman" panose="02020603050405020304" pitchFamily="18" charset="0"/>
              </a:rPr>
            </a:br>
            <a:r>
              <a:rPr lang="en-AU" sz="3200" kern="1400">
                <a:solidFill>
                  <a:srgbClr val="002060"/>
                </a:solidFill>
                <a:effectLst/>
                <a:latin typeface="Public Sans SemiBold" pitchFamily="2" charset="0"/>
                <a:ea typeface="SimHei" panose="02010609060101010101" pitchFamily="49" charset="-122"/>
                <a:cs typeface="Times New Roman" panose="02020603050405020304" pitchFamily="18" charset="0"/>
              </a:rPr>
              <a:t>Prequalification Scheme: NSW Government Electric Vehicle Fleet Charging Infrastructure – SCM13381</a:t>
            </a:r>
            <a:br>
              <a:rPr lang="en-AU" sz="3200" kern="1400">
                <a:solidFill>
                  <a:srgbClr val="002060"/>
                </a:solidFill>
                <a:effectLst/>
                <a:latin typeface="Public Sans SemiBold" pitchFamily="2" charset="0"/>
                <a:ea typeface="SimHei" panose="02010609060101010101" pitchFamily="49" charset="-122"/>
                <a:cs typeface="Times New Roman" panose="02020603050405020304" pitchFamily="18" charset="0"/>
              </a:rPr>
            </a:br>
            <a:br>
              <a:rPr lang="en-AU" sz="3200" kern="1400">
                <a:solidFill>
                  <a:srgbClr val="002060"/>
                </a:solidFill>
                <a:effectLst/>
                <a:latin typeface="Public Sans SemiBold" pitchFamily="2" charset="0"/>
                <a:ea typeface="SimHei" panose="02010609060101010101" pitchFamily="49" charset="-122"/>
                <a:cs typeface="Times New Roman" panose="02020603050405020304" pitchFamily="18" charset="0"/>
              </a:rPr>
            </a:br>
            <a:r>
              <a:rPr lang="en-AU" sz="3200" kern="1400">
                <a:solidFill>
                  <a:srgbClr val="002060"/>
                </a:solidFill>
                <a:effectLst/>
                <a:latin typeface="Public Sans SemiBold" pitchFamily="2" charset="0"/>
                <a:ea typeface="SimHei" panose="02010609060101010101" pitchFamily="49" charset="-122"/>
                <a:cs typeface="Times New Roman" panose="02020603050405020304" pitchFamily="18" charset="0"/>
              </a:rPr>
              <a:t> </a:t>
            </a:r>
            <a:r>
              <a:rPr lang="en-AU" sz="3200" b="1" kern="1400">
                <a:solidFill>
                  <a:srgbClr val="002060"/>
                </a:solidFill>
                <a:latin typeface="Public Sans SemiBold" pitchFamily="2" charset="0"/>
                <a:ea typeface="SimHei" panose="02010609060101010101" pitchFamily="49" charset="-122"/>
                <a:cs typeface="Times New Roman" panose="02020603050405020304" pitchFamily="18" charset="0"/>
              </a:rPr>
              <a:t>Guide for scheme </a:t>
            </a:r>
            <a:r>
              <a:rPr lang="en-AU" sz="3200" b="1" kern="1400">
                <a:solidFill>
                  <a:srgbClr val="002060"/>
                </a:solidFill>
                <a:effectLst/>
                <a:latin typeface="Public Sans SemiBold" pitchFamily="2" charset="0"/>
                <a:ea typeface="SimHei" panose="02010609060101010101" pitchFamily="49" charset="-122"/>
                <a:cs typeface="Times New Roman" panose="02020603050405020304" pitchFamily="18" charset="0"/>
              </a:rPr>
              <a:t>applicants</a:t>
            </a:r>
            <a:br>
              <a:rPr lang="en-AU" sz="2400" kern="1400">
                <a:solidFill>
                  <a:srgbClr val="002060"/>
                </a:solidFill>
                <a:effectLst/>
                <a:latin typeface="Public Sans SemiBold" pitchFamily="2" charset="0"/>
                <a:ea typeface="SimHei" panose="02010609060101010101" pitchFamily="49" charset="-122"/>
                <a:cs typeface="Times New Roman" panose="02020603050405020304" pitchFamily="18" charset="0"/>
              </a:rPr>
            </a:br>
            <a:br>
              <a:rPr lang="en-AU" sz="2400" kern="1400">
                <a:solidFill>
                  <a:srgbClr val="002060"/>
                </a:solidFill>
                <a:effectLst/>
                <a:latin typeface="Public Sans SemiBold" pitchFamily="2" charset="0"/>
                <a:ea typeface="SimHei" panose="02010609060101010101" pitchFamily="49" charset="-122"/>
                <a:cs typeface="Times New Roman" panose="02020603050405020304" pitchFamily="18" charset="0"/>
              </a:rPr>
            </a:br>
            <a:br>
              <a:rPr lang="en-AU" sz="2400" kern="1400">
                <a:solidFill>
                  <a:srgbClr val="FFFFFF"/>
                </a:solidFill>
                <a:effectLst/>
                <a:latin typeface="Public Sans SemiBold" pitchFamily="2" charset="0"/>
                <a:ea typeface="SimHei" panose="02010609060101010101" pitchFamily="49" charset="-122"/>
                <a:cs typeface="Times New Roman" panose="02020603050405020304" pitchFamily="18" charset="0"/>
              </a:rPr>
            </a:br>
            <a:endParaRPr lang="en-US" sz="2400"/>
          </a:p>
        </p:txBody>
      </p:sp>
      <p:sp>
        <p:nvSpPr>
          <p:cNvPr id="2" name="TextBox 1">
            <a:extLst>
              <a:ext uri="{FF2B5EF4-FFF2-40B4-BE49-F238E27FC236}">
                <a16:creationId xmlns:a16="http://schemas.microsoft.com/office/drawing/2014/main" id="{7D34D1C3-805E-4C2A-A5AB-E88D45795615}"/>
              </a:ext>
            </a:extLst>
          </p:cNvPr>
          <p:cNvSpPr txBox="1"/>
          <p:nvPr/>
        </p:nvSpPr>
        <p:spPr>
          <a:xfrm>
            <a:off x="1059213" y="5977288"/>
            <a:ext cx="3163465" cy="307777"/>
          </a:xfrm>
          <a:prstGeom prst="rect">
            <a:avLst/>
          </a:prstGeom>
          <a:noFill/>
        </p:spPr>
        <p:txBody>
          <a:bodyPr wrap="square" rtlCol="0">
            <a:spAutoFit/>
          </a:bodyPr>
          <a:lstStyle/>
          <a:p>
            <a:r>
              <a:rPr lang="en-AU" sz="1400" b="1">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76290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6AFF33-9C2B-42CF-9734-5965658B020F}"/>
              </a:ext>
            </a:extLst>
          </p:cNvPr>
          <p:cNvPicPr>
            <a:picLocks noChangeAspect="1"/>
          </p:cNvPicPr>
          <p:nvPr/>
        </p:nvPicPr>
        <p:blipFill>
          <a:blip r:embed="rId2"/>
          <a:stretch>
            <a:fillRect/>
          </a:stretch>
        </p:blipFill>
        <p:spPr>
          <a:xfrm>
            <a:off x="4375123" y="1437959"/>
            <a:ext cx="4444462" cy="4827269"/>
          </a:xfrm>
          <a:prstGeom prst="rect">
            <a:avLst/>
          </a:prstGeom>
          <a:ln>
            <a:solidFill>
              <a:srgbClr val="002060"/>
            </a:solidFill>
          </a:ln>
        </p:spPr>
      </p:pic>
      <p:pic>
        <p:nvPicPr>
          <p:cNvPr id="3" name="Picture 2">
            <a:extLst>
              <a:ext uri="{FF2B5EF4-FFF2-40B4-BE49-F238E27FC236}">
                <a16:creationId xmlns:a16="http://schemas.microsoft.com/office/drawing/2014/main" id="{2E3CA9DE-1D87-BC38-DE4A-0A6B11D860E1}"/>
              </a:ext>
            </a:extLst>
          </p:cNvPr>
          <p:cNvPicPr>
            <a:picLocks noChangeAspect="1"/>
          </p:cNvPicPr>
          <p:nvPr/>
        </p:nvPicPr>
        <p:blipFill>
          <a:blip r:embed="rId3"/>
          <a:stretch>
            <a:fillRect/>
          </a:stretch>
        </p:blipFill>
        <p:spPr>
          <a:xfrm>
            <a:off x="0" y="1405765"/>
            <a:ext cx="4131286" cy="1868697"/>
          </a:xfrm>
          <a:prstGeom prst="rect">
            <a:avLst/>
          </a:prstGeom>
        </p:spPr>
      </p:pic>
      <p:sp>
        <p:nvSpPr>
          <p:cNvPr id="5" name="Title 3">
            <a:extLst>
              <a:ext uri="{FF2B5EF4-FFF2-40B4-BE49-F238E27FC236}">
                <a16:creationId xmlns:a16="http://schemas.microsoft.com/office/drawing/2014/main" id="{29640F18-F46F-44C8-81AC-77BD79E85FB8}"/>
              </a:ext>
            </a:extLst>
          </p:cNvPr>
          <p:cNvSpPr>
            <a:spLocks noGrp="1"/>
          </p:cNvSpPr>
          <p:nvPr>
            <p:ph type="title"/>
          </p:nvPr>
        </p:nvSpPr>
        <p:spPr>
          <a:xfrm>
            <a:off x="471285" y="62625"/>
            <a:ext cx="7482582" cy="639793"/>
          </a:xfrm>
        </p:spPr>
        <p:txBody>
          <a:bodyPr/>
          <a:lstStyle/>
          <a:p>
            <a:r>
              <a:rPr lang="en-AU" sz="2500"/>
              <a:t>Company Experience</a:t>
            </a:r>
          </a:p>
        </p:txBody>
      </p:sp>
      <p:sp>
        <p:nvSpPr>
          <p:cNvPr id="7" name="Content Placeholder 2">
            <a:extLst>
              <a:ext uri="{FF2B5EF4-FFF2-40B4-BE49-F238E27FC236}">
                <a16:creationId xmlns:a16="http://schemas.microsoft.com/office/drawing/2014/main" id="{7419F125-78B3-4FBA-BBE8-A23701D03EAA}"/>
              </a:ext>
            </a:extLst>
          </p:cNvPr>
          <p:cNvSpPr>
            <a:spLocks noGrp="1"/>
          </p:cNvSpPr>
          <p:nvPr>
            <p:ph sz="half" idx="2"/>
          </p:nvPr>
        </p:nvSpPr>
        <p:spPr>
          <a:xfrm>
            <a:off x="351672" y="558007"/>
            <a:ext cx="11369043" cy="461665"/>
          </a:xfrm>
        </p:spPr>
        <p:txBody>
          <a:bodyPr/>
          <a:lstStyle/>
          <a:p>
            <a:r>
              <a:rPr lang="en-AU" sz="1500">
                <a:solidFill>
                  <a:srgbClr val="00B050"/>
                </a:solidFill>
              </a:rPr>
              <a:t>The applicant must be able to demonstrate previous project experience where they have delivered the full scope of </a:t>
            </a:r>
          </a:p>
          <a:p>
            <a:r>
              <a:rPr lang="en-AU" sz="1500">
                <a:solidFill>
                  <a:srgbClr val="00B050"/>
                </a:solidFill>
              </a:rPr>
              <a:t>requirements under capability A, either directly or via 3</a:t>
            </a:r>
            <a:r>
              <a:rPr lang="en-AU" sz="1500" baseline="30000">
                <a:solidFill>
                  <a:srgbClr val="00B050"/>
                </a:solidFill>
              </a:rPr>
              <a:t>rd</a:t>
            </a:r>
            <a:r>
              <a:rPr lang="en-AU" sz="1500">
                <a:solidFill>
                  <a:srgbClr val="00B050"/>
                </a:solidFill>
              </a:rPr>
              <a:t> parties.</a:t>
            </a:r>
          </a:p>
        </p:txBody>
      </p:sp>
      <p:sp>
        <p:nvSpPr>
          <p:cNvPr id="9" name="Flowchart: Connector 8">
            <a:extLst>
              <a:ext uri="{FF2B5EF4-FFF2-40B4-BE49-F238E27FC236}">
                <a16:creationId xmlns:a16="http://schemas.microsoft.com/office/drawing/2014/main" id="{21D6FF1B-D380-428B-AE86-73BFA92A78B5}"/>
              </a:ext>
            </a:extLst>
          </p:cNvPr>
          <p:cNvSpPr/>
          <p:nvPr/>
        </p:nvSpPr>
        <p:spPr>
          <a:xfrm>
            <a:off x="1115982" y="1240451"/>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1" name="TextBox 10">
            <a:extLst>
              <a:ext uri="{FF2B5EF4-FFF2-40B4-BE49-F238E27FC236}">
                <a16:creationId xmlns:a16="http://schemas.microsoft.com/office/drawing/2014/main" id="{D97D4506-6EF2-44AE-9E7F-6A8ED2AE2B20}"/>
              </a:ext>
            </a:extLst>
          </p:cNvPr>
          <p:cNvSpPr txBox="1"/>
          <p:nvPr/>
        </p:nvSpPr>
        <p:spPr>
          <a:xfrm>
            <a:off x="518725" y="4766110"/>
            <a:ext cx="2954034" cy="600164"/>
          </a:xfrm>
          <a:prstGeom prst="rect">
            <a:avLst/>
          </a:prstGeom>
          <a:noFill/>
        </p:spPr>
        <p:txBody>
          <a:bodyPr wrap="square" rtlCol="0">
            <a:spAutoFit/>
          </a:bodyPr>
          <a:lstStyle/>
          <a:p>
            <a:r>
              <a:rPr lang="en-AU" sz="1100"/>
              <a:t>Review the requirements detailed in the question. Download and complete the Company Experience template. </a:t>
            </a:r>
          </a:p>
        </p:txBody>
      </p:sp>
      <p:sp>
        <p:nvSpPr>
          <p:cNvPr id="12" name="Flowchart: Connector 11">
            <a:extLst>
              <a:ext uri="{FF2B5EF4-FFF2-40B4-BE49-F238E27FC236}">
                <a16:creationId xmlns:a16="http://schemas.microsoft.com/office/drawing/2014/main" id="{5A63EC0A-C25E-4DEE-85B3-D23ED3B3E0E5}"/>
              </a:ext>
            </a:extLst>
          </p:cNvPr>
          <p:cNvSpPr/>
          <p:nvPr/>
        </p:nvSpPr>
        <p:spPr>
          <a:xfrm>
            <a:off x="101959" y="484769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3" name="TextBox 12">
            <a:extLst>
              <a:ext uri="{FF2B5EF4-FFF2-40B4-BE49-F238E27FC236}">
                <a16:creationId xmlns:a16="http://schemas.microsoft.com/office/drawing/2014/main" id="{EAADE3B1-360B-43B5-A574-9BCEB3898C70}"/>
              </a:ext>
            </a:extLst>
          </p:cNvPr>
          <p:cNvSpPr txBox="1"/>
          <p:nvPr/>
        </p:nvSpPr>
        <p:spPr>
          <a:xfrm>
            <a:off x="9320604" y="2047852"/>
            <a:ext cx="2884603" cy="938719"/>
          </a:xfrm>
          <a:prstGeom prst="rect">
            <a:avLst/>
          </a:prstGeom>
          <a:noFill/>
        </p:spPr>
        <p:txBody>
          <a:bodyPr wrap="square" rtlCol="0">
            <a:spAutoFit/>
          </a:bodyPr>
          <a:lstStyle/>
          <a:p>
            <a:r>
              <a:rPr lang="en-AU" sz="1100"/>
              <a:t>You must demonstrate that your company has delivered the full scope of Capability A either by itself or via 3</a:t>
            </a:r>
            <a:r>
              <a:rPr lang="en-AU" sz="1100" baseline="30000"/>
              <a:t>rd</a:t>
            </a:r>
            <a:r>
              <a:rPr lang="en-AU" sz="1100"/>
              <a:t> parties. If this is the case please ensure you indicate this by selecting A1/A2/A3 (A4 is optional) in Section 1.1.</a:t>
            </a:r>
          </a:p>
        </p:txBody>
      </p:sp>
      <p:sp>
        <p:nvSpPr>
          <p:cNvPr id="15" name="Flowchart: Connector 14">
            <a:extLst>
              <a:ext uri="{FF2B5EF4-FFF2-40B4-BE49-F238E27FC236}">
                <a16:creationId xmlns:a16="http://schemas.microsoft.com/office/drawing/2014/main" id="{B4ED395C-6F15-4EA0-84F4-36A743EDB770}"/>
              </a:ext>
            </a:extLst>
          </p:cNvPr>
          <p:cNvSpPr/>
          <p:nvPr/>
        </p:nvSpPr>
        <p:spPr>
          <a:xfrm>
            <a:off x="5757708" y="148168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8" name="TextBox 17">
            <a:extLst>
              <a:ext uri="{FF2B5EF4-FFF2-40B4-BE49-F238E27FC236}">
                <a16:creationId xmlns:a16="http://schemas.microsoft.com/office/drawing/2014/main" id="{D8510FA5-5EF6-408D-828B-CD5BCD2C772B}"/>
              </a:ext>
            </a:extLst>
          </p:cNvPr>
          <p:cNvSpPr txBox="1"/>
          <p:nvPr/>
        </p:nvSpPr>
        <p:spPr>
          <a:xfrm>
            <a:off x="9307398" y="3096766"/>
            <a:ext cx="2697303" cy="769441"/>
          </a:xfrm>
          <a:prstGeom prst="rect">
            <a:avLst/>
          </a:prstGeom>
          <a:noFill/>
        </p:spPr>
        <p:txBody>
          <a:bodyPr wrap="square" rtlCol="0">
            <a:spAutoFit/>
          </a:bodyPr>
          <a:lstStyle/>
          <a:p>
            <a:r>
              <a:rPr lang="en-AU" sz="1100"/>
              <a:t>You must provide details of the reference project in section 1.2. Ensure that details provide some insight in how they relates to  capability A.</a:t>
            </a:r>
          </a:p>
        </p:txBody>
      </p:sp>
      <p:sp>
        <p:nvSpPr>
          <p:cNvPr id="21" name="TextBox 20">
            <a:extLst>
              <a:ext uri="{FF2B5EF4-FFF2-40B4-BE49-F238E27FC236}">
                <a16:creationId xmlns:a16="http://schemas.microsoft.com/office/drawing/2014/main" id="{A114F4B6-2BF9-4A7A-B267-FE93E5B9BC05}"/>
              </a:ext>
            </a:extLst>
          </p:cNvPr>
          <p:cNvSpPr txBox="1"/>
          <p:nvPr/>
        </p:nvSpPr>
        <p:spPr>
          <a:xfrm>
            <a:off x="9307397" y="3832283"/>
            <a:ext cx="2697303" cy="600164"/>
          </a:xfrm>
          <a:prstGeom prst="rect">
            <a:avLst/>
          </a:prstGeom>
          <a:noFill/>
        </p:spPr>
        <p:txBody>
          <a:bodyPr wrap="square" rtlCol="0">
            <a:spAutoFit/>
          </a:bodyPr>
          <a:lstStyle/>
          <a:p>
            <a:r>
              <a:rPr lang="en-AU" sz="1100"/>
              <a:t>Only select the scope of the project that was delivered by 3</a:t>
            </a:r>
            <a:r>
              <a:rPr lang="en-AU" sz="1100" baseline="30000"/>
              <a:t>rd</a:t>
            </a:r>
            <a:r>
              <a:rPr lang="en-AU" sz="1100"/>
              <a:t> parties and indicate the % of the overall contract value.</a:t>
            </a:r>
            <a:endParaRPr lang="en-AU" sz="1100" b="1"/>
          </a:p>
        </p:txBody>
      </p:sp>
      <p:sp>
        <p:nvSpPr>
          <p:cNvPr id="25" name="TextBox 24">
            <a:extLst>
              <a:ext uri="{FF2B5EF4-FFF2-40B4-BE49-F238E27FC236}">
                <a16:creationId xmlns:a16="http://schemas.microsoft.com/office/drawing/2014/main" id="{074992FA-BB97-435B-8ADC-F8E1BB583CEF}"/>
              </a:ext>
            </a:extLst>
          </p:cNvPr>
          <p:cNvSpPr txBox="1"/>
          <p:nvPr/>
        </p:nvSpPr>
        <p:spPr>
          <a:xfrm>
            <a:off x="518725" y="5452406"/>
            <a:ext cx="2697303" cy="261610"/>
          </a:xfrm>
          <a:prstGeom prst="rect">
            <a:avLst/>
          </a:prstGeom>
          <a:noFill/>
        </p:spPr>
        <p:txBody>
          <a:bodyPr wrap="square" rtlCol="0">
            <a:spAutoFit/>
          </a:bodyPr>
          <a:lstStyle/>
          <a:p>
            <a:r>
              <a:rPr lang="en-AU" sz="1100"/>
              <a:t>Upload the completed template.</a:t>
            </a:r>
          </a:p>
        </p:txBody>
      </p:sp>
      <p:sp>
        <p:nvSpPr>
          <p:cNvPr id="28" name="Flowchart: Connector 27">
            <a:extLst>
              <a:ext uri="{FF2B5EF4-FFF2-40B4-BE49-F238E27FC236}">
                <a16:creationId xmlns:a16="http://schemas.microsoft.com/office/drawing/2014/main" id="{4D5DFEBE-4F82-412E-AAFC-AA686CABF828}"/>
              </a:ext>
            </a:extLst>
          </p:cNvPr>
          <p:cNvSpPr/>
          <p:nvPr/>
        </p:nvSpPr>
        <p:spPr>
          <a:xfrm>
            <a:off x="101959" y="536627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9" name="Flowchart: Connector 28">
            <a:extLst>
              <a:ext uri="{FF2B5EF4-FFF2-40B4-BE49-F238E27FC236}">
                <a16:creationId xmlns:a16="http://schemas.microsoft.com/office/drawing/2014/main" id="{BCCCCC2F-2F8E-4005-82AE-83C6F2575FEF}"/>
              </a:ext>
            </a:extLst>
          </p:cNvPr>
          <p:cNvSpPr/>
          <p:nvPr/>
        </p:nvSpPr>
        <p:spPr>
          <a:xfrm>
            <a:off x="853515" y="291279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30" name="Flowchart: Connector 29">
            <a:extLst>
              <a:ext uri="{FF2B5EF4-FFF2-40B4-BE49-F238E27FC236}">
                <a16:creationId xmlns:a16="http://schemas.microsoft.com/office/drawing/2014/main" id="{D905AA28-0FE7-45A8-B614-276116311867}"/>
              </a:ext>
            </a:extLst>
          </p:cNvPr>
          <p:cNvSpPr/>
          <p:nvPr/>
        </p:nvSpPr>
        <p:spPr>
          <a:xfrm>
            <a:off x="4726000" y="4246910"/>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31" name="Flowchart: Connector 30">
            <a:extLst>
              <a:ext uri="{FF2B5EF4-FFF2-40B4-BE49-F238E27FC236}">
                <a16:creationId xmlns:a16="http://schemas.microsoft.com/office/drawing/2014/main" id="{3682D82C-743C-4FD2-9E72-9EA1574636D8}"/>
              </a:ext>
            </a:extLst>
          </p:cNvPr>
          <p:cNvSpPr/>
          <p:nvPr/>
        </p:nvSpPr>
        <p:spPr>
          <a:xfrm>
            <a:off x="9063422" y="214270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32" name="Flowchart: Connector 31">
            <a:extLst>
              <a:ext uri="{FF2B5EF4-FFF2-40B4-BE49-F238E27FC236}">
                <a16:creationId xmlns:a16="http://schemas.microsoft.com/office/drawing/2014/main" id="{6D4AA06B-9ABD-4267-A192-6AEE5A7CF88D}"/>
              </a:ext>
            </a:extLst>
          </p:cNvPr>
          <p:cNvSpPr/>
          <p:nvPr/>
        </p:nvSpPr>
        <p:spPr>
          <a:xfrm>
            <a:off x="5757708" y="4115503"/>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33" name="Flowchart: Connector 32">
            <a:extLst>
              <a:ext uri="{FF2B5EF4-FFF2-40B4-BE49-F238E27FC236}">
                <a16:creationId xmlns:a16="http://schemas.microsoft.com/office/drawing/2014/main" id="{C1F2319A-9256-4468-AEF0-F2CE1A6B3AFF}"/>
              </a:ext>
            </a:extLst>
          </p:cNvPr>
          <p:cNvSpPr/>
          <p:nvPr/>
        </p:nvSpPr>
        <p:spPr>
          <a:xfrm>
            <a:off x="9063421" y="3179391"/>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34" name="Flowchart: Connector 33">
            <a:extLst>
              <a:ext uri="{FF2B5EF4-FFF2-40B4-BE49-F238E27FC236}">
                <a16:creationId xmlns:a16="http://schemas.microsoft.com/office/drawing/2014/main" id="{D5B2CBB9-B521-4305-A0C6-DA0BF705A9BD}"/>
              </a:ext>
            </a:extLst>
          </p:cNvPr>
          <p:cNvSpPr/>
          <p:nvPr/>
        </p:nvSpPr>
        <p:spPr>
          <a:xfrm>
            <a:off x="6941068" y="446263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35" name="Flowchart: Connector 34">
            <a:extLst>
              <a:ext uri="{FF2B5EF4-FFF2-40B4-BE49-F238E27FC236}">
                <a16:creationId xmlns:a16="http://schemas.microsoft.com/office/drawing/2014/main" id="{0ACC24AE-B273-46E8-99F7-3F0C06BF6D0D}"/>
              </a:ext>
            </a:extLst>
          </p:cNvPr>
          <p:cNvSpPr/>
          <p:nvPr/>
        </p:nvSpPr>
        <p:spPr>
          <a:xfrm>
            <a:off x="9081914" y="394193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36" name="Flowchart: Connector 35">
            <a:extLst>
              <a:ext uri="{FF2B5EF4-FFF2-40B4-BE49-F238E27FC236}">
                <a16:creationId xmlns:a16="http://schemas.microsoft.com/office/drawing/2014/main" id="{96BDE929-38C7-4B41-A51E-8FA771A820E3}"/>
              </a:ext>
            </a:extLst>
          </p:cNvPr>
          <p:cNvSpPr/>
          <p:nvPr/>
        </p:nvSpPr>
        <p:spPr>
          <a:xfrm>
            <a:off x="9102952" y="4530914"/>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7" name="Flowchart: Connector 36">
            <a:extLst>
              <a:ext uri="{FF2B5EF4-FFF2-40B4-BE49-F238E27FC236}">
                <a16:creationId xmlns:a16="http://schemas.microsoft.com/office/drawing/2014/main" id="{0C902F89-4185-4F4A-9E59-F8DF958223CD}"/>
              </a:ext>
            </a:extLst>
          </p:cNvPr>
          <p:cNvSpPr/>
          <p:nvPr/>
        </p:nvSpPr>
        <p:spPr>
          <a:xfrm>
            <a:off x="7972776" y="4215134"/>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8" name="TextBox 37">
            <a:extLst>
              <a:ext uri="{FF2B5EF4-FFF2-40B4-BE49-F238E27FC236}">
                <a16:creationId xmlns:a16="http://schemas.microsoft.com/office/drawing/2014/main" id="{95D05FB2-FB55-4E7F-B10D-AB7ACF7E72CB}"/>
              </a:ext>
            </a:extLst>
          </p:cNvPr>
          <p:cNvSpPr txBox="1"/>
          <p:nvPr/>
        </p:nvSpPr>
        <p:spPr>
          <a:xfrm>
            <a:off x="9382095" y="4469991"/>
            <a:ext cx="2697303" cy="769441"/>
          </a:xfrm>
          <a:prstGeom prst="rect">
            <a:avLst/>
          </a:prstGeom>
          <a:noFill/>
        </p:spPr>
        <p:txBody>
          <a:bodyPr wrap="square" rtlCol="0">
            <a:spAutoFit/>
          </a:bodyPr>
          <a:lstStyle/>
          <a:p>
            <a:r>
              <a:rPr lang="en-AU" sz="1100"/>
              <a:t>Provide as much details as possible about the scope and responsibilities delivered by 3</a:t>
            </a:r>
            <a:r>
              <a:rPr lang="en-AU" sz="1100" baseline="30000"/>
              <a:t>rd</a:t>
            </a:r>
            <a:r>
              <a:rPr lang="en-AU" sz="1100"/>
              <a:t> party and how that relates to capability A.</a:t>
            </a:r>
          </a:p>
        </p:txBody>
      </p:sp>
      <p:sp>
        <p:nvSpPr>
          <p:cNvPr id="27" name="TextBox 26">
            <a:extLst>
              <a:ext uri="{FF2B5EF4-FFF2-40B4-BE49-F238E27FC236}">
                <a16:creationId xmlns:a16="http://schemas.microsoft.com/office/drawing/2014/main" id="{91E2AF96-227D-4411-BA7E-96B1E92D5EB8}"/>
              </a:ext>
            </a:extLst>
          </p:cNvPr>
          <p:cNvSpPr txBox="1"/>
          <p:nvPr/>
        </p:nvSpPr>
        <p:spPr>
          <a:xfrm>
            <a:off x="8938138" y="5678058"/>
            <a:ext cx="3151903" cy="954107"/>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a complete response, or information in the form requested that successfully demonstrates  previous project experience to deliver the full scope of requirements under capability A, either directly of via 3</a:t>
            </a:r>
            <a:r>
              <a:rPr lang="en-AU" sz="900" baseline="30000">
                <a:solidFill>
                  <a:schemeClr val="bg1"/>
                </a:solidFill>
              </a:rPr>
              <a:t>rd</a:t>
            </a:r>
            <a:r>
              <a:rPr lang="en-AU" sz="900">
                <a:solidFill>
                  <a:schemeClr val="bg1"/>
                </a:solidFill>
              </a:rPr>
              <a:t> parties will be marked unsuccessful.</a:t>
            </a:r>
          </a:p>
        </p:txBody>
      </p:sp>
      <p:sp>
        <p:nvSpPr>
          <p:cNvPr id="40" name="TextBox 39">
            <a:extLst>
              <a:ext uri="{FF2B5EF4-FFF2-40B4-BE49-F238E27FC236}">
                <a16:creationId xmlns:a16="http://schemas.microsoft.com/office/drawing/2014/main" id="{44E7952E-B019-4D0A-B4E2-CD958C0EDCA6}"/>
              </a:ext>
            </a:extLst>
          </p:cNvPr>
          <p:cNvSpPr txBox="1"/>
          <p:nvPr/>
        </p:nvSpPr>
        <p:spPr>
          <a:xfrm>
            <a:off x="9102952" y="1439810"/>
            <a:ext cx="2697303" cy="430887"/>
          </a:xfrm>
          <a:prstGeom prst="rect">
            <a:avLst/>
          </a:prstGeom>
          <a:solidFill>
            <a:schemeClr val="accent3">
              <a:lumMod val="10000"/>
              <a:lumOff val="90000"/>
            </a:schemeClr>
          </a:solidFill>
        </p:spPr>
        <p:txBody>
          <a:bodyPr wrap="square" rtlCol="0">
            <a:spAutoFit/>
          </a:bodyPr>
          <a:lstStyle/>
          <a:p>
            <a:r>
              <a:rPr lang="en-AU" sz="1100" b="1"/>
              <a:t>Guide Note for completing Company Experience template</a:t>
            </a:r>
          </a:p>
        </p:txBody>
      </p:sp>
      <p:sp>
        <p:nvSpPr>
          <p:cNvPr id="41" name="TextBox 40">
            <a:extLst>
              <a:ext uri="{FF2B5EF4-FFF2-40B4-BE49-F238E27FC236}">
                <a16:creationId xmlns:a16="http://schemas.microsoft.com/office/drawing/2014/main" id="{16A9AB7F-DA2D-49FB-9141-3B00FA3CD6E1}"/>
              </a:ext>
            </a:extLst>
          </p:cNvPr>
          <p:cNvSpPr txBox="1"/>
          <p:nvPr/>
        </p:nvSpPr>
        <p:spPr>
          <a:xfrm>
            <a:off x="348935" y="4339186"/>
            <a:ext cx="2954034" cy="261610"/>
          </a:xfrm>
          <a:prstGeom prst="rect">
            <a:avLst/>
          </a:prstGeom>
          <a:solidFill>
            <a:schemeClr val="accent4">
              <a:lumMod val="20000"/>
              <a:lumOff val="80000"/>
            </a:schemeClr>
          </a:solidFill>
        </p:spPr>
        <p:txBody>
          <a:bodyPr wrap="square" rtlCol="0">
            <a:spAutoFit/>
          </a:bodyPr>
          <a:lstStyle/>
          <a:p>
            <a:r>
              <a:rPr lang="en-AU" sz="1100" b="1"/>
              <a:t>Guide note for Question Company Experience</a:t>
            </a:r>
          </a:p>
        </p:txBody>
      </p:sp>
    </p:spTree>
    <p:extLst>
      <p:ext uri="{BB962C8B-B14F-4D97-AF65-F5344CB8AC3E}">
        <p14:creationId xmlns:p14="http://schemas.microsoft.com/office/powerpoint/2010/main" val="236693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DBF31-4EE2-70A0-BA1F-B845E749BC07}"/>
              </a:ext>
            </a:extLst>
          </p:cNvPr>
          <p:cNvPicPr>
            <a:picLocks noChangeAspect="1"/>
          </p:cNvPicPr>
          <p:nvPr/>
        </p:nvPicPr>
        <p:blipFill>
          <a:blip r:embed="rId2"/>
          <a:stretch>
            <a:fillRect/>
          </a:stretch>
        </p:blipFill>
        <p:spPr>
          <a:xfrm>
            <a:off x="28750" y="1755212"/>
            <a:ext cx="4136421" cy="2388489"/>
          </a:xfrm>
          <a:prstGeom prst="rect">
            <a:avLst/>
          </a:prstGeom>
        </p:spPr>
      </p:pic>
      <p:sp>
        <p:nvSpPr>
          <p:cNvPr id="5" name="Title 3">
            <a:extLst>
              <a:ext uri="{FF2B5EF4-FFF2-40B4-BE49-F238E27FC236}">
                <a16:creationId xmlns:a16="http://schemas.microsoft.com/office/drawing/2014/main" id="{190A6323-C3AC-4441-9A78-C9FBCE78427D}"/>
              </a:ext>
            </a:extLst>
          </p:cNvPr>
          <p:cNvSpPr>
            <a:spLocks noGrp="1"/>
          </p:cNvSpPr>
          <p:nvPr>
            <p:ph type="title"/>
          </p:nvPr>
        </p:nvSpPr>
        <p:spPr>
          <a:xfrm>
            <a:off x="471285" y="62625"/>
            <a:ext cx="7482582" cy="639793"/>
          </a:xfrm>
        </p:spPr>
        <p:txBody>
          <a:bodyPr/>
          <a:lstStyle/>
          <a:p>
            <a:r>
              <a:rPr lang="en-AU" sz="2500"/>
              <a:t>Applicant Referee Reports</a:t>
            </a:r>
          </a:p>
        </p:txBody>
      </p:sp>
      <p:sp>
        <p:nvSpPr>
          <p:cNvPr id="7" name="Content Placeholder 2">
            <a:extLst>
              <a:ext uri="{FF2B5EF4-FFF2-40B4-BE49-F238E27FC236}">
                <a16:creationId xmlns:a16="http://schemas.microsoft.com/office/drawing/2014/main" id="{1C343206-8E81-4922-B2EA-ECCB6EBF3DB0}"/>
              </a:ext>
            </a:extLst>
          </p:cNvPr>
          <p:cNvSpPr>
            <a:spLocks noGrp="1"/>
          </p:cNvSpPr>
          <p:nvPr>
            <p:ph sz="half" idx="2"/>
          </p:nvPr>
        </p:nvSpPr>
        <p:spPr>
          <a:xfrm>
            <a:off x="208297" y="547174"/>
            <a:ext cx="11849684" cy="230832"/>
          </a:xfrm>
        </p:spPr>
        <p:txBody>
          <a:bodyPr/>
          <a:lstStyle/>
          <a:p>
            <a:r>
              <a:rPr lang="en-AU" sz="1500">
                <a:solidFill>
                  <a:srgbClr val="00B050"/>
                </a:solidFill>
              </a:rPr>
              <a:t>The applicant must provide two (2) referee reports in support of the ability to deliver complete scope defined under capability A. </a:t>
            </a:r>
          </a:p>
        </p:txBody>
      </p:sp>
      <p:pic>
        <p:nvPicPr>
          <p:cNvPr id="8" name="Picture 7">
            <a:extLst>
              <a:ext uri="{FF2B5EF4-FFF2-40B4-BE49-F238E27FC236}">
                <a16:creationId xmlns:a16="http://schemas.microsoft.com/office/drawing/2014/main" id="{15CBF272-0101-4D58-AF91-70C55096C441}"/>
              </a:ext>
            </a:extLst>
          </p:cNvPr>
          <p:cNvPicPr>
            <a:picLocks noChangeAspect="1"/>
          </p:cNvPicPr>
          <p:nvPr/>
        </p:nvPicPr>
        <p:blipFill>
          <a:blip r:embed="rId3"/>
          <a:stretch>
            <a:fillRect/>
          </a:stretch>
        </p:blipFill>
        <p:spPr>
          <a:xfrm>
            <a:off x="4425500" y="1787400"/>
            <a:ext cx="4656148" cy="4795344"/>
          </a:xfrm>
          <a:prstGeom prst="rect">
            <a:avLst/>
          </a:prstGeom>
          <a:ln>
            <a:solidFill>
              <a:srgbClr val="002060"/>
            </a:solidFill>
          </a:ln>
        </p:spPr>
      </p:pic>
      <p:sp>
        <p:nvSpPr>
          <p:cNvPr id="9" name="Flowchart: Connector 8">
            <a:extLst>
              <a:ext uri="{FF2B5EF4-FFF2-40B4-BE49-F238E27FC236}">
                <a16:creationId xmlns:a16="http://schemas.microsoft.com/office/drawing/2014/main" id="{55D260A8-EAFD-464E-94A3-A8F1D67E62ED}"/>
              </a:ext>
            </a:extLst>
          </p:cNvPr>
          <p:cNvSpPr/>
          <p:nvPr/>
        </p:nvSpPr>
        <p:spPr>
          <a:xfrm>
            <a:off x="1465730" y="161383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1" name="TextBox 10">
            <a:extLst>
              <a:ext uri="{FF2B5EF4-FFF2-40B4-BE49-F238E27FC236}">
                <a16:creationId xmlns:a16="http://schemas.microsoft.com/office/drawing/2014/main" id="{3D347086-150B-42DB-B52C-AE1F4F2247B5}"/>
              </a:ext>
            </a:extLst>
          </p:cNvPr>
          <p:cNvSpPr txBox="1"/>
          <p:nvPr/>
        </p:nvSpPr>
        <p:spPr>
          <a:xfrm>
            <a:off x="9553203" y="1406864"/>
            <a:ext cx="2697303" cy="600164"/>
          </a:xfrm>
          <a:prstGeom prst="rect">
            <a:avLst/>
          </a:prstGeom>
          <a:noFill/>
        </p:spPr>
        <p:txBody>
          <a:bodyPr wrap="square" rtlCol="0">
            <a:spAutoFit/>
          </a:bodyPr>
          <a:lstStyle/>
          <a:p>
            <a:r>
              <a:rPr lang="en-AU" sz="1100"/>
              <a:t>Review the requirements detailed in the question. Download the Referee Report Template and provide 2 referee reports</a:t>
            </a:r>
            <a:r>
              <a:rPr lang="en-AU" sz="1100" b="1"/>
              <a:t>.</a:t>
            </a:r>
          </a:p>
        </p:txBody>
      </p:sp>
      <p:sp>
        <p:nvSpPr>
          <p:cNvPr id="12" name="Flowchart: Connector 11">
            <a:extLst>
              <a:ext uri="{FF2B5EF4-FFF2-40B4-BE49-F238E27FC236}">
                <a16:creationId xmlns:a16="http://schemas.microsoft.com/office/drawing/2014/main" id="{977757A1-DF23-4713-A816-6039C60F718A}"/>
              </a:ext>
            </a:extLst>
          </p:cNvPr>
          <p:cNvSpPr/>
          <p:nvPr/>
        </p:nvSpPr>
        <p:spPr>
          <a:xfrm>
            <a:off x="9290736" y="1448742"/>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3" name="TextBox 12">
            <a:extLst>
              <a:ext uri="{FF2B5EF4-FFF2-40B4-BE49-F238E27FC236}">
                <a16:creationId xmlns:a16="http://schemas.microsoft.com/office/drawing/2014/main" id="{919580EE-126D-4E31-9F71-B4BE2391B0A4}"/>
              </a:ext>
            </a:extLst>
          </p:cNvPr>
          <p:cNvSpPr txBox="1"/>
          <p:nvPr/>
        </p:nvSpPr>
        <p:spPr>
          <a:xfrm>
            <a:off x="9553203" y="2214227"/>
            <a:ext cx="2697303" cy="261610"/>
          </a:xfrm>
          <a:prstGeom prst="rect">
            <a:avLst/>
          </a:prstGeom>
          <a:noFill/>
        </p:spPr>
        <p:txBody>
          <a:bodyPr wrap="square" rtlCol="0">
            <a:spAutoFit/>
          </a:bodyPr>
          <a:lstStyle/>
          <a:p>
            <a:r>
              <a:rPr lang="en-AU" sz="1100"/>
              <a:t>Upload the completed template.</a:t>
            </a:r>
          </a:p>
        </p:txBody>
      </p:sp>
      <p:sp>
        <p:nvSpPr>
          <p:cNvPr id="14" name="Flowchart: Connector 13">
            <a:extLst>
              <a:ext uri="{FF2B5EF4-FFF2-40B4-BE49-F238E27FC236}">
                <a16:creationId xmlns:a16="http://schemas.microsoft.com/office/drawing/2014/main" id="{1F7F9D9E-6E8A-4178-9025-34739260844A}"/>
              </a:ext>
            </a:extLst>
          </p:cNvPr>
          <p:cNvSpPr/>
          <p:nvPr/>
        </p:nvSpPr>
        <p:spPr>
          <a:xfrm>
            <a:off x="9290735" y="212870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5" name="Flowchart: Connector 14">
            <a:extLst>
              <a:ext uri="{FF2B5EF4-FFF2-40B4-BE49-F238E27FC236}">
                <a16:creationId xmlns:a16="http://schemas.microsoft.com/office/drawing/2014/main" id="{525D51FD-CE39-4525-99FF-4F3190F5EB07}"/>
              </a:ext>
            </a:extLst>
          </p:cNvPr>
          <p:cNvSpPr/>
          <p:nvPr/>
        </p:nvSpPr>
        <p:spPr>
          <a:xfrm>
            <a:off x="4644592" y="173717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22" name="Flowchart: Connector 21">
            <a:extLst>
              <a:ext uri="{FF2B5EF4-FFF2-40B4-BE49-F238E27FC236}">
                <a16:creationId xmlns:a16="http://schemas.microsoft.com/office/drawing/2014/main" id="{2AFE010A-578B-4940-8FF3-6DA41A673D21}"/>
              </a:ext>
            </a:extLst>
          </p:cNvPr>
          <p:cNvSpPr/>
          <p:nvPr/>
        </p:nvSpPr>
        <p:spPr>
          <a:xfrm>
            <a:off x="973389" y="308186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23" name="TextBox 22">
            <a:extLst>
              <a:ext uri="{FF2B5EF4-FFF2-40B4-BE49-F238E27FC236}">
                <a16:creationId xmlns:a16="http://schemas.microsoft.com/office/drawing/2014/main" id="{CE85E842-D57D-4F7D-B2AC-BDCF4E3690CF}"/>
              </a:ext>
            </a:extLst>
          </p:cNvPr>
          <p:cNvSpPr txBox="1"/>
          <p:nvPr/>
        </p:nvSpPr>
        <p:spPr>
          <a:xfrm>
            <a:off x="9541086" y="2960494"/>
            <a:ext cx="2697303" cy="938719"/>
          </a:xfrm>
          <a:prstGeom prst="rect">
            <a:avLst/>
          </a:prstGeom>
          <a:noFill/>
        </p:spPr>
        <p:txBody>
          <a:bodyPr wrap="square" rtlCol="0">
            <a:spAutoFit/>
          </a:bodyPr>
          <a:lstStyle/>
          <a:p>
            <a:r>
              <a:rPr lang="en-AU" sz="1100"/>
              <a:t>To demonstrate the Company has delivered the full scope of Capability A either by itself or others, it is expected all checkboxes of A1/A2/A3 in Section 1.1 are ticked, while A4 is optional. </a:t>
            </a:r>
          </a:p>
        </p:txBody>
      </p:sp>
      <p:sp>
        <p:nvSpPr>
          <p:cNvPr id="24" name="Flowchart: Connector 23">
            <a:extLst>
              <a:ext uri="{FF2B5EF4-FFF2-40B4-BE49-F238E27FC236}">
                <a16:creationId xmlns:a16="http://schemas.microsoft.com/office/drawing/2014/main" id="{18C5C860-7E06-46B3-AF0B-CC039F838204}"/>
              </a:ext>
            </a:extLst>
          </p:cNvPr>
          <p:cNvSpPr/>
          <p:nvPr/>
        </p:nvSpPr>
        <p:spPr>
          <a:xfrm>
            <a:off x="4775826" y="3131830"/>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25" name="Flowchart: Connector 24">
            <a:extLst>
              <a:ext uri="{FF2B5EF4-FFF2-40B4-BE49-F238E27FC236}">
                <a16:creationId xmlns:a16="http://schemas.microsoft.com/office/drawing/2014/main" id="{CFA1AAA3-6242-4DD2-8CFB-E3EFA972D893}"/>
              </a:ext>
            </a:extLst>
          </p:cNvPr>
          <p:cNvSpPr/>
          <p:nvPr/>
        </p:nvSpPr>
        <p:spPr>
          <a:xfrm>
            <a:off x="9290735" y="2985331"/>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27" name="TextBox 26">
            <a:extLst>
              <a:ext uri="{FF2B5EF4-FFF2-40B4-BE49-F238E27FC236}">
                <a16:creationId xmlns:a16="http://schemas.microsoft.com/office/drawing/2014/main" id="{4D921340-BDA3-4BE8-9E7F-43C2AD0B2B64}"/>
              </a:ext>
            </a:extLst>
          </p:cNvPr>
          <p:cNvSpPr txBox="1"/>
          <p:nvPr/>
        </p:nvSpPr>
        <p:spPr>
          <a:xfrm>
            <a:off x="9553203" y="3970418"/>
            <a:ext cx="2697303" cy="430887"/>
          </a:xfrm>
          <a:prstGeom prst="rect">
            <a:avLst/>
          </a:prstGeom>
          <a:noFill/>
        </p:spPr>
        <p:txBody>
          <a:bodyPr wrap="square" rtlCol="0">
            <a:spAutoFit/>
          </a:bodyPr>
          <a:lstStyle/>
          <a:p>
            <a:r>
              <a:rPr lang="en-AU" sz="1100"/>
              <a:t>Please ensure to provide as much details as possible about the reference project</a:t>
            </a:r>
          </a:p>
        </p:txBody>
      </p:sp>
      <p:sp>
        <p:nvSpPr>
          <p:cNvPr id="28" name="Flowchart: Connector 27">
            <a:extLst>
              <a:ext uri="{FF2B5EF4-FFF2-40B4-BE49-F238E27FC236}">
                <a16:creationId xmlns:a16="http://schemas.microsoft.com/office/drawing/2014/main" id="{0E41D3DC-FFA2-4BA1-8033-7E6283D79123}"/>
              </a:ext>
            </a:extLst>
          </p:cNvPr>
          <p:cNvSpPr/>
          <p:nvPr/>
        </p:nvSpPr>
        <p:spPr>
          <a:xfrm>
            <a:off x="8409105" y="2040660"/>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29" name="Flowchart: Connector 28">
            <a:extLst>
              <a:ext uri="{FF2B5EF4-FFF2-40B4-BE49-F238E27FC236}">
                <a16:creationId xmlns:a16="http://schemas.microsoft.com/office/drawing/2014/main" id="{C95880B3-633F-4E38-9596-BE0B3767FEE9}"/>
              </a:ext>
            </a:extLst>
          </p:cNvPr>
          <p:cNvSpPr/>
          <p:nvPr/>
        </p:nvSpPr>
        <p:spPr>
          <a:xfrm>
            <a:off x="9290735" y="397013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30" name="TextBox 29">
            <a:extLst>
              <a:ext uri="{FF2B5EF4-FFF2-40B4-BE49-F238E27FC236}">
                <a16:creationId xmlns:a16="http://schemas.microsoft.com/office/drawing/2014/main" id="{62AADDAE-FD6D-4F0B-BDE1-D904C4F60256}"/>
              </a:ext>
            </a:extLst>
          </p:cNvPr>
          <p:cNvSpPr txBox="1"/>
          <p:nvPr/>
        </p:nvSpPr>
        <p:spPr>
          <a:xfrm>
            <a:off x="9604444" y="5680442"/>
            <a:ext cx="2697303" cy="430887"/>
          </a:xfrm>
          <a:prstGeom prst="rect">
            <a:avLst/>
          </a:prstGeom>
          <a:noFill/>
        </p:spPr>
        <p:txBody>
          <a:bodyPr wrap="square" rtlCol="0">
            <a:spAutoFit/>
          </a:bodyPr>
          <a:lstStyle/>
          <a:p>
            <a:r>
              <a:rPr lang="en-AU" sz="1100"/>
              <a:t>Ensure the referee’s signature is provided. Any name(s) typed in here is not accepted. </a:t>
            </a:r>
          </a:p>
        </p:txBody>
      </p:sp>
      <p:sp>
        <p:nvSpPr>
          <p:cNvPr id="31" name="Flowchart: Connector 30">
            <a:extLst>
              <a:ext uri="{FF2B5EF4-FFF2-40B4-BE49-F238E27FC236}">
                <a16:creationId xmlns:a16="http://schemas.microsoft.com/office/drawing/2014/main" id="{ACDEBE24-3D78-4295-98D4-F2C603A95EB2}"/>
              </a:ext>
            </a:extLst>
          </p:cNvPr>
          <p:cNvSpPr/>
          <p:nvPr/>
        </p:nvSpPr>
        <p:spPr>
          <a:xfrm>
            <a:off x="8409106" y="5499235"/>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2" name="Flowchart: Connector 31">
            <a:extLst>
              <a:ext uri="{FF2B5EF4-FFF2-40B4-BE49-F238E27FC236}">
                <a16:creationId xmlns:a16="http://schemas.microsoft.com/office/drawing/2014/main" id="{32B8D0B8-39DC-4472-BDAE-AE83122708ED}"/>
              </a:ext>
            </a:extLst>
          </p:cNvPr>
          <p:cNvSpPr/>
          <p:nvPr/>
        </p:nvSpPr>
        <p:spPr>
          <a:xfrm>
            <a:off x="9341977" y="5733222"/>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3" name="TextBox 32">
            <a:extLst>
              <a:ext uri="{FF2B5EF4-FFF2-40B4-BE49-F238E27FC236}">
                <a16:creationId xmlns:a16="http://schemas.microsoft.com/office/drawing/2014/main" id="{76848E9A-3C11-412F-B9AC-B83393E75D68}"/>
              </a:ext>
            </a:extLst>
          </p:cNvPr>
          <p:cNvSpPr txBox="1"/>
          <p:nvPr/>
        </p:nvSpPr>
        <p:spPr>
          <a:xfrm>
            <a:off x="218491" y="5418831"/>
            <a:ext cx="3587847" cy="954107"/>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the information in the form requested and submit two (2) referee reports that support your companies ability to deliver the complete requirements under capability A (A1+A2+A3, (A4 Optional), either directly or via the engagement of 3</a:t>
            </a:r>
            <a:r>
              <a:rPr lang="en-AU" sz="900" baseline="30000">
                <a:solidFill>
                  <a:schemeClr val="bg1"/>
                </a:solidFill>
              </a:rPr>
              <a:t>rd</a:t>
            </a:r>
            <a:r>
              <a:rPr lang="en-AU" sz="900">
                <a:solidFill>
                  <a:schemeClr val="bg1"/>
                </a:solidFill>
              </a:rPr>
              <a:t> parties will be marked unsuccessful.</a:t>
            </a:r>
          </a:p>
        </p:txBody>
      </p:sp>
      <p:sp>
        <p:nvSpPr>
          <p:cNvPr id="35" name="TextBox 34">
            <a:extLst>
              <a:ext uri="{FF2B5EF4-FFF2-40B4-BE49-F238E27FC236}">
                <a16:creationId xmlns:a16="http://schemas.microsoft.com/office/drawing/2014/main" id="{FDBE07F7-D893-4DF8-9E1C-A3B5D9D08249}"/>
              </a:ext>
            </a:extLst>
          </p:cNvPr>
          <p:cNvSpPr txBox="1"/>
          <p:nvPr/>
        </p:nvSpPr>
        <p:spPr>
          <a:xfrm>
            <a:off x="9465947" y="2669732"/>
            <a:ext cx="2697303" cy="261610"/>
          </a:xfrm>
          <a:prstGeom prst="rect">
            <a:avLst/>
          </a:prstGeom>
          <a:solidFill>
            <a:schemeClr val="accent4">
              <a:lumMod val="20000"/>
              <a:lumOff val="80000"/>
            </a:schemeClr>
          </a:solidFill>
        </p:spPr>
        <p:txBody>
          <a:bodyPr wrap="square" rtlCol="0">
            <a:spAutoFit/>
          </a:bodyPr>
          <a:lstStyle/>
          <a:p>
            <a:r>
              <a:rPr lang="en-AU" sz="1100" b="1"/>
              <a:t>Guide Note for completing the template</a:t>
            </a:r>
          </a:p>
        </p:txBody>
      </p:sp>
      <p:sp>
        <p:nvSpPr>
          <p:cNvPr id="26" name="Flowchart: Connector 25">
            <a:extLst>
              <a:ext uri="{FF2B5EF4-FFF2-40B4-BE49-F238E27FC236}">
                <a16:creationId xmlns:a16="http://schemas.microsoft.com/office/drawing/2014/main" id="{FE565376-82A7-4AD9-877E-C31DDDCAAABC}"/>
              </a:ext>
            </a:extLst>
          </p:cNvPr>
          <p:cNvSpPr/>
          <p:nvPr/>
        </p:nvSpPr>
        <p:spPr>
          <a:xfrm>
            <a:off x="9290734" y="4607808"/>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36" name="TextBox 35">
            <a:extLst>
              <a:ext uri="{FF2B5EF4-FFF2-40B4-BE49-F238E27FC236}">
                <a16:creationId xmlns:a16="http://schemas.microsoft.com/office/drawing/2014/main" id="{1ED16724-5FD3-44A7-BC36-2F4A8E60E9FE}"/>
              </a:ext>
            </a:extLst>
          </p:cNvPr>
          <p:cNvSpPr txBox="1"/>
          <p:nvPr/>
        </p:nvSpPr>
        <p:spPr>
          <a:xfrm>
            <a:off x="9604444" y="4472510"/>
            <a:ext cx="2594819" cy="1107996"/>
          </a:xfrm>
          <a:prstGeom prst="rect">
            <a:avLst/>
          </a:prstGeom>
          <a:noFill/>
        </p:spPr>
        <p:txBody>
          <a:bodyPr wrap="square" rtlCol="0">
            <a:spAutoFit/>
          </a:bodyPr>
          <a:lstStyle/>
          <a:p>
            <a:r>
              <a:rPr lang="en-AU" sz="1100"/>
              <a:t>Please ensure that the referee completes the key performance area and indicates Yes/No on whether they would recommend your company for similar type work under capability A under the scheme. </a:t>
            </a:r>
          </a:p>
        </p:txBody>
      </p:sp>
      <p:sp>
        <p:nvSpPr>
          <p:cNvPr id="37" name="Flowchart: Connector 36">
            <a:extLst>
              <a:ext uri="{FF2B5EF4-FFF2-40B4-BE49-F238E27FC236}">
                <a16:creationId xmlns:a16="http://schemas.microsoft.com/office/drawing/2014/main" id="{75669356-C6BD-47B0-A688-87FB5895AE0A}"/>
              </a:ext>
            </a:extLst>
          </p:cNvPr>
          <p:cNvSpPr/>
          <p:nvPr/>
        </p:nvSpPr>
        <p:spPr>
          <a:xfrm>
            <a:off x="8409106" y="3796569"/>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39" name="TextBox 38">
            <a:extLst>
              <a:ext uri="{FF2B5EF4-FFF2-40B4-BE49-F238E27FC236}">
                <a16:creationId xmlns:a16="http://schemas.microsoft.com/office/drawing/2014/main" id="{DCEB1F9F-CCFF-48A3-9284-6B21E8AF1822}"/>
              </a:ext>
            </a:extLst>
          </p:cNvPr>
          <p:cNvSpPr txBox="1"/>
          <p:nvPr/>
        </p:nvSpPr>
        <p:spPr>
          <a:xfrm>
            <a:off x="9494697" y="1104695"/>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Tree>
    <p:extLst>
      <p:ext uri="{BB962C8B-B14F-4D97-AF65-F5344CB8AC3E}">
        <p14:creationId xmlns:p14="http://schemas.microsoft.com/office/powerpoint/2010/main" val="166221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34C92-FC23-1B15-6249-3D874D319D94}"/>
              </a:ext>
            </a:extLst>
          </p:cNvPr>
          <p:cNvPicPr>
            <a:picLocks noChangeAspect="1"/>
          </p:cNvPicPr>
          <p:nvPr/>
        </p:nvPicPr>
        <p:blipFill>
          <a:blip r:embed="rId2"/>
          <a:stretch>
            <a:fillRect/>
          </a:stretch>
        </p:blipFill>
        <p:spPr>
          <a:xfrm>
            <a:off x="29412" y="1849005"/>
            <a:ext cx="4159343" cy="1864375"/>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A43214C7-93EF-4EE6-BAA7-B18308ED4233}"/>
              </a:ext>
            </a:extLst>
          </p:cNvPr>
          <p:cNvSpPr>
            <a:spLocks noGrp="1"/>
          </p:cNvSpPr>
          <p:nvPr>
            <p:ph type="title"/>
          </p:nvPr>
        </p:nvSpPr>
        <p:spPr>
          <a:xfrm>
            <a:off x="471285" y="62625"/>
            <a:ext cx="7482582" cy="639793"/>
          </a:xfrm>
        </p:spPr>
        <p:txBody>
          <a:bodyPr/>
          <a:lstStyle/>
          <a:p>
            <a:r>
              <a:rPr lang="en-AU" sz="2500"/>
              <a:t>Rates Card</a:t>
            </a:r>
          </a:p>
        </p:txBody>
      </p:sp>
      <p:sp>
        <p:nvSpPr>
          <p:cNvPr id="7" name="Content Placeholder 2">
            <a:extLst>
              <a:ext uri="{FF2B5EF4-FFF2-40B4-BE49-F238E27FC236}">
                <a16:creationId xmlns:a16="http://schemas.microsoft.com/office/drawing/2014/main" id="{59AF3458-C6DC-426D-9E65-127AAFB6FBAA}"/>
              </a:ext>
            </a:extLst>
          </p:cNvPr>
          <p:cNvSpPr>
            <a:spLocks noGrp="1"/>
          </p:cNvSpPr>
          <p:nvPr>
            <p:ph sz="half" idx="2"/>
          </p:nvPr>
        </p:nvSpPr>
        <p:spPr>
          <a:xfrm>
            <a:off x="309341" y="516664"/>
            <a:ext cx="11573317" cy="461665"/>
          </a:xfrm>
        </p:spPr>
        <p:txBody>
          <a:bodyPr/>
          <a:lstStyle/>
          <a:p>
            <a:r>
              <a:rPr lang="en-AU" sz="1500">
                <a:solidFill>
                  <a:srgbClr val="00B050"/>
                </a:solidFill>
              </a:rPr>
              <a:t>The applicant must provide their rates for the delivery of EVSE Goods, Works &amp; Services under capability A in the template</a:t>
            </a:r>
            <a:r>
              <a:rPr lang="en-AU" sz="1500" strike="sngStrike">
                <a:solidFill>
                  <a:srgbClr val="00B050"/>
                </a:solidFill>
              </a:rPr>
              <a:t>s</a:t>
            </a:r>
            <a:r>
              <a:rPr lang="en-AU" sz="1500">
                <a:solidFill>
                  <a:srgbClr val="00B050"/>
                </a:solidFill>
              </a:rPr>
              <a:t> provided</a:t>
            </a:r>
            <a:r>
              <a:rPr lang="en-AU" sz="1500">
                <a:solidFill>
                  <a:srgbClr val="FF0000"/>
                </a:solidFill>
              </a:rPr>
              <a:t>.</a:t>
            </a:r>
            <a:endParaRPr lang="en-AU" sz="1500">
              <a:solidFill>
                <a:srgbClr val="00B050"/>
              </a:solidFill>
            </a:endParaRPr>
          </a:p>
        </p:txBody>
      </p:sp>
      <p:pic>
        <p:nvPicPr>
          <p:cNvPr id="8" name="Picture 7">
            <a:extLst>
              <a:ext uri="{FF2B5EF4-FFF2-40B4-BE49-F238E27FC236}">
                <a16:creationId xmlns:a16="http://schemas.microsoft.com/office/drawing/2014/main" id="{CD0C3935-6DAF-4162-83BB-804592BEA84A}"/>
              </a:ext>
            </a:extLst>
          </p:cNvPr>
          <p:cNvPicPr>
            <a:picLocks noChangeAspect="1"/>
          </p:cNvPicPr>
          <p:nvPr/>
        </p:nvPicPr>
        <p:blipFill>
          <a:blip r:embed="rId3"/>
          <a:stretch>
            <a:fillRect/>
          </a:stretch>
        </p:blipFill>
        <p:spPr>
          <a:xfrm>
            <a:off x="4200100" y="930635"/>
            <a:ext cx="4415893" cy="3187991"/>
          </a:xfrm>
          <a:prstGeom prst="rect">
            <a:avLst/>
          </a:prstGeom>
          <a:ln>
            <a:solidFill>
              <a:srgbClr val="002060"/>
            </a:solidFill>
          </a:ln>
        </p:spPr>
      </p:pic>
      <p:pic>
        <p:nvPicPr>
          <p:cNvPr id="10" name="Picture 9">
            <a:extLst>
              <a:ext uri="{FF2B5EF4-FFF2-40B4-BE49-F238E27FC236}">
                <a16:creationId xmlns:a16="http://schemas.microsoft.com/office/drawing/2014/main" id="{78FA1A9A-E36A-46B5-BE90-202A4D947651}"/>
              </a:ext>
            </a:extLst>
          </p:cNvPr>
          <p:cNvPicPr>
            <a:picLocks noChangeAspect="1"/>
          </p:cNvPicPr>
          <p:nvPr/>
        </p:nvPicPr>
        <p:blipFill>
          <a:blip r:embed="rId4"/>
          <a:stretch>
            <a:fillRect/>
          </a:stretch>
        </p:blipFill>
        <p:spPr>
          <a:xfrm>
            <a:off x="4181352" y="4289516"/>
            <a:ext cx="4435192" cy="2382996"/>
          </a:xfrm>
          <a:prstGeom prst="rect">
            <a:avLst/>
          </a:prstGeom>
          <a:ln>
            <a:solidFill>
              <a:srgbClr val="002060"/>
            </a:solidFill>
          </a:ln>
        </p:spPr>
      </p:pic>
      <p:sp>
        <p:nvSpPr>
          <p:cNvPr id="9" name="Flowchart: Connector 8">
            <a:extLst>
              <a:ext uri="{FF2B5EF4-FFF2-40B4-BE49-F238E27FC236}">
                <a16:creationId xmlns:a16="http://schemas.microsoft.com/office/drawing/2014/main" id="{6C17CF51-B21C-4748-B383-7391A079E6D3}"/>
              </a:ext>
            </a:extLst>
          </p:cNvPr>
          <p:cNvSpPr/>
          <p:nvPr/>
        </p:nvSpPr>
        <p:spPr>
          <a:xfrm>
            <a:off x="612810" y="171443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1" name="TextBox 10">
            <a:extLst>
              <a:ext uri="{FF2B5EF4-FFF2-40B4-BE49-F238E27FC236}">
                <a16:creationId xmlns:a16="http://schemas.microsoft.com/office/drawing/2014/main" id="{C55E2D06-9556-4F88-85BA-12180EB2AA03}"/>
              </a:ext>
            </a:extLst>
          </p:cNvPr>
          <p:cNvSpPr txBox="1"/>
          <p:nvPr/>
        </p:nvSpPr>
        <p:spPr>
          <a:xfrm>
            <a:off x="8984248" y="1398967"/>
            <a:ext cx="3306075" cy="430887"/>
          </a:xfrm>
          <a:prstGeom prst="rect">
            <a:avLst/>
          </a:prstGeom>
          <a:noFill/>
        </p:spPr>
        <p:txBody>
          <a:bodyPr wrap="square" rtlCol="0">
            <a:spAutoFit/>
          </a:bodyPr>
          <a:lstStyle/>
          <a:p>
            <a:r>
              <a:rPr lang="en-AU" sz="1100"/>
              <a:t>Review the requirements detailed in the question. Download and complete the Rates Card. </a:t>
            </a:r>
          </a:p>
        </p:txBody>
      </p:sp>
      <p:sp>
        <p:nvSpPr>
          <p:cNvPr id="12" name="Flowchart: Connector 11">
            <a:extLst>
              <a:ext uri="{FF2B5EF4-FFF2-40B4-BE49-F238E27FC236}">
                <a16:creationId xmlns:a16="http://schemas.microsoft.com/office/drawing/2014/main" id="{694D3D47-7DED-4318-9CB8-D717B5C9762E}"/>
              </a:ext>
            </a:extLst>
          </p:cNvPr>
          <p:cNvSpPr/>
          <p:nvPr/>
        </p:nvSpPr>
        <p:spPr>
          <a:xfrm>
            <a:off x="8648089" y="1447643"/>
            <a:ext cx="321706"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3" name="Flowchart: Connector 12">
            <a:extLst>
              <a:ext uri="{FF2B5EF4-FFF2-40B4-BE49-F238E27FC236}">
                <a16:creationId xmlns:a16="http://schemas.microsoft.com/office/drawing/2014/main" id="{68458CF4-28E2-482B-8D98-405AA840FA59}"/>
              </a:ext>
            </a:extLst>
          </p:cNvPr>
          <p:cNvSpPr/>
          <p:nvPr/>
        </p:nvSpPr>
        <p:spPr>
          <a:xfrm>
            <a:off x="4525170" y="80932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4" name="TextBox 13">
            <a:extLst>
              <a:ext uri="{FF2B5EF4-FFF2-40B4-BE49-F238E27FC236}">
                <a16:creationId xmlns:a16="http://schemas.microsoft.com/office/drawing/2014/main" id="{3A9B9315-91DA-4D1E-AF5D-268B5E24E037}"/>
              </a:ext>
            </a:extLst>
          </p:cNvPr>
          <p:cNvSpPr txBox="1"/>
          <p:nvPr/>
        </p:nvSpPr>
        <p:spPr>
          <a:xfrm>
            <a:off x="8995167" y="2005358"/>
            <a:ext cx="3306075" cy="600164"/>
          </a:xfrm>
          <a:prstGeom prst="rect">
            <a:avLst/>
          </a:prstGeom>
          <a:noFill/>
        </p:spPr>
        <p:txBody>
          <a:bodyPr wrap="square" rtlCol="0">
            <a:spAutoFit/>
          </a:bodyPr>
          <a:lstStyle/>
          <a:p>
            <a:r>
              <a:rPr lang="en-AU" sz="1100"/>
              <a:t>Upload the completed Rates Card template for each  tab A1,A2,A3, (A4 optional, only if your organisation has capability).</a:t>
            </a:r>
          </a:p>
        </p:txBody>
      </p:sp>
      <p:sp>
        <p:nvSpPr>
          <p:cNvPr id="15" name="Flowchart: Connector 14">
            <a:extLst>
              <a:ext uri="{FF2B5EF4-FFF2-40B4-BE49-F238E27FC236}">
                <a16:creationId xmlns:a16="http://schemas.microsoft.com/office/drawing/2014/main" id="{90568812-5251-4F44-A0F7-CAD31E972278}"/>
              </a:ext>
            </a:extLst>
          </p:cNvPr>
          <p:cNvSpPr/>
          <p:nvPr/>
        </p:nvSpPr>
        <p:spPr>
          <a:xfrm>
            <a:off x="8673461" y="2093975"/>
            <a:ext cx="321706"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6" name="Flowchart: Connector 15">
            <a:extLst>
              <a:ext uri="{FF2B5EF4-FFF2-40B4-BE49-F238E27FC236}">
                <a16:creationId xmlns:a16="http://schemas.microsoft.com/office/drawing/2014/main" id="{BFADEF3B-E5D8-456C-8A07-2CD924195D28}"/>
              </a:ext>
            </a:extLst>
          </p:cNvPr>
          <p:cNvSpPr/>
          <p:nvPr/>
        </p:nvSpPr>
        <p:spPr>
          <a:xfrm>
            <a:off x="784005" y="340779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7" name="TextBox 16">
            <a:extLst>
              <a:ext uri="{FF2B5EF4-FFF2-40B4-BE49-F238E27FC236}">
                <a16:creationId xmlns:a16="http://schemas.microsoft.com/office/drawing/2014/main" id="{CC42528D-FCA6-4BCE-AD7D-9D6F1E33C65C}"/>
              </a:ext>
            </a:extLst>
          </p:cNvPr>
          <p:cNvSpPr txBox="1"/>
          <p:nvPr/>
        </p:nvSpPr>
        <p:spPr>
          <a:xfrm>
            <a:off x="9044931" y="3058879"/>
            <a:ext cx="3082216" cy="600164"/>
          </a:xfrm>
          <a:prstGeom prst="rect">
            <a:avLst/>
          </a:prstGeom>
          <a:noFill/>
        </p:spPr>
        <p:txBody>
          <a:bodyPr wrap="square" rtlCol="0">
            <a:spAutoFit/>
          </a:bodyPr>
          <a:lstStyle/>
          <a:p>
            <a:r>
              <a:rPr lang="en-AU" sz="1100"/>
              <a:t>Carefully review the Rate</a:t>
            </a:r>
            <a:r>
              <a:rPr lang="en-AU" sz="1100">
                <a:solidFill>
                  <a:srgbClr val="FF0000"/>
                </a:solidFill>
              </a:rPr>
              <a:t>s</a:t>
            </a:r>
            <a:r>
              <a:rPr lang="en-AU" sz="1100"/>
              <a:t> Card Overview section and the definitions of rate items as stipulated in the Rate</a:t>
            </a:r>
            <a:r>
              <a:rPr lang="en-AU" sz="1100">
                <a:solidFill>
                  <a:srgbClr val="FF0000"/>
                </a:solidFill>
              </a:rPr>
              <a:t>s</a:t>
            </a:r>
            <a:r>
              <a:rPr lang="en-AU" sz="1100"/>
              <a:t> Card tabs of A1, A2, A3 and A4.</a:t>
            </a:r>
          </a:p>
        </p:txBody>
      </p:sp>
      <p:sp>
        <p:nvSpPr>
          <p:cNvPr id="18" name="Flowchart: Connector 17">
            <a:extLst>
              <a:ext uri="{FF2B5EF4-FFF2-40B4-BE49-F238E27FC236}">
                <a16:creationId xmlns:a16="http://schemas.microsoft.com/office/drawing/2014/main" id="{70319CBA-C3DE-40C0-9393-3E1BFD2AC595}"/>
              </a:ext>
            </a:extLst>
          </p:cNvPr>
          <p:cNvSpPr/>
          <p:nvPr/>
        </p:nvSpPr>
        <p:spPr>
          <a:xfrm>
            <a:off x="8732700" y="3150138"/>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20" name="Flowchart: Connector 19">
            <a:extLst>
              <a:ext uri="{FF2B5EF4-FFF2-40B4-BE49-F238E27FC236}">
                <a16:creationId xmlns:a16="http://schemas.microsoft.com/office/drawing/2014/main" id="{C2B32270-10DB-4F08-BDB4-6AA8FBCDB086}"/>
              </a:ext>
            </a:extLst>
          </p:cNvPr>
          <p:cNvSpPr/>
          <p:nvPr/>
        </p:nvSpPr>
        <p:spPr>
          <a:xfrm>
            <a:off x="6429279" y="266238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1" name="TextBox 20">
            <a:extLst>
              <a:ext uri="{FF2B5EF4-FFF2-40B4-BE49-F238E27FC236}">
                <a16:creationId xmlns:a16="http://schemas.microsoft.com/office/drawing/2014/main" id="{2F52FB01-D31C-44E1-9C51-2E7495B3E80B}"/>
              </a:ext>
            </a:extLst>
          </p:cNvPr>
          <p:cNvSpPr txBox="1"/>
          <p:nvPr/>
        </p:nvSpPr>
        <p:spPr>
          <a:xfrm>
            <a:off x="9085999" y="3931628"/>
            <a:ext cx="3000080" cy="430887"/>
          </a:xfrm>
          <a:prstGeom prst="rect">
            <a:avLst/>
          </a:prstGeom>
          <a:noFill/>
        </p:spPr>
        <p:txBody>
          <a:bodyPr wrap="square" rtlCol="0">
            <a:spAutoFit/>
          </a:bodyPr>
          <a:lstStyle/>
          <a:p>
            <a:r>
              <a:rPr lang="en-AU" sz="1100"/>
              <a:t>Complete all rates card tabs (A1 , A2 , A3 </a:t>
            </a:r>
            <a:r>
              <a:rPr lang="en-AU" sz="1100" strike="sngStrike">
                <a:solidFill>
                  <a:srgbClr val="FF0000"/>
                </a:solidFill>
              </a:rPr>
              <a:t> </a:t>
            </a:r>
            <a:r>
              <a:rPr lang="en-AU" sz="1100"/>
              <a:t>and (A4   Optional).</a:t>
            </a:r>
          </a:p>
        </p:txBody>
      </p:sp>
      <p:sp>
        <p:nvSpPr>
          <p:cNvPr id="22" name="Flowchart: Connector 21">
            <a:extLst>
              <a:ext uri="{FF2B5EF4-FFF2-40B4-BE49-F238E27FC236}">
                <a16:creationId xmlns:a16="http://schemas.microsoft.com/office/drawing/2014/main" id="{3CF766D1-EF64-41EA-BCE8-CF5F966257AB}"/>
              </a:ext>
            </a:extLst>
          </p:cNvPr>
          <p:cNvSpPr/>
          <p:nvPr/>
        </p:nvSpPr>
        <p:spPr>
          <a:xfrm>
            <a:off x="8770339" y="4712046"/>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23" name="Flowchart: Connector 22">
            <a:extLst>
              <a:ext uri="{FF2B5EF4-FFF2-40B4-BE49-F238E27FC236}">
                <a16:creationId xmlns:a16="http://schemas.microsoft.com/office/drawing/2014/main" id="{AFC3B8BD-6EDB-46C5-ACBC-21296BF42333}"/>
              </a:ext>
            </a:extLst>
          </p:cNvPr>
          <p:cNvSpPr/>
          <p:nvPr/>
        </p:nvSpPr>
        <p:spPr>
          <a:xfrm>
            <a:off x="7979616" y="5459360"/>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24" name="TextBox 23">
            <a:extLst>
              <a:ext uri="{FF2B5EF4-FFF2-40B4-BE49-F238E27FC236}">
                <a16:creationId xmlns:a16="http://schemas.microsoft.com/office/drawing/2014/main" id="{52CCD3B2-781F-4345-A058-C97B7B064281}"/>
              </a:ext>
            </a:extLst>
          </p:cNvPr>
          <p:cNvSpPr txBox="1"/>
          <p:nvPr/>
        </p:nvSpPr>
        <p:spPr>
          <a:xfrm>
            <a:off x="77945" y="5459360"/>
            <a:ext cx="3636324" cy="815608"/>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the complete response to the rate cards in the form requested to support their ability o deliver the for the complete scope under capability A (A1+A2+A3, (A4 Optional) will be marked as unsuccessful.</a:t>
            </a:r>
          </a:p>
        </p:txBody>
      </p:sp>
      <p:sp>
        <p:nvSpPr>
          <p:cNvPr id="26" name="TextBox 25">
            <a:extLst>
              <a:ext uri="{FF2B5EF4-FFF2-40B4-BE49-F238E27FC236}">
                <a16:creationId xmlns:a16="http://schemas.microsoft.com/office/drawing/2014/main" id="{4C995B14-A1D7-4FFC-AF23-28EF5DCFBE98}"/>
              </a:ext>
            </a:extLst>
          </p:cNvPr>
          <p:cNvSpPr txBox="1"/>
          <p:nvPr/>
        </p:nvSpPr>
        <p:spPr>
          <a:xfrm>
            <a:off x="8890574" y="2662386"/>
            <a:ext cx="3145504" cy="430887"/>
          </a:xfrm>
          <a:prstGeom prst="rect">
            <a:avLst/>
          </a:prstGeom>
          <a:solidFill>
            <a:schemeClr val="accent4">
              <a:lumMod val="20000"/>
              <a:lumOff val="80000"/>
            </a:schemeClr>
          </a:solidFill>
        </p:spPr>
        <p:txBody>
          <a:bodyPr wrap="square" rtlCol="0">
            <a:spAutoFit/>
          </a:bodyPr>
          <a:lstStyle/>
          <a:p>
            <a:r>
              <a:rPr lang="en-AU" sz="1100" b="1"/>
              <a:t>Guide Note for completing the Rates Card template</a:t>
            </a:r>
          </a:p>
        </p:txBody>
      </p:sp>
      <p:sp>
        <p:nvSpPr>
          <p:cNvPr id="27" name="Flowchart: Connector 26">
            <a:extLst>
              <a:ext uri="{FF2B5EF4-FFF2-40B4-BE49-F238E27FC236}">
                <a16:creationId xmlns:a16="http://schemas.microsoft.com/office/drawing/2014/main" id="{CE67D29C-9AB2-4615-A0A2-207275B2BFF6}"/>
              </a:ext>
            </a:extLst>
          </p:cNvPr>
          <p:cNvSpPr/>
          <p:nvPr/>
        </p:nvSpPr>
        <p:spPr>
          <a:xfrm>
            <a:off x="8759341" y="3989770"/>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28" name="TextBox 27">
            <a:extLst>
              <a:ext uri="{FF2B5EF4-FFF2-40B4-BE49-F238E27FC236}">
                <a16:creationId xmlns:a16="http://schemas.microsoft.com/office/drawing/2014/main" id="{EE03E08F-7199-4FCE-8CA0-4293C6ED31DD}"/>
              </a:ext>
            </a:extLst>
          </p:cNvPr>
          <p:cNvSpPr txBox="1"/>
          <p:nvPr/>
        </p:nvSpPr>
        <p:spPr>
          <a:xfrm>
            <a:off x="9085999" y="4635100"/>
            <a:ext cx="3000080" cy="600164"/>
          </a:xfrm>
          <a:prstGeom prst="rect">
            <a:avLst/>
          </a:prstGeom>
          <a:noFill/>
        </p:spPr>
        <p:txBody>
          <a:bodyPr wrap="square" rtlCol="0">
            <a:spAutoFit/>
          </a:bodyPr>
          <a:lstStyle/>
          <a:p>
            <a:r>
              <a:rPr lang="en-AU" sz="1100" b="1"/>
              <a:t>Note</a:t>
            </a:r>
            <a:r>
              <a:rPr lang="en-AU" sz="1100"/>
              <a:t>: not all items are to be quoted in maximum rates, some items are to be quoted by estimate rate or estimate number of hours required.</a:t>
            </a:r>
          </a:p>
        </p:txBody>
      </p:sp>
      <p:sp>
        <p:nvSpPr>
          <p:cNvPr id="29" name="Flowchart: Connector 28">
            <a:extLst>
              <a:ext uri="{FF2B5EF4-FFF2-40B4-BE49-F238E27FC236}">
                <a16:creationId xmlns:a16="http://schemas.microsoft.com/office/drawing/2014/main" id="{C2B2533E-B8D6-4D49-BCFA-5658691A3CB1}"/>
              </a:ext>
            </a:extLst>
          </p:cNvPr>
          <p:cNvSpPr/>
          <p:nvPr/>
        </p:nvSpPr>
        <p:spPr>
          <a:xfrm>
            <a:off x="5023201" y="3856938"/>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30" name="TextBox 29">
            <a:extLst>
              <a:ext uri="{FF2B5EF4-FFF2-40B4-BE49-F238E27FC236}">
                <a16:creationId xmlns:a16="http://schemas.microsoft.com/office/drawing/2014/main" id="{94FEDF90-686D-44FE-88CE-D947AA47EE7D}"/>
              </a:ext>
            </a:extLst>
          </p:cNvPr>
          <p:cNvSpPr txBox="1"/>
          <p:nvPr/>
        </p:nvSpPr>
        <p:spPr>
          <a:xfrm>
            <a:off x="8904813" y="1154735"/>
            <a:ext cx="2697303" cy="261610"/>
          </a:xfrm>
          <a:prstGeom prst="rect">
            <a:avLst/>
          </a:prstGeom>
          <a:solidFill>
            <a:schemeClr val="accent4">
              <a:lumMod val="20000"/>
              <a:lumOff val="80000"/>
            </a:schemeClr>
          </a:solidFill>
        </p:spPr>
        <p:txBody>
          <a:bodyPr wrap="square" rtlCol="0">
            <a:spAutoFit/>
          </a:bodyPr>
          <a:lstStyle/>
          <a:p>
            <a:r>
              <a:rPr lang="en-AU" sz="1100" b="1"/>
              <a:t>Guide note for rates card</a:t>
            </a:r>
          </a:p>
        </p:txBody>
      </p:sp>
    </p:spTree>
    <p:extLst>
      <p:ext uri="{BB962C8B-B14F-4D97-AF65-F5344CB8AC3E}">
        <p14:creationId xmlns:p14="http://schemas.microsoft.com/office/powerpoint/2010/main" val="218265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090BE8-1F46-DCF3-ADFB-1D7923FD122F}"/>
              </a:ext>
            </a:extLst>
          </p:cNvPr>
          <p:cNvPicPr>
            <a:picLocks noChangeAspect="1"/>
          </p:cNvPicPr>
          <p:nvPr/>
        </p:nvPicPr>
        <p:blipFill>
          <a:blip r:embed="rId2"/>
          <a:stretch>
            <a:fillRect/>
          </a:stretch>
        </p:blipFill>
        <p:spPr>
          <a:xfrm>
            <a:off x="159275" y="1926661"/>
            <a:ext cx="5862374" cy="1913592"/>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68DD210D-0182-493C-A9A0-8D9FF468F77D}"/>
              </a:ext>
            </a:extLst>
          </p:cNvPr>
          <p:cNvSpPr>
            <a:spLocks noGrp="1"/>
          </p:cNvSpPr>
          <p:nvPr>
            <p:ph type="title"/>
          </p:nvPr>
        </p:nvSpPr>
        <p:spPr>
          <a:xfrm>
            <a:off x="471285" y="62625"/>
            <a:ext cx="7482582" cy="639793"/>
          </a:xfrm>
        </p:spPr>
        <p:txBody>
          <a:bodyPr/>
          <a:lstStyle/>
          <a:p>
            <a:r>
              <a:rPr lang="en-AU" sz="2500"/>
              <a:t>Insurances</a:t>
            </a:r>
          </a:p>
        </p:txBody>
      </p:sp>
      <p:sp>
        <p:nvSpPr>
          <p:cNvPr id="7" name="Content Placeholder 2">
            <a:extLst>
              <a:ext uri="{FF2B5EF4-FFF2-40B4-BE49-F238E27FC236}">
                <a16:creationId xmlns:a16="http://schemas.microsoft.com/office/drawing/2014/main" id="{4B2D7A8A-E2F7-4D97-AEDD-EF1BC25985AF}"/>
              </a:ext>
            </a:extLst>
          </p:cNvPr>
          <p:cNvSpPr>
            <a:spLocks noGrp="1"/>
          </p:cNvSpPr>
          <p:nvPr>
            <p:ph sz="half" idx="2"/>
          </p:nvPr>
        </p:nvSpPr>
        <p:spPr>
          <a:xfrm>
            <a:off x="471285" y="727821"/>
            <a:ext cx="11082540" cy="461665"/>
          </a:xfrm>
        </p:spPr>
        <p:txBody>
          <a:bodyPr/>
          <a:lstStyle/>
          <a:p>
            <a:r>
              <a:rPr lang="en-AU" sz="1500">
                <a:solidFill>
                  <a:srgbClr val="00B050"/>
                </a:solidFill>
              </a:rPr>
              <a:t>The applicant is not required to submit any certificate of insurance as part of the application process, but agree to hold, purchase and hold if and when requested.</a:t>
            </a:r>
          </a:p>
        </p:txBody>
      </p:sp>
      <p:sp>
        <p:nvSpPr>
          <p:cNvPr id="9" name="Arrow: Pentagon 8">
            <a:extLst>
              <a:ext uri="{FF2B5EF4-FFF2-40B4-BE49-F238E27FC236}">
                <a16:creationId xmlns:a16="http://schemas.microsoft.com/office/drawing/2014/main" id="{E519DCF9-0EBE-48AE-AE1D-4B3C98C6A3D6}"/>
              </a:ext>
            </a:extLst>
          </p:cNvPr>
          <p:cNvSpPr/>
          <p:nvPr/>
        </p:nvSpPr>
        <p:spPr>
          <a:xfrm>
            <a:off x="6310071" y="2776794"/>
            <a:ext cx="498975" cy="4846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7645EF4-BC97-44F3-86CC-B9FAA04A1EB7}"/>
              </a:ext>
            </a:extLst>
          </p:cNvPr>
          <p:cNvSpPr txBox="1"/>
          <p:nvPr/>
        </p:nvSpPr>
        <p:spPr>
          <a:xfrm>
            <a:off x="8324783" y="2608132"/>
            <a:ext cx="2776153" cy="430887"/>
          </a:xfrm>
          <a:prstGeom prst="rect">
            <a:avLst/>
          </a:prstGeom>
          <a:noFill/>
        </p:spPr>
        <p:txBody>
          <a:bodyPr wrap="square" rtlCol="0">
            <a:spAutoFit/>
          </a:bodyPr>
          <a:lstStyle/>
          <a:p>
            <a:r>
              <a:rPr lang="en-AU" sz="1100"/>
              <a:t>Review the requirements detailed in the question. </a:t>
            </a:r>
          </a:p>
        </p:txBody>
      </p:sp>
      <p:sp>
        <p:nvSpPr>
          <p:cNvPr id="13" name="Flowchart: Connector 12">
            <a:extLst>
              <a:ext uri="{FF2B5EF4-FFF2-40B4-BE49-F238E27FC236}">
                <a16:creationId xmlns:a16="http://schemas.microsoft.com/office/drawing/2014/main" id="{E97B2ADB-D681-48C5-B385-4BA3B6E9D7EF}"/>
              </a:ext>
            </a:extLst>
          </p:cNvPr>
          <p:cNvSpPr/>
          <p:nvPr/>
        </p:nvSpPr>
        <p:spPr>
          <a:xfrm>
            <a:off x="7953867" y="259469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4" name="Flowchart: Connector 13">
            <a:extLst>
              <a:ext uri="{FF2B5EF4-FFF2-40B4-BE49-F238E27FC236}">
                <a16:creationId xmlns:a16="http://schemas.microsoft.com/office/drawing/2014/main" id="{43655819-40D3-403F-AB03-EF2E5A1F688D}"/>
              </a:ext>
            </a:extLst>
          </p:cNvPr>
          <p:cNvSpPr/>
          <p:nvPr/>
        </p:nvSpPr>
        <p:spPr>
          <a:xfrm>
            <a:off x="2143382" y="346708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1" name="TextBox 10">
            <a:extLst>
              <a:ext uri="{FF2B5EF4-FFF2-40B4-BE49-F238E27FC236}">
                <a16:creationId xmlns:a16="http://schemas.microsoft.com/office/drawing/2014/main" id="{789CCEDE-EED1-4AED-9DBA-A02F3C0471B3}"/>
              </a:ext>
            </a:extLst>
          </p:cNvPr>
          <p:cNvSpPr txBox="1"/>
          <p:nvPr/>
        </p:nvSpPr>
        <p:spPr>
          <a:xfrm>
            <a:off x="940980" y="4534522"/>
            <a:ext cx="3321222"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b="1">
                <a:solidFill>
                  <a:schemeClr val="bg1"/>
                </a:solidFill>
              </a:rPr>
              <a:t>Applicants that do not agree to this question will be marked as  unsuccessful.</a:t>
            </a:r>
          </a:p>
        </p:txBody>
      </p:sp>
      <p:sp>
        <p:nvSpPr>
          <p:cNvPr id="17" name="Flowchart: Connector 16">
            <a:extLst>
              <a:ext uri="{FF2B5EF4-FFF2-40B4-BE49-F238E27FC236}">
                <a16:creationId xmlns:a16="http://schemas.microsoft.com/office/drawing/2014/main" id="{ABD829BF-235E-4C53-8D64-DCC53A0ECE2F}"/>
              </a:ext>
            </a:extLst>
          </p:cNvPr>
          <p:cNvSpPr/>
          <p:nvPr/>
        </p:nvSpPr>
        <p:spPr>
          <a:xfrm>
            <a:off x="1091810" y="186489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9" name="TextBox 18">
            <a:extLst>
              <a:ext uri="{FF2B5EF4-FFF2-40B4-BE49-F238E27FC236}">
                <a16:creationId xmlns:a16="http://schemas.microsoft.com/office/drawing/2014/main" id="{1A144066-A567-44F8-8A85-C897B7ABE32B}"/>
              </a:ext>
            </a:extLst>
          </p:cNvPr>
          <p:cNvSpPr txBox="1"/>
          <p:nvPr/>
        </p:nvSpPr>
        <p:spPr>
          <a:xfrm>
            <a:off x="8324784" y="3161887"/>
            <a:ext cx="2776153" cy="600164"/>
          </a:xfrm>
          <a:prstGeom prst="rect">
            <a:avLst/>
          </a:prstGeom>
          <a:noFill/>
        </p:spPr>
        <p:txBody>
          <a:bodyPr wrap="square" rtlCol="0">
            <a:spAutoFit/>
          </a:bodyPr>
          <a:lstStyle/>
          <a:p>
            <a:r>
              <a:rPr lang="en-AU" sz="1100"/>
              <a:t> </a:t>
            </a:r>
          </a:p>
          <a:p>
            <a:r>
              <a:rPr lang="en-AU" sz="1100"/>
              <a:t>Select whether you agree or Do not agree to the question. </a:t>
            </a:r>
          </a:p>
        </p:txBody>
      </p:sp>
      <p:sp>
        <p:nvSpPr>
          <p:cNvPr id="20" name="Flowchart: Connector 19">
            <a:extLst>
              <a:ext uri="{FF2B5EF4-FFF2-40B4-BE49-F238E27FC236}">
                <a16:creationId xmlns:a16="http://schemas.microsoft.com/office/drawing/2014/main" id="{E9AA4CD4-4285-41F5-BE5D-737554B8CB53}"/>
              </a:ext>
            </a:extLst>
          </p:cNvPr>
          <p:cNvSpPr/>
          <p:nvPr/>
        </p:nvSpPr>
        <p:spPr>
          <a:xfrm>
            <a:off x="7985152" y="3335452"/>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1" name="TextBox 20">
            <a:extLst>
              <a:ext uri="{FF2B5EF4-FFF2-40B4-BE49-F238E27FC236}">
                <a16:creationId xmlns:a16="http://schemas.microsoft.com/office/drawing/2014/main" id="{B880AEBD-1F59-43D3-84C7-DD766AC83A79}"/>
              </a:ext>
            </a:extLst>
          </p:cNvPr>
          <p:cNvSpPr txBox="1"/>
          <p:nvPr/>
        </p:nvSpPr>
        <p:spPr>
          <a:xfrm>
            <a:off x="7953867" y="1852335"/>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endParaRPr lang="en-AU" sz="1100" b="1">
              <a:solidFill>
                <a:srgbClr val="FF0000"/>
              </a:solidFill>
            </a:endParaRPr>
          </a:p>
        </p:txBody>
      </p:sp>
    </p:spTree>
    <p:extLst>
      <p:ext uri="{BB962C8B-B14F-4D97-AF65-F5344CB8AC3E}">
        <p14:creationId xmlns:p14="http://schemas.microsoft.com/office/powerpoint/2010/main" val="351267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46D0B3-39EB-A165-3066-C4FD6A5CDB60}"/>
              </a:ext>
            </a:extLst>
          </p:cNvPr>
          <p:cNvPicPr>
            <a:picLocks noChangeAspect="1"/>
          </p:cNvPicPr>
          <p:nvPr/>
        </p:nvPicPr>
        <p:blipFill>
          <a:blip r:embed="rId2"/>
          <a:stretch>
            <a:fillRect/>
          </a:stretch>
        </p:blipFill>
        <p:spPr>
          <a:xfrm>
            <a:off x="0" y="1985890"/>
            <a:ext cx="5230652" cy="1616213"/>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4957F91D-7617-485B-9A31-B516186F49AE}"/>
              </a:ext>
            </a:extLst>
          </p:cNvPr>
          <p:cNvSpPr>
            <a:spLocks noGrp="1"/>
          </p:cNvSpPr>
          <p:nvPr>
            <p:ph type="title"/>
          </p:nvPr>
        </p:nvSpPr>
        <p:spPr>
          <a:xfrm>
            <a:off x="471285" y="62625"/>
            <a:ext cx="7482582" cy="639793"/>
          </a:xfrm>
        </p:spPr>
        <p:txBody>
          <a:bodyPr/>
          <a:lstStyle/>
          <a:p>
            <a:r>
              <a:rPr lang="en-AU" sz="2500"/>
              <a:t>Quality Assurance</a:t>
            </a:r>
          </a:p>
        </p:txBody>
      </p:sp>
      <p:sp>
        <p:nvSpPr>
          <p:cNvPr id="7" name="Content Placeholder 2">
            <a:extLst>
              <a:ext uri="{FF2B5EF4-FFF2-40B4-BE49-F238E27FC236}">
                <a16:creationId xmlns:a16="http://schemas.microsoft.com/office/drawing/2014/main" id="{1666658C-7C14-451A-95F1-ABF5B82CDD24}"/>
              </a:ext>
            </a:extLst>
          </p:cNvPr>
          <p:cNvSpPr>
            <a:spLocks noGrp="1"/>
          </p:cNvSpPr>
          <p:nvPr>
            <p:ph sz="half" idx="2"/>
          </p:nvPr>
        </p:nvSpPr>
        <p:spPr>
          <a:xfrm>
            <a:off x="80741" y="566973"/>
            <a:ext cx="12030517" cy="230832"/>
          </a:xfrm>
        </p:spPr>
        <p:txBody>
          <a:bodyPr/>
          <a:lstStyle/>
          <a:p>
            <a:r>
              <a:rPr lang="en-AU" sz="1500">
                <a:solidFill>
                  <a:srgbClr val="00B050"/>
                </a:solidFill>
              </a:rPr>
              <a:t>The applicant must provide evidence of their ability to have in place the required Quality Assurance controls.</a:t>
            </a:r>
          </a:p>
        </p:txBody>
      </p:sp>
      <p:sp>
        <p:nvSpPr>
          <p:cNvPr id="10" name="Arrow: Pentagon 9">
            <a:extLst>
              <a:ext uri="{FF2B5EF4-FFF2-40B4-BE49-F238E27FC236}">
                <a16:creationId xmlns:a16="http://schemas.microsoft.com/office/drawing/2014/main" id="{CD7CDABF-91C0-4955-AF9E-0868171BDD45}"/>
              </a:ext>
            </a:extLst>
          </p:cNvPr>
          <p:cNvSpPr/>
          <p:nvPr/>
        </p:nvSpPr>
        <p:spPr>
          <a:xfrm>
            <a:off x="5230652" y="2297776"/>
            <a:ext cx="498975" cy="4846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lowchart: Connector 12">
            <a:extLst>
              <a:ext uri="{FF2B5EF4-FFF2-40B4-BE49-F238E27FC236}">
                <a16:creationId xmlns:a16="http://schemas.microsoft.com/office/drawing/2014/main" id="{71544A32-04FD-4341-A19B-B5E9C767EC04}"/>
              </a:ext>
            </a:extLst>
          </p:cNvPr>
          <p:cNvSpPr/>
          <p:nvPr/>
        </p:nvSpPr>
        <p:spPr>
          <a:xfrm>
            <a:off x="1277963" y="194271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4" name="Flowchart: Connector 13">
            <a:extLst>
              <a:ext uri="{FF2B5EF4-FFF2-40B4-BE49-F238E27FC236}">
                <a16:creationId xmlns:a16="http://schemas.microsoft.com/office/drawing/2014/main" id="{13F04356-F617-41C3-8EE8-49BCF8ECE071}"/>
              </a:ext>
            </a:extLst>
          </p:cNvPr>
          <p:cNvSpPr/>
          <p:nvPr/>
        </p:nvSpPr>
        <p:spPr>
          <a:xfrm>
            <a:off x="7299018" y="490584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pic>
        <p:nvPicPr>
          <p:cNvPr id="18" name="Picture 17">
            <a:extLst>
              <a:ext uri="{FF2B5EF4-FFF2-40B4-BE49-F238E27FC236}">
                <a16:creationId xmlns:a16="http://schemas.microsoft.com/office/drawing/2014/main" id="{FB7220F1-7DE8-4D9C-A749-51EE10F66FEA}"/>
              </a:ext>
            </a:extLst>
          </p:cNvPr>
          <p:cNvPicPr>
            <a:picLocks noChangeAspect="1"/>
          </p:cNvPicPr>
          <p:nvPr/>
        </p:nvPicPr>
        <p:blipFill>
          <a:blip r:embed="rId3"/>
          <a:stretch>
            <a:fillRect/>
          </a:stretch>
        </p:blipFill>
        <p:spPr>
          <a:xfrm>
            <a:off x="5821408" y="982469"/>
            <a:ext cx="2300446" cy="2772748"/>
          </a:xfrm>
          <a:prstGeom prst="rect">
            <a:avLst/>
          </a:prstGeom>
          <a:ln>
            <a:solidFill>
              <a:srgbClr val="002060"/>
            </a:solidFill>
          </a:ln>
        </p:spPr>
      </p:pic>
      <p:pic>
        <p:nvPicPr>
          <p:cNvPr id="20" name="Picture 19">
            <a:extLst>
              <a:ext uri="{FF2B5EF4-FFF2-40B4-BE49-F238E27FC236}">
                <a16:creationId xmlns:a16="http://schemas.microsoft.com/office/drawing/2014/main" id="{3A5DF7C9-0453-4777-A368-0142C45796A1}"/>
              </a:ext>
            </a:extLst>
          </p:cNvPr>
          <p:cNvPicPr>
            <a:picLocks noChangeAspect="1"/>
          </p:cNvPicPr>
          <p:nvPr/>
        </p:nvPicPr>
        <p:blipFill>
          <a:blip r:embed="rId4"/>
          <a:stretch>
            <a:fillRect/>
          </a:stretch>
        </p:blipFill>
        <p:spPr>
          <a:xfrm>
            <a:off x="7250743" y="1718708"/>
            <a:ext cx="2307889" cy="2772748"/>
          </a:xfrm>
          <a:prstGeom prst="rect">
            <a:avLst/>
          </a:prstGeom>
          <a:ln>
            <a:solidFill>
              <a:srgbClr val="002060"/>
            </a:solidFill>
          </a:ln>
        </p:spPr>
      </p:pic>
      <p:pic>
        <p:nvPicPr>
          <p:cNvPr id="22" name="Picture 21">
            <a:extLst>
              <a:ext uri="{FF2B5EF4-FFF2-40B4-BE49-F238E27FC236}">
                <a16:creationId xmlns:a16="http://schemas.microsoft.com/office/drawing/2014/main" id="{A2C0B331-0E0E-4013-910B-B59171ACE984}"/>
              </a:ext>
            </a:extLst>
          </p:cNvPr>
          <p:cNvPicPr>
            <a:picLocks noChangeAspect="1"/>
          </p:cNvPicPr>
          <p:nvPr/>
        </p:nvPicPr>
        <p:blipFill>
          <a:blip r:embed="rId5"/>
          <a:stretch>
            <a:fillRect/>
          </a:stretch>
        </p:blipFill>
        <p:spPr>
          <a:xfrm>
            <a:off x="9740647" y="2138599"/>
            <a:ext cx="2157413" cy="1516063"/>
          </a:xfrm>
          <a:prstGeom prst="rect">
            <a:avLst/>
          </a:prstGeom>
        </p:spPr>
      </p:pic>
      <p:sp>
        <p:nvSpPr>
          <p:cNvPr id="24" name="TextBox 23">
            <a:extLst>
              <a:ext uri="{FF2B5EF4-FFF2-40B4-BE49-F238E27FC236}">
                <a16:creationId xmlns:a16="http://schemas.microsoft.com/office/drawing/2014/main" id="{DE5AAA56-4F62-4599-AB77-943F88BC785B}"/>
              </a:ext>
            </a:extLst>
          </p:cNvPr>
          <p:cNvSpPr txBox="1"/>
          <p:nvPr/>
        </p:nvSpPr>
        <p:spPr>
          <a:xfrm>
            <a:off x="4243529" y="947404"/>
            <a:ext cx="3886586" cy="369332"/>
          </a:xfrm>
          <a:prstGeom prst="rect">
            <a:avLst/>
          </a:prstGeom>
          <a:noFill/>
        </p:spPr>
        <p:txBody>
          <a:bodyPr wrap="square">
            <a:spAutoFit/>
          </a:bodyPr>
          <a:lstStyle/>
          <a:p>
            <a:r>
              <a:rPr lang="en-AU" sz="1800" b="1">
                <a:effectLst/>
              </a:rPr>
              <a:t>Examples Only</a:t>
            </a:r>
            <a:r>
              <a:rPr lang="en-AU" sz="1800">
                <a:effectLst/>
              </a:rPr>
              <a:t> </a:t>
            </a:r>
            <a:endParaRPr lang="en-AU"/>
          </a:p>
        </p:txBody>
      </p:sp>
      <p:sp>
        <p:nvSpPr>
          <p:cNvPr id="26" name="TextBox 25">
            <a:extLst>
              <a:ext uri="{FF2B5EF4-FFF2-40B4-BE49-F238E27FC236}">
                <a16:creationId xmlns:a16="http://schemas.microsoft.com/office/drawing/2014/main" id="{E356554C-9620-445C-8265-04144BF60E06}"/>
              </a:ext>
            </a:extLst>
          </p:cNvPr>
          <p:cNvSpPr txBox="1"/>
          <p:nvPr/>
        </p:nvSpPr>
        <p:spPr>
          <a:xfrm>
            <a:off x="7555703" y="5288524"/>
            <a:ext cx="4495111" cy="1384995"/>
          </a:xfrm>
          <a:prstGeom prst="rect">
            <a:avLst/>
          </a:prstGeom>
          <a:noFill/>
        </p:spPr>
        <p:txBody>
          <a:bodyPr wrap="square">
            <a:spAutoFit/>
          </a:bodyPr>
          <a:lstStyle/>
          <a:p>
            <a:pPr lvl="0"/>
            <a:r>
              <a:rPr lang="en-AU" sz="1200" b="1"/>
              <a:t>Upload either</a:t>
            </a:r>
          </a:p>
          <a:p>
            <a:pPr marL="171450" lvl="0" indent="-171450">
              <a:buFont typeface="Arial" panose="020B0604020202020204" pitchFamily="34" charset="0"/>
              <a:buChar char="•"/>
            </a:pPr>
            <a:r>
              <a:rPr lang="en-AU" sz="1200">
                <a:effectLst/>
              </a:rPr>
              <a:t>accreditation from a recognised body such as ISO 9001 certificate, or</a:t>
            </a:r>
            <a:r>
              <a:rPr lang="en-AU" sz="1200">
                <a:solidFill>
                  <a:srgbClr val="FF0000"/>
                </a:solidFill>
                <a:effectLst/>
              </a:rPr>
              <a:t>:</a:t>
            </a:r>
          </a:p>
          <a:p>
            <a:pPr marL="285750" lvl="0" indent="-285750">
              <a:buFont typeface="Arial" panose="020B0604020202020204" pitchFamily="34" charset="0"/>
              <a:buChar char="•"/>
            </a:pPr>
            <a:r>
              <a:rPr lang="en-AU" sz="1200">
                <a:effectLst/>
              </a:rPr>
              <a:t>1 example of completed site-specific quality inspection and test plan, or</a:t>
            </a:r>
          </a:p>
          <a:p>
            <a:pPr marL="285750" lvl="0" indent="-285750">
              <a:buFont typeface="Arial" panose="020B0604020202020204" pitchFamily="34" charset="0"/>
              <a:buChar char="•"/>
            </a:pPr>
            <a:r>
              <a:rPr lang="en-AU" sz="1200">
                <a:effectLst/>
              </a:rPr>
              <a:t>1 example of a Certificate Compliance Electrical Work (CCEW), or</a:t>
            </a:r>
          </a:p>
          <a:p>
            <a:pPr marL="285750" lvl="0" indent="-285750">
              <a:buFont typeface="Arial" panose="020B0604020202020204" pitchFamily="34" charset="0"/>
              <a:buChar char="•"/>
            </a:pPr>
            <a:r>
              <a:rPr lang="en-AU" sz="1200">
                <a:effectLst/>
              </a:rPr>
              <a:t>1 example of a Commissioning test report.</a:t>
            </a:r>
          </a:p>
        </p:txBody>
      </p:sp>
      <p:sp>
        <p:nvSpPr>
          <p:cNvPr id="15" name="TextBox 14">
            <a:extLst>
              <a:ext uri="{FF2B5EF4-FFF2-40B4-BE49-F238E27FC236}">
                <a16:creationId xmlns:a16="http://schemas.microsoft.com/office/drawing/2014/main" id="{8F86201B-649E-44B4-BFBF-CDAD1F760F1D}"/>
              </a:ext>
            </a:extLst>
          </p:cNvPr>
          <p:cNvSpPr txBox="1"/>
          <p:nvPr/>
        </p:nvSpPr>
        <p:spPr>
          <a:xfrm>
            <a:off x="525743" y="4329187"/>
            <a:ext cx="3636324"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the evidence in the form requested will be marked unsuccessful.</a:t>
            </a:r>
          </a:p>
        </p:txBody>
      </p:sp>
      <p:sp>
        <p:nvSpPr>
          <p:cNvPr id="19" name="Flowchart: Connector 18">
            <a:extLst>
              <a:ext uri="{FF2B5EF4-FFF2-40B4-BE49-F238E27FC236}">
                <a16:creationId xmlns:a16="http://schemas.microsoft.com/office/drawing/2014/main" id="{F380A013-85DE-4B53-B4E3-5E87761C9C8F}"/>
              </a:ext>
            </a:extLst>
          </p:cNvPr>
          <p:cNvSpPr/>
          <p:nvPr/>
        </p:nvSpPr>
        <p:spPr>
          <a:xfrm>
            <a:off x="5729322" y="123678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1" name="TextBox 20">
            <a:extLst>
              <a:ext uri="{FF2B5EF4-FFF2-40B4-BE49-F238E27FC236}">
                <a16:creationId xmlns:a16="http://schemas.microsoft.com/office/drawing/2014/main" id="{9DA37EC6-22B5-45D0-90DB-2ABBCC3F14B1}"/>
              </a:ext>
            </a:extLst>
          </p:cNvPr>
          <p:cNvSpPr txBox="1"/>
          <p:nvPr/>
        </p:nvSpPr>
        <p:spPr>
          <a:xfrm>
            <a:off x="7639209" y="4947355"/>
            <a:ext cx="3924372" cy="276999"/>
          </a:xfrm>
          <a:prstGeom prst="rect">
            <a:avLst/>
          </a:prstGeom>
          <a:noFill/>
        </p:spPr>
        <p:txBody>
          <a:bodyPr wrap="square" lIns="91440" tIns="45720" rIns="91440" bIns="45720" rtlCol="0" anchor="t">
            <a:spAutoFit/>
          </a:bodyPr>
          <a:lstStyle/>
          <a:p>
            <a:r>
              <a:rPr lang="en-AU" sz="1200"/>
              <a:t>Review the requirements detailed in the question. </a:t>
            </a:r>
            <a:endParaRPr lang="en-AU" sz="1200">
              <a:cs typeface="Calibri"/>
            </a:endParaRPr>
          </a:p>
        </p:txBody>
      </p:sp>
      <p:sp>
        <p:nvSpPr>
          <p:cNvPr id="25" name="Flowchart: Connector 24">
            <a:extLst>
              <a:ext uri="{FF2B5EF4-FFF2-40B4-BE49-F238E27FC236}">
                <a16:creationId xmlns:a16="http://schemas.microsoft.com/office/drawing/2014/main" id="{F7238F52-C003-4383-9347-C20B0D94E49E}"/>
              </a:ext>
            </a:extLst>
          </p:cNvPr>
          <p:cNvSpPr/>
          <p:nvPr/>
        </p:nvSpPr>
        <p:spPr>
          <a:xfrm>
            <a:off x="7298477" y="528852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8" name="Flowchart: Connector 27">
            <a:extLst>
              <a:ext uri="{FF2B5EF4-FFF2-40B4-BE49-F238E27FC236}">
                <a16:creationId xmlns:a16="http://schemas.microsoft.com/office/drawing/2014/main" id="{1AB1A730-7792-4394-B673-10531BD91703}"/>
              </a:ext>
            </a:extLst>
          </p:cNvPr>
          <p:cNvSpPr/>
          <p:nvPr/>
        </p:nvSpPr>
        <p:spPr>
          <a:xfrm>
            <a:off x="960576" y="326750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9" name="TextBox 28">
            <a:extLst>
              <a:ext uri="{FF2B5EF4-FFF2-40B4-BE49-F238E27FC236}">
                <a16:creationId xmlns:a16="http://schemas.microsoft.com/office/drawing/2014/main" id="{CD4F27E4-2F9B-4ED6-8C1D-24C2D67BD19C}"/>
              </a:ext>
            </a:extLst>
          </p:cNvPr>
          <p:cNvSpPr txBox="1"/>
          <p:nvPr/>
        </p:nvSpPr>
        <p:spPr>
          <a:xfrm>
            <a:off x="7714840" y="4641146"/>
            <a:ext cx="2991668" cy="261610"/>
          </a:xfrm>
          <a:prstGeom prst="rect">
            <a:avLst/>
          </a:prstGeom>
          <a:solidFill>
            <a:schemeClr val="accent4">
              <a:lumMod val="20000"/>
              <a:lumOff val="80000"/>
            </a:schemeClr>
          </a:solidFill>
        </p:spPr>
        <p:txBody>
          <a:bodyPr wrap="square" rtlCol="0">
            <a:spAutoFit/>
          </a:bodyPr>
          <a:lstStyle/>
          <a:p>
            <a:r>
              <a:rPr lang="en-AU" sz="1100" b="1"/>
              <a:t>Guide note for Question </a:t>
            </a:r>
            <a:endParaRPr lang="en-AU" sz="1100" b="1">
              <a:solidFill>
                <a:srgbClr val="FF0000"/>
              </a:solidFill>
            </a:endParaRPr>
          </a:p>
        </p:txBody>
      </p:sp>
    </p:spTree>
    <p:extLst>
      <p:ext uri="{BB962C8B-B14F-4D97-AF65-F5344CB8AC3E}">
        <p14:creationId xmlns:p14="http://schemas.microsoft.com/office/powerpoint/2010/main" val="405776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F8662A-2047-47F3-9B44-F8A2DAE45DC1}"/>
              </a:ext>
            </a:extLst>
          </p:cNvPr>
          <p:cNvPicPr>
            <a:picLocks noChangeAspect="1"/>
          </p:cNvPicPr>
          <p:nvPr/>
        </p:nvPicPr>
        <p:blipFill>
          <a:blip r:embed="rId2"/>
          <a:stretch>
            <a:fillRect/>
          </a:stretch>
        </p:blipFill>
        <p:spPr>
          <a:xfrm>
            <a:off x="4827330" y="1915909"/>
            <a:ext cx="3343715" cy="4019550"/>
          </a:xfrm>
          <a:prstGeom prst="rect">
            <a:avLst/>
          </a:prstGeom>
        </p:spPr>
      </p:pic>
      <p:pic>
        <p:nvPicPr>
          <p:cNvPr id="3" name="Picture 2">
            <a:extLst>
              <a:ext uri="{FF2B5EF4-FFF2-40B4-BE49-F238E27FC236}">
                <a16:creationId xmlns:a16="http://schemas.microsoft.com/office/drawing/2014/main" id="{97359026-F05E-7C69-6DE2-2D4731271F94}"/>
              </a:ext>
            </a:extLst>
          </p:cNvPr>
          <p:cNvPicPr>
            <a:picLocks noChangeAspect="1"/>
          </p:cNvPicPr>
          <p:nvPr/>
        </p:nvPicPr>
        <p:blipFill>
          <a:blip r:embed="rId3"/>
          <a:stretch>
            <a:fillRect/>
          </a:stretch>
        </p:blipFill>
        <p:spPr>
          <a:xfrm>
            <a:off x="153785" y="1519862"/>
            <a:ext cx="4582562" cy="2205831"/>
          </a:xfrm>
          <a:prstGeom prst="rect">
            <a:avLst/>
          </a:prstGeom>
        </p:spPr>
      </p:pic>
      <p:sp>
        <p:nvSpPr>
          <p:cNvPr id="5" name="Title 3">
            <a:extLst>
              <a:ext uri="{FF2B5EF4-FFF2-40B4-BE49-F238E27FC236}">
                <a16:creationId xmlns:a16="http://schemas.microsoft.com/office/drawing/2014/main" id="{9C513601-2927-448F-B817-D1CB352C5380}"/>
              </a:ext>
            </a:extLst>
          </p:cNvPr>
          <p:cNvSpPr>
            <a:spLocks noGrp="1"/>
          </p:cNvSpPr>
          <p:nvPr>
            <p:ph type="title"/>
          </p:nvPr>
        </p:nvSpPr>
        <p:spPr>
          <a:xfrm>
            <a:off x="471285" y="62625"/>
            <a:ext cx="7482582" cy="639793"/>
          </a:xfrm>
        </p:spPr>
        <p:txBody>
          <a:bodyPr/>
          <a:lstStyle/>
          <a:p>
            <a:r>
              <a:rPr lang="en-AU" sz="2500"/>
              <a:t>Environmental Management </a:t>
            </a:r>
          </a:p>
        </p:txBody>
      </p:sp>
      <p:sp>
        <p:nvSpPr>
          <p:cNvPr id="9" name="TextBox 8">
            <a:extLst>
              <a:ext uri="{FF2B5EF4-FFF2-40B4-BE49-F238E27FC236}">
                <a16:creationId xmlns:a16="http://schemas.microsoft.com/office/drawing/2014/main" id="{76AB5BD9-D9E1-4740-B6A6-3E0C7DFBDA0F}"/>
              </a:ext>
            </a:extLst>
          </p:cNvPr>
          <p:cNvSpPr txBox="1"/>
          <p:nvPr/>
        </p:nvSpPr>
        <p:spPr>
          <a:xfrm>
            <a:off x="8532673" y="2135188"/>
            <a:ext cx="3547014" cy="2862322"/>
          </a:xfrm>
          <a:prstGeom prst="rect">
            <a:avLst/>
          </a:prstGeom>
          <a:noFill/>
        </p:spPr>
        <p:txBody>
          <a:bodyPr wrap="square">
            <a:spAutoFit/>
          </a:bodyPr>
          <a:lstStyle/>
          <a:p>
            <a:pPr lvl="0"/>
            <a:r>
              <a:rPr lang="en-AU" sz="1200" b="1"/>
              <a:t>Upload evidence of either</a:t>
            </a:r>
          </a:p>
          <a:p>
            <a:pPr marL="342900" lvl="0" indent="-342900">
              <a:buFont typeface="Arial" panose="020B0604020202020204" pitchFamily="34" charset="0"/>
              <a:buChar char="•"/>
            </a:pPr>
            <a:r>
              <a:rPr lang="en-AU" sz="1200">
                <a:effectLst/>
              </a:rPr>
              <a:t>Completed site-specific Environmental Management Plan, or </a:t>
            </a:r>
          </a:p>
          <a:p>
            <a:pPr marL="342900" lvl="0" indent="-342900">
              <a:buFont typeface="Arial" panose="020B0604020202020204" pitchFamily="34" charset="0"/>
              <a:buChar char="•"/>
            </a:pPr>
            <a:r>
              <a:rPr lang="en-AU" sz="1200">
                <a:effectLst/>
              </a:rPr>
              <a:t>Completed site specific checklist/procedure to address environmental management</a:t>
            </a:r>
            <a:r>
              <a:rPr lang="en-AU" sz="1200"/>
              <a:t>, </a:t>
            </a:r>
            <a:r>
              <a:rPr lang="en-AU" sz="1200">
                <a:effectLst/>
              </a:rPr>
              <a:t>or </a:t>
            </a:r>
          </a:p>
          <a:p>
            <a:pPr marL="342900" lvl="0" indent="-342900">
              <a:buFont typeface="Arial" panose="020B0604020202020204" pitchFamily="34" charset="0"/>
              <a:buChar char="•"/>
            </a:pPr>
            <a:r>
              <a:rPr lang="en-AU" sz="1200"/>
              <a:t>Provide details of a proposed </a:t>
            </a:r>
            <a:r>
              <a:rPr lang="en-AU" sz="1200">
                <a:effectLst/>
              </a:rPr>
              <a:t>approach, including any checklists or procedures they will have in place to </a:t>
            </a:r>
            <a:r>
              <a:rPr lang="en-AU" sz="1200"/>
              <a:t>address</a:t>
            </a:r>
            <a:r>
              <a:rPr lang="en-AU" sz="1200">
                <a:effectLst/>
              </a:rPr>
              <a:t> environmental management requirements for works to be delivered under Capability A – Electric Vehicle Supply Equipment (EVSE) Goods, Works and Services.</a:t>
            </a:r>
          </a:p>
          <a:p>
            <a:pPr marL="342900" lvl="0" indent="-342900">
              <a:buFont typeface="Arial" panose="020B0604020202020204" pitchFamily="34" charset="0"/>
              <a:buChar char="•"/>
            </a:pPr>
            <a:endParaRPr lang="en-AU" sz="1200" b="1">
              <a:solidFill>
                <a:srgbClr val="000000"/>
              </a:solidFill>
              <a:latin typeface="Calibri" panose="020F0502020204030204" pitchFamily="34" charset="0"/>
              <a:ea typeface="SimSun" panose="02010600030101010101" pitchFamily="2" charset="-122"/>
            </a:endParaRPr>
          </a:p>
          <a:p>
            <a:pPr marL="342900" lvl="0" indent="-342900">
              <a:buFont typeface="Arial" panose="020B0604020202020204" pitchFamily="34" charset="0"/>
              <a:buChar char="•"/>
            </a:pPr>
            <a:r>
              <a:rPr lang="en-AU" sz="1200" b="1">
                <a:solidFill>
                  <a:srgbClr val="000000"/>
                </a:solidFill>
                <a:effectLst/>
                <a:latin typeface="Calibri" panose="020F0502020204030204" pitchFamily="34" charset="0"/>
                <a:ea typeface="SimSun" panose="02010600030101010101" pitchFamily="2" charset="-122"/>
              </a:rPr>
              <a:t>Optiona</a:t>
            </a:r>
            <a:r>
              <a:rPr lang="en-AU" sz="1200">
                <a:solidFill>
                  <a:srgbClr val="000000"/>
                </a:solidFill>
                <a:effectLst/>
                <a:latin typeface="Calibri" panose="020F0502020204030204" pitchFamily="34" charset="0"/>
                <a:ea typeface="SimSun" panose="02010600030101010101" pitchFamily="2" charset="-122"/>
              </a:rPr>
              <a:t>l ISO 1400 Environmental Management systems accreditation</a:t>
            </a:r>
          </a:p>
        </p:txBody>
      </p:sp>
      <p:sp>
        <p:nvSpPr>
          <p:cNvPr id="10" name="TextBox 9">
            <a:extLst>
              <a:ext uri="{FF2B5EF4-FFF2-40B4-BE49-F238E27FC236}">
                <a16:creationId xmlns:a16="http://schemas.microsoft.com/office/drawing/2014/main" id="{EDB14F85-EC4C-45C5-B190-853DE95569EF}"/>
              </a:ext>
            </a:extLst>
          </p:cNvPr>
          <p:cNvSpPr txBox="1"/>
          <p:nvPr/>
        </p:nvSpPr>
        <p:spPr>
          <a:xfrm>
            <a:off x="4830107" y="1491159"/>
            <a:ext cx="3886586" cy="369332"/>
          </a:xfrm>
          <a:prstGeom prst="rect">
            <a:avLst/>
          </a:prstGeom>
          <a:noFill/>
        </p:spPr>
        <p:txBody>
          <a:bodyPr wrap="square">
            <a:spAutoFit/>
          </a:bodyPr>
          <a:lstStyle/>
          <a:p>
            <a:r>
              <a:rPr lang="en-AU" sz="1800" b="1">
                <a:effectLst/>
              </a:rPr>
              <a:t>Example Only</a:t>
            </a:r>
            <a:r>
              <a:rPr lang="en-AU" sz="1800">
                <a:effectLst/>
              </a:rPr>
              <a:t> </a:t>
            </a:r>
            <a:endParaRPr lang="en-AU"/>
          </a:p>
        </p:txBody>
      </p:sp>
      <p:sp>
        <p:nvSpPr>
          <p:cNvPr id="13" name="Arrow: Pentagon 12">
            <a:extLst>
              <a:ext uri="{FF2B5EF4-FFF2-40B4-BE49-F238E27FC236}">
                <a16:creationId xmlns:a16="http://schemas.microsoft.com/office/drawing/2014/main" id="{0B53672D-01AB-458F-A1D7-4C95B37DBE10}"/>
              </a:ext>
            </a:extLst>
          </p:cNvPr>
          <p:cNvSpPr/>
          <p:nvPr/>
        </p:nvSpPr>
        <p:spPr>
          <a:xfrm>
            <a:off x="4578876" y="3207560"/>
            <a:ext cx="498975" cy="4846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lowchart: Connector 13">
            <a:extLst>
              <a:ext uri="{FF2B5EF4-FFF2-40B4-BE49-F238E27FC236}">
                <a16:creationId xmlns:a16="http://schemas.microsoft.com/office/drawing/2014/main" id="{57C45F5F-1D9F-4759-BD1C-50EC27FE682F}"/>
              </a:ext>
            </a:extLst>
          </p:cNvPr>
          <p:cNvSpPr/>
          <p:nvPr/>
        </p:nvSpPr>
        <p:spPr>
          <a:xfrm>
            <a:off x="1168833" y="3318155"/>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8" name="Flowchart: Connector 17">
            <a:extLst>
              <a:ext uri="{FF2B5EF4-FFF2-40B4-BE49-F238E27FC236}">
                <a16:creationId xmlns:a16="http://schemas.microsoft.com/office/drawing/2014/main" id="{74F8E96E-2986-4FD4-BE81-815781329F50}"/>
              </a:ext>
            </a:extLst>
          </p:cNvPr>
          <p:cNvSpPr/>
          <p:nvPr/>
        </p:nvSpPr>
        <p:spPr>
          <a:xfrm>
            <a:off x="1769059" y="134629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9" name="Flowchart: Connector 18">
            <a:extLst>
              <a:ext uri="{FF2B5EF4-FFF2-40B4-BE49-F238E27FC236}">
                <a16:creationId xmlns:a16="http://schemas.microsoft.com/office/drawing/2014/main" id="{FD0186AA-C293-40DC-ACB8-9C86C595CAF0}"/>
              </a:ext>
            </a:extLst>
          </p:cNvPr>
          <p:cNvSpPr/>
          <p:nvPr/>
        </p:nvSpPr>
        <p:spPr>
          <a:xfrm>
            <a:off x="4842436" y="1915909"/>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0" name="TextBox 19">
            <a:extLst>
              <a:ext uri="{FF2B5EF4-FFF2-40B4-BE49-F238E27FC236}">
                <a16:creationId xmlns:a16="http://schemas.microsoft.com/office/drawing/2014/main" id="{707BDEF5-7C66-42BF-B2FC-8424C75A3776}"/>
              </a:ext>
            </a:extLst>
          </p:cNvPr>
          <p:cNvSpPr txBox="1"/>
          <p:nvPr/>
        </p:nvSpPr>
        <p:spPr>
          <a:xfrm>
            <a:off x="199584" y="5713599"/>
            <a:ext cx="3636324"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the information in the form requested   will be marked unsuccessful.</a:t>
            </a:r>
          </a:p>
        </p:txBody>
      </p:sp>
      <p:sp>
        <p:nvSpPr>
          <p:cNvPr id="21" name="Flowchart: Connector 20">
            <a:extLst>
              <a:ext uri="{FF2B5EF4-FFF2-40B4-BE49-F238E27FC236}">
                <a16:creationId xmlns:a16="http://schemas.microsoft.com/office/drawing/2014/main" id="{340F760D-AC96-4154-B0E7-EA9F3A19C982}"/>
              </a:ext>
            </a:extLst>
          </p:cNvPr>
          <p:cNvSpPr/>
          <p:nvPr/>
        </p:nvSpPr>
        <p:spPr>
          <a:xfrm>
            <a:off x="8242047" y="1699979"/>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22" name="TextBox 21">
            <a:extLst>
              <a:ext uri="{FF2B5EF4-FFF2-40B4-BE49-F238E27FC236}">
                <a16:creationId xmlns:a16="http://schemas.microsoft.com/office/drawing/2014/main" id="{0D285A56-0482-4B0A-ABB4-081CF49FB69E}"/>
              </a:ext>
            </a:extLst>
          </p:cNvPr>
          <p:cNvSpPr txBox="1"/>
          <p:nvPr/>
        </p:nvSpPr>
        <p:spPr>
          <a:xfrm>
            <a:off x="8716693" y="1654697"/>
            <a:ext cx="3178974" cy="261610"/>
          </a:xfrm>
          <a:prstGeom prst="rect">
            <a:avLst/>
          </a:prstGeom>
          <a:noFill/>
        </p:spPr>
        <p:txBody>
          <a:bodyPr wrap="square" rtlCol="0">
            <a:spAutoFit/>
          </a:bodyPr>
          <a:lstStyle/>
          <a:p>
            <a:r>
              <a:rPr lang="en-AU" sz="1100"/>
              <a:t>Review the requirements detailed in the question. </a:t>
            </a:r>
          </a:p>
        </p:txBody>
      </p:sp>
      <p:sp>
        <p:nvSpPr>
          <p:cNvPr id="23" name="TextBox 22">
            <a:extLst>
              <a:ext uri="{FF2B5EF4-FFF2-40B4-BE49-F238E27FC236}">
                <a16:creationId xmlns:a16="http://schemas.microsoft.com/office/drawing/2014/main" id="{083A4571-DF8E-4BAF-8FD5-30DC88041EBC}"/>
              </a:ext>
            </a:extLst>
          </p:cNvPr>
          <p:cNvSpPr txBox="1"/>
          <p:nvPr/>
        </p:nvSpPr>
        <p:spPr>
          <a:xfrm>
            <a:off x="8716693" y="1171715"/>
            <a:ext cx="3178974"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24" name="Flowchart: Connector 23">
            <a:extLst>
              <a:ext uri="{FF2B5EF4-FFF2-40B4-BE49-F238E27FC236}">
                <a16:creationId xmlns:a16="http://schemas.microsoft.com/office/drawing/2014/main" id="{29F53E1F-A30E-4215-B8B2-C733492B91AF}"/>
              </a:ext>
            </a:extLst>
          </p:cNvPr>
          <p:cNvSpPr/>
          <p:nvPr/>
        </p:nvSpPr>
        <p:spPr>
          <a:xfrm>
            <a:off x="8254860" y="223149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5" name="Content Placeholder 2">
            <a:extLst>
              <a:ext uri="{FF2B5EF4-FFF2-40B4-BE49-F238E27FC236}">
                <a16:creationId xmlns:a16="http://schemas.microsoft.com/office/drawing/2014/main" id="{4C44A06E-44CA-4045-8982-FA5E173021B8}"/>
              </a:ext>
            </a:extLst>
          </p:cNvPr>
          <p:cNvSpPr txBox="1">
            <a:spLocks/>
          </p:cNvSpPr>
          <p:nvPr/>
        </p:nvSpPr>
        <p:spPr>
          <a:xfrm>
            <a:off x="139771" y="625236"/>
            <a:ext cx="12118903" cy="230832"/>
          </a:xfrm>
          <a:prstGeom prst="rect">
            <a:avLst/>
          </a:prstGeom>
        </p:spPr>
        <p:txBody>
          <a:bodyPr wrap="square" lIns="0" tIns="0" rIns="0" bIns="0">
            <a:spAutoFit/>
          </a:bodyPr>
          <a:lstStyle>
            <a:lvl1pPr marL="0" eaLnBrk="1" hangingPunct="1">
              <a:defRPr sz="1800" b="1" i="0" baseline="0">
                <a:solidFill>
                  <a:schemeClr val="bg2"/>
                </a:solidFill>
                <a:latin typeface="Arial" panose="020B0604020202020204" pitchFamily="34" charset="0"/>
                <a:ea typeface="+mn-ea"/>
                <a:cs typeface="Arial" panose="020B0604020202020204" pitchFamily="34" charset="0"/>
              </a:defRPr>
            </a:lvl1pPr>
            <a:lvl2pPr marL="414579" eaLnBrk="1" hangingPunct="1">
              <a:defRPr>
                <a:latin typeface="+mn-lt"/>
                <a:ea typeface="+mn-ea"/>
                <a:cs typeface="+mn-cs"/>
              </a:defRPr>
            </a:lvl2pPr>
            <a:lvl3pPr marL="829157" eaLnBrk="1" hangingPunct="1">
              <a:defRPr>
                <a:latin typeface="+mn-lt"/>
                <a:ea typeface="+mn-ea"/>
                <a:cs typeface="+mn-cs"/>
              </a:defRPr>
            </a:lvl3pPr>
            <a:lvl4pPr marL="1243736" eaLnBrk="1" hangingPunct="1">
              <a:defRPr>
                <a:latin typeface="+mn-lt"/>
                <a:ea typeface="+mn-ea"/>
                <a:cs typeface="+mn-cs"/>
              </a:defRPr>
            </a:lvl4pPr>
            <a:lvl5pPr marL="1658315" eaLnBrk="1" hangingPunct="1">
              <a:defRPr>
                <a:latin typeface="+mn-lt"/>
                <a:ea typeface="+mn-ea"/>
                <a:cs typeface="+mn-cs"/>
              </a:defRPr>
            </a:lvl5pPr>
            <a:lvl6pPr marL="2072894" eaLnBrk="1" hangingPunct="1">
              <a:defRPr>
                <a:latin typeface="+mn-lt"/>
                <a:ea typeface="+mn-ea"/>
                <a:cs typeface="+mn-cs"/>
              </a:defRPr>
            </a:lvl6pPr>
            <a:lvl7pPr marL="2487471" eaLnBrk="1" hangingPunct="1">
              <a:defRPr>
                <a:latin typeface="+mn-lt"/>
                <a:ea typeface="+mn-ea"/>
                <a:cs typeface="+mn-cs"/>
              </a:defRPr>
            </a:lvl7pPr>
            <a:lvl8pPr marL="2902050" eaLnBrk="1" hangingPunct="1">
              <a:defRPr>
                <a:latin typeface="+mn-lt"/>
                <a:ea typeface="+mn-ea"/>
                <a:cs typeface="+mn-cs"/>
              </a:defRPr>
            </a:lvl8pPr>
            <a:lvl9pPr marL="3316629" eaLnBrk="1" hangingPunct="1">
              <a:defRPr>
                <a:latin typeface="+mn-lt"/>
                <a:ea typeface="+mn-ea"/>
                <a:cs typeface="+mn-cs"/>
              </a:defRPr>
            </a:lvl9pPr>
          </a:lstStyle>
          <a:p>
            <a:pPr defTabSz="914400"/>
            <a:r>
              <a:rPr lang="en-AU" sz="1500" kern="0">
                <a:solidFill>
                  <a:srgbClr val="00B050"/>
                </a:solidFill>
              </a:rPr>
              <a:t>The applicant must provide evidence of their ability to have in place the required </a:t>
            </a:r>
            <a:r>
              <a:rPr lang="en-AU" sz="1500">
                <a:solidFill>
                  <a:srgbClr val="00B050"/>
                </a:solidFill>
              </a:rPr>
              <a:t>Environmental management controls.</a:t>
            </a:r>
            <a:endParaRPr lang="en-AU" sz="1500" kern="0">
              <a:solidFill>
                <a:srgbClr val="00B050"/>
              </a:solidFill>
            </a:endParaRPr>
          </a:p>
        </p:txBody>
      </p:sp>
    </p:spTree>
    <p:extLst>
      <p:ext uri="{BB962C8B-B14F-4D97-AF65-F5344CB8AC3E}">
        <p14:creationId xmlns:p14="http://schemas.microsoft.com/office/powerpoint/2010/main" val="308382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2F6F5-B171-8443-2412-DC71730540F8}"/>
              </a:ext>
            </a:extLst>
          </p:cNvPr>
          <p:cNvPicPr>
            <a:picLocks noChangeAspect="1"/>
          </p:cNvPicPr>
          <p:nvPr/>
        </p:nvPicPr>
        <p:blipFill>
          <a:blip r:embed="rId2"/>
          <a:stretch>
            <a:fillRect/>
          </a:stretch>
        </p:blipFill>
        <p:spPr>
          <a:xfrm>
            <a:off x="59268" y="2035062"/>
            <a:ext cx="6036732" cy="1871591"/>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7" name="Arrow: Pentagon 6">
            <a:extLst>
              <a:ext uri="{FF2B5EF4-FFF2-40B4-BE49-F238E27FC236}">
                <a16:creationId xmlns:a16="http://schemas.microsoft.com/office/drawing/2014/main" id="{3021F83F-887F-426A-9E34-AFFF4952D562}"/>
              </a:ext>
            </a:extLst>
          </p:cNvPr>
          <p:cNvSpPr/>
          <p:nvPr/>
        </p:nvSpPr>
        <p:spPr>
          <a:xfrm>
            <a:off x="6359617" y="2760073"/>
            <a:ext cx="498975" cy="4846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Connector 9">
            <a:extLst>
              <a:ext uri="{FF2B5EF4-FFF2-40B4-BE49-F238E27FC236}">
                <a16:creationId xmlns:a16="http://schemas.microsoft.com/office/drawing/2014/main" id="{CEB6EF50-7F21-47D4-8F6B-5174BD45F6B5}"/>
              </a:ext>
            </a:extLst>
          </p:cNvPr>
          <p:cNvSpPr/>
          <p:nvPr/>
        </p:nvSpPr>
        <p:spPr>
          <a:xfrm>
            <a:off x="1738503" y="352810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1" name="Title 3">
            <a:extLst>
              <a:ext uri="{FF2B5EF4-FFF2-40B4-BE49-F238E27FC236}">
                <a16:creationId xmlns:a16="http://schemas.microsoft.com/office/drawing/2014/main" id="{BDD9B381-33C1-40CA-9328-649D1273AC94}"/>
              </a:ext>
            </a:extLst>
          </p:cNvPr>
          <p:cNvSpPr>
            <a:spLocks noGrp="1"/>
          </p:cNvSpPr>
          <p:nvPr>
            <p:ph type="title"/>
          </p:nvPr>
        </p:nvSpPr>
        <p:spPr>
          <a:xfrm>
            <a:off x="471285" y="62625"/>
            <a:ext cx="7482582" cy="639793"/>
          </a:xfrm>
        </p:spPr>
        <p:txBody>
          <a:bodyPr/>
          <a:lstStyle/>
          <a:p>
            <a:r>
              <a:rPr lang="en-AU" sz="2500"/>
              <a:t>Other Licenses and Certifications</a:t>
            </a:r>
          </a:p>
        </p:txBody>
      </p:sp>
      <p:sp>
        <p:nvSpPr>
          <p:cNvPr id="12" name="Content Placeholder 2">
            <a:extLst>
              <a:ext uri="{FF2B5EF4-FFF2-40B4-BE49-F238E27FC236}">
                <a16:creationId xmlns:a16="http://schemas.microsoft.com/office/drawing/2014/main" id="{D3C456C7-6590-4B70-BBE1-71E2636A6E3A}"/>
              </a:ext>
            </a:extLst>
          </p:cNvPr>
          <p:cNvSpPr>
            <a:spLocks noGrp="1"/>
          </p:cNvSpPr>
          <p:nvPr>
            <p:ph sz="half" idx="2"/>
          </p:nvPr>
        </p:nvSpPr>
        <p:spPr>
          <a:xfrm>
            <a:off x="313883" y="563918"/>
            <a:ext cx="11082540" cy="461665"/>
          </a:xfrm>
        </p:spPr>
        <p:txBody>
          <a:bodyPr/>
          <a:lstStyle/>
          <a:p>
            <a:r>
              <a:rPr lang="en-AU" sz="1500">
                <a:solidFill>
                  <a:srgbClr val="00B050"/>
                </a:solidFill>
              </a:rPr>
              <a:t>The applicant and all nominated sub-contractors must hold appropriate licenses and certifications as required by NSW Fair Trading and NSW laws.</a:t>
            </a:r>
          </a:p>
        </p:txBody>
      </p:sp>
      <p:sp>
        <p:nvSpPr>
          <p:cNvPr id="16" name="TextBox 15">
            <a:extLst>
              <a:ext uri="{FF2B5EF4-FFF2-40B4-BE49-F238E27FC236}">
                <a16:creationId xmlns:a16="http://schemas.microsoft.com/office/drawing/2014/main" id="{0EB3DC3D-D093-4E0D-B286-1650C7ABCF8A}"/>
              </a:ext>
            </a:extLst>
          </p:cNvPr>
          <p:cNvSpPr txBox="1"/>
          <p:nvPr/>
        </p:nvSpPr>
        <p:spPr>
          <a:xfrm>
            <a:off x="386590" y="4864332"/>
            <a:ext cx="3636324"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indicate yest to this question will be marked as  unsuccessful.</a:t>
            </a:r>
          </a:p>
        </p:txBody>
      </p:sp>
      <p:sp>
        <p:nvSpPr>
          <p:cNvPr id="17" name="TextBox 16">
            <a:extLst>
              <a:ext uri="{FF2B5EF4-FFF2-40B4-BE49-F238E27FC236}">
                <a16:creationId xmlns:a16="http://schemas.microsoft.com/office/drawing/2014/main" id="{52DFAAF6-590F-4A4E-87C3-AE608D4A39B3}"/>
              </a:ext>
            </a:extLst>
          </p:cNvPr>
          <p:cNvSpPr txBox="1"/>
          <p:nvPr/>
        </p:nvSpPr>
        <p:spPr>
          <a:xfrm>
            <a:off x="7168027" y="1935250"/>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endParaRPr lang="en-AU" sz="1100" b="1">
              <a:solidFill>
                <a:srgbClr val="FF0000"/>
              </a:solidFill>
            </a:endParaRPr>
          </a:p>
        </p:txBody>
      </p:sp>
      <p:sp>
        <p:nvSpPr>
          <p:cNvPr id="18" name="Flowchart: Connector 17">
            <a:extLst>
              <a:ext uri="{FF2B5EF4-FFF2-40B4-BE49-F238E27FC236}">
                <a16:creationId xmlns:a16="http://schemas.microsoft.com/office/drawing/2014/main" id="{2E1FE8E3-C561-4EA0-9A9F-CA9C416A3A6A}"/>
              </a:ext>
            </a:extLst>
          </p:cNvPr>
          <p:cNvSpPr/>
          <p:nvPr/>
        </p:nvSpPr>
        <p:spPr>
          <a:xfrm>
            <a:off x="2479947" y="194909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3" name="TextBox 2">
            <a:extLst>
              <a:ext uri="{FF2B5EF4-FFF2-40B4-BE49-F238E27FC236}">
                <a16:creationId xmlns:a16="http://schemas.microsoft.com/office/drawing/2014/main" id="{6735A274-9B17-A817-4A6E-BDBCAFF5CD9C}"/>
              </a:ext>
            </a:extLst>
          </p:cNvPr>
          <p:cNvSpPr txBox="1"/>
          <p:nvPr/>
        </p:nvSpPr>
        <p:spPr>
          <a:xfrm>
            <a:off x="7428781" y="3262957"/>
            <a:ext cx="2697303" cy="261610"/>
          </a:xfrm>
          <a:prstGeom prst="rect">
            <a:avLst/>
          </a:prstGeom>
          <a:noFill/>
        </p:spPr>
        <p:txBody>
          <a:bodyPr wrap="square" rtlCol="0">
            <a:spAutoFit/>
          </a:bodyPr>
          <a:lstStyle/>
          <a:p>
            <a:r>
              <a:rPr lang="en-AU" sz="1100" dirty="0"/>
              <a:t>Please select yes or no.</a:t>
            </a:r>
          </a:p>
        </p:txBody>
      </p:sp>
      <p:sp>
        <p:nvSpPr>
          <p:cNvPr id="4" name="Flowchart: Connector 3">
            <a:extLst>
              <a:ext uri="{FF2B5EF4-FFF2-40B4-BE49-F238E27FC236}">
                <a16:creationId xmlns:a16="http://schemas.microsoft.com/office/drawing/2014/main" id="{F98B8B35-6016-5832-1E8B-DB5A678995DA}"/>
              </a:ext>
            </a:extLst>
          </p:cNvPr>
          <p:cNvSpPr/>
          <p:nvPr/>
        </p:nvSpPr>
        <p:spPr>
          <a:xfrm>
            <a:off x="7127491" y="248247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6" name="Flowchart: Connector 5">
            <a:extLst>
              <a:ext uri="{FF2B5EF4-FFF2-40B4-BE49-F238E27FC236}">
                <a16:creationId xmlns:a16="http://schemas.microsoft.com/office/drawing/2014/main" id="{C486C49A-BEE5-21F3-9A7F-2CFB65BFB5A5}"/>
              </a:ext>
            </a:extLst>
          </p:cNvPr>
          <p:cNvSpPr/>
          <p:nvPr/>
        </p:nvSpPr>
        <p:spPr>
          <a:xfrm>
            <a:off x="7127491" y="322019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3" name="TextBox 12">
            <a:extLst>
              <a:ext uri="{FF2B5EF4-FFF2-40B4-BE49-F238E27FC236}">
                <a16:creationId xmlns:a16="http://schemas.microsoft.com/office/drawing/2014/main" id="{E6F34914-5029-3BAF-1141-1DFB9FB8781B}"/>
              </a:ext>
            </a:extLst>
          </p:cNvPr>
          <p:cNvSpPr txBox="1"/>
          <p:nvPr/>
        </p:nvSpPr>
        <p:spPr>
          <a:xfrm>
            <a:off x="7428781" y="2432283"/>
            <a:ext cx="2526905" cy="430887"/>
          </a:xfrm>
          <a:prstGeom prst="rect">
            <a:avLst/>
          </a:prstGeom>
          <a:noFill/>
        </p:spPr>
        <p:txBody>
          <a:bodyPr wrap="square" rtlCol="0">
            <a:spAutoFit/>
          </a:bodyPr>
          <a:lstStyle/>
          <a:p>
            <a:r>
              <a:rPr lang="en-AU" sz="1100" dirty="0"/>
              <a:t>Review the requirements detailed in the question. </a:t>
            </a:r>
          </a:p>
        </p:txBody>
      </p:sp>
    </p:spTree>
    <p:extLst>
      <p:ext uri="{BB962C8B-B14F-4D97-AF65-F5344CB8AC3E}">
        <p14:creationId xmlns:p14="http://schemas.microsoft.com/office/powerpoint/2010/main" val="2293576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C9BC93-165A-4757-E047-D338F7D85332}"/>
              </a:ext>
            </a:extLst>
          </p:cNvPr>
          <p:cNvPicPr>
            <a:picLocks noChangeAspect="1"/>
          </p:cNvPicPr>
          <p:nvPr/>
        </p:nvPicPr>
        <p:blipFill>
          <a:blip r:embed="rId2"/>
          <a:stretch>
            <a:fillRect/>
          </a:stretch>
        </p:blipFill>
        <p:spPr>
          <a:xfrm>
            <a:off x="21900" y="2117236"/>
            <a:ext cx="4691899" cy="1316470"/>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CB87DB76-5FEA-420B-9B74-745878F7DE55}"/>
              </a:ext>
            </a:extLst>
          </p:cNvPr>
          <p:cNvSpPr>
            <a:spLocks noGrp="1"/>
          </p:cNvSpPr>
          <p:nvPr>
            <p:ph type="title"/>
          </p:nvPr>
        </p:nvSpPr>
        <p:spPr>
          <a:xfrm>
            <a:off x="471284" y="62625"/>
            <a:ext cx="10591457" cy="639793"/>
          </a:xfrm>
        </p:spPr>
        <p:txBody>
          <a:bodyPr/>
          <a:lstStyle/>
          <a:p>
            <a:r>
              <a:rPr lang="en-AU" sz="2500"/>
              <a:t>Workplace Health and Safety (WHS) Statutory Obligations</a:t>
            </a:r>
          </a:p>
        </p:txBody>
      </p:sp>
      <p:sp>
        <p:nvSpPr>
          <p:cNvPr id="8" name="Flowchart: Connector 7">
            <a:extLst>
              <a:ext uri="{FF2B5EF4-FFF2-40B4-BE49-F238E27FC236}">
                <a16:creationId xmlns:a16="http://schemas.microsoft.com/office/drawing/2014/main" id="{D9A6FF25-7275-4ACA-9DB1-D829637A2910}"/>
              </a:ext>
            </a:extLst>
          </p:cNvPr>
          <p:cNvSpPr/>
          <p:nvPr/>
        </p:nvSpPr>
        <p:spPr>
          <a:xfrm>
            <a:off x="8463631" y="1619209"/>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9" name="TextBox 8">
            <a:extLst>
              <a:ext uri="{FF2B5EF4-FFF2-40B4-BE49-F238E27FC236}">
                <a16:creationId xmlns:a16="http://schemas.microsoft.com/office/drawing/2014/main" id="{B4B1A818-9C00-4B41-BD5F-B91C7DCCBCD8}"/>
              </a:ext>
            </a:extLst>
          </p:cNvPr>
          <p:cNvSpPr txBox="1"/>
          <p:nvPr/>
        </p:nvSpPr>
        <p:spPr>
          <a:xfrm>
            <a:off x="8818499" y="2148095"/>
            <a:ext cx="3351602" cy="1015663"/>
          </a:xfrm>
          <a:prstGeom prst="rect">
            <a:avLst/>
          </a:prstGeom>
          <a:noFill/>
        </p:spPr>
        <p:txBody>
          <a:bodyPr wrap="square">
            <a:spAutoFit/>
          </a:bodyPr>
          <a:lstStyle/>
          <a:p>
            <a:pPr lvl="0"/>
            <a:r>
              <a:rPr lang="en-AU" sz="1200" b="1"/>
              <a:t>Upload evidence of either</a:t>
            </a:r>
          </a:p>
          <a:p>
            <a:pPr marL="342900" lvl="0" indent="-342900">
              <a:buFont typeface="Arial" panose="020B0604020202020204" pitchFamily="34" charset="0"/>
              <a:buChar char="•"/>
            </a:pPr>
            <a:r>
              <a:rPr lang="en-AU" sz="1200">
                <a:effectLst/>
              </a:rPr>
              <a:t>any WHS Management System certification, ISO 45001 or AS 4801, or</a:t>
            </a:r>
          </a:p>
          <a:p>
            <a:pPr marL="342900" lvl="0" indent="-342900">
              <a:buFont typeface="Arial" panose="020B0604020202020204" pitchFamily="34" charset="0"/>
              <a:buChar char="•"/>
            </a:pPr>
            <a:r>
              <a:rPr lang="en-AU" sz="1200">
                <a:effectLst/>
              </a:rPr>
              <a:t>1 example of a completed safe work method statements </a:t>
            </a:r>
            <a:endParaRPr lang="en-AU" sz="1200">
              <a:solidFill>
                <a:srgbClr val="000000"/>
              </a:solidFill>
              <a:effectLst/>
              <a:latin typeface="Calibri" panose="020F0502020204030204" pitchFamily="34" charset="0"/>
              <a:ea typeface="SimSun" panose="02010600030101010101" pitchFamily="2" charset="-122"/>
            </a:endParaRPr>
          </a:p>
        </p:txBody>
      </p:sp>
      <p:sp>
        <p:nvSpPr>
          <p:cNvPr id="10" name="Flowchart: Connector 9">
            <a:extLst>
              <a:ext uri="{FF2B5EF4-FFF2-40B4-BE49-F238E27FC236}">
                <a16:creationId xmlns:a16="http://schemas.microsoft.com/office/drawing/2014/main" id="{F3F9459D-234C-4260-BB82-EEC463F87615}"/>
              </a:ext>
            </a:extLst>
          </p:cNvPr>
          <p:cNvSpPr/>
          <p:nvPr/>
        </p:nvSpPr>
        <p:spPr>
          <a:xfrm>
            <a:off x="960576" y="308186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pic>
        <p:nvPicPr>
          <p:cNvPr id="6" name="Picture 5">
            <a:extLst>
              <a:ext uri="{FF2B5EF4-FFF2-40B4-BE49-F238E27FC236}">
                <a16:creationId xmlns:a16="http://schemas.microsoft.com/office/drawing/2014/main" id="{CEF3145F-B720-45BC-BEF4-E5FEA220329A}"/>
              </a:ext>
            </a:extLst>
          </p:cNvPr>
          <p:cNvPicPr>
            <a:picLocks noChangeAspect="1"/>
          </p:cNvPicPr>
          <p:nvPr/>
        </p:nvPicPr>
        <p:blipFill>
          <a:blip r:embed="rId3"/>
          <a:stretch>
            <a:fillRect/>
          </a:stretch>
        </p:blipFill>
        <p:spPr>
          <a:xfrm>
            <a:off x="6573672" y="5280132"/>
            <a:ext cx="1800602" cy="1392379"/>
          </a:xfrm>
          <a:prstGeom prst="rect">
            <a:avLst/>
          </a:prstGeom>
        </p:spPr>
      </p:pic>
      <p:pic>
        <p:nvPicPr>
          <p:cNvPr id="17" name="Picture 16">
            <a:extLst>
              <a:ext uri="{FF2B5EF4-FFF2-40B4-BE49-F238E27FC236}">
                <a16:creationId xmlns:a16="http://schemas.microsoft.com/office/drawing/2014/main" id="{BEBB65C2-A4A0-40E3-8987-698664E5B6E3}"/>
              </a:ext>
            </a:extLst>
          </p:cNvPr>
          <p:cNvPicPr>
            <a:picLocks noChangeAspect="1"/>
          </p:cNvPicPr>
          <p:nvPr/>
        </p:nvPicPr>
        <p:blipFill>
          <a:blip r:embed="rId4"/>
          <a:stretch>
            <a:fillRect/>
          </a:stretch>
        </p:blipFill>
        <p:spPr>
          <a:xfrm>
            <a:off x="4892514" y="1763478"/>
            <a:ext cx="3392402" cy="2940497"/>
          </a:xfrm>
          <a:prstGeom prst="rect">
            <a:avLst/>
          </a:prstGeom>
          <a:ln>
            <a:solidFill>
              <a:srgbClr val="002060"/>
            </a:solidFill>
          </a:ln>
        </p:spPr>
      </p:pic>
      <p:sp>
        <p:nvSpPr>
          <p:cNvPr id="14" name="TextBox 13">
            <a:extLst>
              <a:ext uri="{FF2B5EF4-FFF2-40B4-BE49-F238E27FC236}">
                <a16:creationId xmlns:a16="http://schemas.microsoft.com/office/drawing/2014/main" id="{5DB76F74-017A-4D44-A3A6-340CB48A6C8E}"/>
              </a:ext>
            </a:extLst>
          </p:cNvPr>
          <p:cNvSpPr txBox="1"/>
          <p:nvPr/>
        </p:nvSpPr>
        <p:spPr>
          <a:xfrm>
            <a:off x="8904813" y="1154735"/>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15" name="Flowchart: Connector 14">
            <a:extLst>
              <a:ext uri="{FF2B5EF4-FFF2-40B4-BE49-F238E27FC236}">
                <a16:creationId xmlns:a16="http://schemas.microsoft.com/office/drawing/2014/main" id="{E8CE70CE-D3AD-47C0-8B11-D1E05CDD54AB}"/>
              </a:ext>
            </a:extLst>
          </p:cNvPr>
          <p:cNvSpPr/>
          <p:nvPr/>
        </p:nvSpPr>
        <p:spPr>
          <a:xfrm>
            <a:off x="3049501" y="1966342"/>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6" name="Flowchart: Connector 15">
            <a:extLst>
              <a:ext uri="{FF2B5EF4-FFF2-40B4-BE49-F238E27FC236}">
                <a16:creationId xmlns:a16="http://schemas.microsoft.com/office/drawing/2014/main" id="{F322F86D-BB0E-4F13-B512-14C992882604}"/>
              </a:ext>
            </a:extLst>
          </p:cNvPr>
          <p:cNvSpPr/>
          <p:nvPr/>
        </p:nvSpPr>
        <p:spPr>
          <a:xfrm>
            <a:off x="4892514" y="180793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9" name="TextBox 18">
            <a:extLst>
              <a:ext uri="{FF2B5EF4-FFF2-40B4-BE49-F238E27FC236}">
                <a16:creationId xmlns:a16="http://schemas.microsoft.com/office/drawing/2014/main" id="{E4F5F9D7-09CD-4A4A-AEE3-ED21B8439F6F}"/>
              </a:ext>
            </a:extLst>
          </p:cNvPr>
          <p:cNvSpPr txBox="1"/>
          <p:nvPr/>
        </p:nvSpPr>
        <p:spPr>
          <a:xfrm>
            <a:off x="8904813" y="1632673"/>
            <a:ext cx="3178974" cy="261610"/>
          </a:xfrm>
          <a:prstGeom prst="rect">
            <a:avLst/>
          </a:prstGeom>
          <a:noFill/>
        </p:spPr>
        <p:txBody>
          <a:bodyPr wrap="square" rtlCol="0">
            <a:spAutoFit/>
          </a:bodyPr>
          <a:lstStyle/>
          <a:p>
            <a:r>
              <a:rPr lang="en-AU" sz="1100"/>
              <a:t>Review the requirements detailed in the question. </a:t>
            </a:r>
          </a:p>
        </p:txBody>
      </p:sp>
      <p:sp>
        <p:nvSpPr>
          <p:cNvPr id="21" name="Flowchart: Connector 20">
            <a:extLst>
              <a:ext uri="{FF2B5EF4-FFF2-40B4-BE49-F238E27FC236}">
                <a16:creationId xmlns:a16="http://schemas.microsoft.com/office/drawing/2014/main" id="{3B6A7D48-F255-4F43-8358-1006391AECD5}"/>
              </a:ext>
            </a:extLst>
          </p:cNvPr>
          <p:cNvSpPr/>
          <p:nvPr/>
        </p:nvSpPr>
        <p:spPr>
          <a:xfrm>
            <a:off x="8463631" y="223344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2" name="TextBox 21">
            <a:extLst>
              <a:ext uri="{FF2B5EF4-FFF2-40B4-BE49-F238E27FC236}">
                <a16:creationId xmlns:a16="http://schemas.microsoft.com/office/drawing/2014/main" id="{4A9E66D3-2399-417A-8166-EB3193E20BA4}"/>
              </a:ext>
            </a:extLst>
          </p:cNvPr>
          <p:cNvSpPr txBox="1"/>
          <p:nvPr/>
        </p:nvSpPr>
        <p:spPr>
          <a:xfrm>
            <a:off x="313883" y="4636404"/>
            <a:ext cx="3636324"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provide the information in the form requested will be marked as unsuccessful.</a:t>
            </a:r>
          </a:p>
        </p:txBody>
      </p:sp>
      <p:sp>
        <p:nvSpPr>
          <p:cNvPr id="23" name="Content Placeholder 2">
            <a:extLst>
              <a:ext uri="{FF2B5EF4-FFF2-40B4-BE49-F238E27FC236}">
                <a16:creationId xmlns:a16="http://schemas.microsoft.com/office/drawing/2014/main" id="{6FC3BC39-1AAB-4B05-A250-EC7D12149E0C}"/>
              </a:ext>
            </a:extLst>
          </p:cNvPr>
          <p:cNvSpPr txBox="1">
            <a:spLocks/>
          </p:cNvSpPr>
          <p:nvPr/>
        </p:nvSpPr>
        <p:spPr>
          <a:xfrm>
            <a:off x="248411" y="565750"/>
            <a:ext cx="11695178" cy="230832"/>
          </a:xfrm>
          <a:prstGeom prst="rect">
            <a:avLst/>
          </a:prstGeom>
        </p:spPr>
        <p:txBody>
          <a:bodyPr wrap="square" lIns="0" tIns="0" rIns="0" bIns="0">
            <a:spAutoFit/>
          </a:bodyPr>
          <a:lstStyle>
            <a:lvl1pPr marL="0" eaLnBrk="1" hangingPunct="1">
              <a:defRPr sz="1800" b="1" i="0" baseline="0">
                <a:solidFill>
                  <a:schemeClr val="bg2"/>
                </a:solidFill>
                <a:latin typeface="Arial" panose="020B0604020202020204" pitchFamily="34" charset="0"/>
                <a:ea typeface="+mn-ea"/>
                <a:cs typeface="Arial" panose="020B0604020202020204" pitchFamily="34" charset="0"/>
              </a:defRPr>
            </a:lvl1pPr>
            <a:lvl2pPr marL="414579" eaLnBrk="1" hangingPunct="1">
              <a:defRPr>
                <a:latin typeface="+mn-lt"/>
                <a:ea typeface="+mn-ea"/>
                <a:cs typeface="+mn-cs"/>
              </a:defRPr>
            </a:lvl2pPr>
            <a:lvl3pPr marL="829157" eaLnBrk="1" hangingPunct="1">
              <a:defRPr>
                <a:latin typeface="+mn-lt"/>
                <a:ea typeface="+mn-ea"/>
                <a:cs typeface="+mn-cs"/>
              </a:defRPr>
            </a:lvl3pPr>
            <a:lvl4pPr marL="1243736" eaLnBrk="1" hangingPunct="1">
              <a:defRPr>
                <a:latin typeface="+mn-lt"/>
                <a:ea typeface="+mn-ea"/>
                <a:cs typeface="+mn-cs"/>
              </a:defRPr>
            </a:lvl4pPr>
            <a:lvl5pPr marL="1658315" eaLnBrk="1" hangingPunct="1">
              <a:defRPr>
                <a:latin typeface="+mn-lt"/>
                <a:ea typeface="+mn-ea"/>
                <a:cs typeface="+mn-cs"/>
              </a:defRPr>
            </a:lvl5pPr>
            <a:lvl6pPr marL="2072894" eaLnBrk="1" hangingPunct="1">
              <a:defRPr>
                <a:latin typeface="+mn-lt"/>
                <a:ea typeface="+mn-ea"/>
                <a:cs typeface="+mn-cs"/>
              </a:defRPr>
            </a:lvl6pPr>
            <a:lvl7pPr marL="2487471" eaLnBrk="1" hangingPunct="1">
              <a:defRPr>
                <a:latin typeface="+mn-lt"/>
                <a:ea typeface="+mn-ea"/>
                <a:cs typeface="+mn-cs"/>
              </a:defRPr>
            </a:lvl7pPr>
            <a:lvl8pPr marL="2902050" eaLnBrk="1" hangingPunct="1">
              <a:defRPr>
                <a:latin typeface="+mn-lt"/>
                <a:ea typeface="+mn-ea"/>
                <a:cs typeface="+mn-cs"/>
              </a:defRPr>
            </a:lvl8pPr>
            <a:lvl9pPr marL="3316629" eaLnBrk="1" hangingPunct="1">
              <a:defRPr>
                <a:latin typeface="+mn-lt"/>
                <a:ea typeface="+mn-ea"/>
                <a:cs typeface="+mn-cs"/>
              </a:defRPr>
            </a:lvl9pPr>
          </a:lstStyle>
          <a:p>
            <a:pPr defTabSz="914400"/>
            <a:r>
              <a:rPr lang="en-AU" sz="1500" kern="0">
                <a:solidFill>
                  <a:srgbClr val="00B050"/>
                </a:solidFill>
              </a:rPr>
              <a:t>The applicant must provide evidence their ability to have in place the required </a:t>
            </a:r>
            <a:r>
              <a:rPr lang="en-AU" sz="1500">
                <a:solidFill>
                  <a:srgbClr val="00B050"/>
                </a:solidFill>
              </a:rPr>
              <a:t>Workspace Health and Safety (WHS) controls.</a:t>
            </a:r>
            <a:endParaRPr lang="en-AU" sz="1500" kern="0">
              <a:solidFill>
                <a:srgbClr val="00B050"/>
              </a:solidFill>
            </a:endParaRPr>
          </a:p>
        </p:txBody>
      </p:sp>
      <p:sp>
        <p:nvSpPr>
          <p:cNvPr id="18" name="TextBox 17">
            <a:extLst>
              <a:ext uri="{FF2B5EF4-FFF2-40B4-BE49-F238E27FC236}">
                <a16:creationId xmlns:a16="http://schemas.microsoft.com/office/drawing/2014/main" id="{511B8F22-0F87-4796-BF8E-9A9F96A510C3}"/>
              </a:ext>
            </a:extLst>
          </p:cNvPr>
          <p:cNvSpPr txBox="1"/>
          <p:nvPr/>
        </p:nvSpPr>
        <p:spPr>
          <a:xfrm>
            <a:off x="4588820" y="1259935"/>
            <a:ext cx="3886586" cy="369332"/>
          </a:xfrm>
          <a:prstGeom prst="rect">
            <a:avLst/>
          </a:prstGeom>
          <a:noFill/>
        </p:spPr>
        <p:txBody>
          <a:bodyPr wrap="square">
            <a:spAutoFit/>
          </a:bodyPr>
          <a:lstStyle/>
          <a:p>
            <a:r>
              <a:rPr lang="en-AU" sz="1800" b="1">
                <a:effectLst/>
              </a:rPr>
              <a:t>Examples Only</a:t>
            </a:r>
            <a:r>
              <a:rPr lang="en-AU" sz="1800">
                <a:effectLst/>
              </a:rPr>
              <a:t> </a:t>
            </a:r>
            <a:endParaRPr lang="en-AU"/>
          </a:p>
        </p:txBody>
      </p:sp>
    </p:spTree>
    <p:extLst>
      <p:ext uri="{BB962C8B-B14F-4D97-AF65-F5344CB8AC3E}">
        <p14:creationId xmlns:p14="http://schemas.microsoft.com/office/powerpoint/2010/main" val="134492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64CB22-B238-DC34-1252-308A167FE2CF}"/>
              </a:ext>
            </a:extLst>
          </p:cNvPr>
          <p:cNvPicPr>
            <a:picLocks noChangeAspect="1"/>
          </p:cNvPicPr>
          <p:nvPr/>
        </p:nvPicPr>
        <p:blipFill>
          <a:blip r:embed="rId2"/>
          <a:stretch>
            <a:fillRect/>
          </a:stretch>
        </p:blipFill>
        <p:spPr>
          <a:xfrm>
            <a:off x="149759" y="1163647"/>
            <a:ext cx="6167661" cy="3533063"/>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C4378F2C-8C10-4F92-92B2-A4AFDAFC6FB5}"/>
              </a:ext>
            </a:extLst>
          </p:cNvPr>
          <p:cNvSpPr>
            <a:spLocks noGrp="1"/>
          </p:cNvSpPr>
          <p:nvPr>
            <p:ph type="title"/>
          </p:nvPr>
        </p:nvSpPr>
        <p:spPr>
          <a:xfrm>
            <a:off x="471284" y="62625"/>
            <a:ext cx="10591457" cy="639793"/>
          </a:xfrm>
        </p:spPr>
        <p:txBody>
          <a:bodyPr/>
          <a:lstStyle/>
          <a:p>
            <a:r>
              <a:rPr lang="en-AU" sz="2500"/>
              <a:t>Workplace Health and Safety (WHS) Prosecutions or Fine(s)</a:t>
            </a:r>
          </a:p>
        </p:txBody>
      </p:sp>
      <p:sp>
        <p:nvSpPr>
          <p:cNvPr id="7" name="Content Placeholder 2">
            <a:extLst>
              <a:ext uri="{FF2B5EF4-FFF2-40B4-BE49-F238E27FC236}">
                <a16:creationId xmlns:a16="http://schemas.microsoft.com/office/drawing/2014/main" id="{5CB5C7B3-A7EA-415C-9304-151C9437773A}"/>
              </a:ext>
            </a:extLst>
          </p:cNvPr>
          <p:cNvSpPr>
            <a:spLocks noGrp="1"/>
          </p:cNvSpPr>
          <p:nvPr>
            <p:ph sz="half" idx="2"/>
          </p:nvPr>
        </p:nvSpPr>
        <p:spPr>
          <a:xfrm>
            <a:off x="313882" y="563918"/>
            <a:ext cx="11573317" cy="461665"/>
          </a:xfrm>
        </p:spPr>
        <p:txBody>
          <a:bodyPr/>
          <a:lstStyle/>
          <a:p>
            <a:r>
              <a:rPr lang="en-AU" sz="1500">
                <a:solidFill>
                  <a:srgbClr val="00B050"/>
                </a:solidFill>
              </a:rPr>
              <a:t>The applicant to disclose and provide details (if applicable) of any prosecutions or fines for a breach of Australian WHS and/or environmental legislation.</a:t>
            </a:r>
          </a:p>
        </p:txBody>
      </p:sp>
      <p:sp>
        <p:nvSpPr>
          <p:cNvPr id="8" name="Flowchart: Connector 7">
            <a:extLst>
              <a:ext uri="{FF2B5EF4-FFF2-40B4-BE49-F238E27FC236}">
                <a16:creationId xmlns:a16="http://schemas.microsoft.com/office/drawing/2014/main" id="{441E4D80-7478-4B40-9A61-DA13638AFFC8}"/>
              </a:ext>
            </a:extLst>
          </p:cNvPr>
          <p:cNvSpPr/>
          <p:nvPr/>
        </p:nvSpPr>
        <p:spPr>
          <a:xfrm>
            <a:off x="7278677" y="179801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9" name="TextBox 8">
            <a:extLst>
              <a:ext uri="{FF2B5EF4-FFF2-40B4-BE49-F238E27FC236}">
                <a16:creationId xmlns:a16="http://schemas.microsoft.com/office/drawing/2014/main" id="{44BF148E-0591-4973-A88C-5196C77A2FC4}"/>
              </a:ext>
            </a:extLst>
          </p:cNvPr>
          <p:cNvSpPr txBox="1"/>
          <p:nvPr/>
        </p:nvSpPr>
        <p:spPr>
          <a:xfrm>
            <a:off x="7694079" y="2363578"/>
            <a:ext cx="3744012" cy="461665"/>
          </a:xfrm>
          <a:prstGeom prst="rect">
            <a:avLst/>
          </a:prstGeom>
          <a:noFill/>
        </p:spPr>
        <p:txBody>
          <a:bodyPr wrap="square">
            <a:spAutoFit/>
          </a:bodyPr>
          <a:lstStyle/>
          <a:p>
            <a:pPr lvl="0"/>
            <a:r>
              <a:rPr lang="en-AU" sz="1200"/>
              <a:t>Please select yes or no the Company incurred any prosecutions or fines during the past 2 years.</a:t>
            </a:r>
            <a:endParaRPr lang="en-AU" sz="1200">
              <a:solidFill>
                <a:srgbClr val="000000"/>
              </a:solidFill>
              <a:effectLst/>
              <a:latin typeface="Calibri" panose="020F0502020204030204" pitchFamily="34" charset="0"/>
              <a:ea typeface="SimSun" panose="02010600030101010101" pitchFamily="2" charset="-122"/>
            </a:endParaRPr>
          </a:p>
        </p:txBody>
      </p:sp>
      <p:sp>
        <p:nvSpPr>
          <p:cNvPr id="10" name="Flowchart: Connector 9">
            <a:extLst>
              <a:ext uri="{FF2B5EF4-FFF2-40B4-BE49-F238E27FC236}">
                <a16:creationId xmlns:a16="http://schemas.microsoft.com/office/drawing/2014/main" id="{E39C2EB6-0D19-45A2-B2C1-E795B3D76BBC}"/>
              </a:ext>
            </a:extLst>
          </p:cNvPr>
          <p:cNvSpPr/>
          <p:nvPr/>
        </p:nvSpPr>
        <p:spPr>
          <a:xfrm>
            <a:off x="1285910" y="422053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3" name="TextBox 12">
            <a:extLst>
              <a:ext uri="{FF2B5EF4-FFF2-40B4-BE49-F238E27FC236}">
                <a16:creationId xmlns:a16="http://schemas.microsoft.com/office/drawing/2014/main" id="{512819E6-7473-4F24-8B78-027A90F618F2}"/>
              </a:ext>
            </a:extLst>
          </p:cNvPr>
          <p:cNvSpPr txBox="1"/>
          <p:nvPr/>
        </p:nvSpPr>
        <p:spPr>
          <a:xfrm>
            <a:off x="7694079" y="3060417"/>
            <a:ext cx="3744012" cy="646331"/>
          </a:xfrm>
          <a:prstGeom prst="rect">
            <a:avLst/>
          </a:prstGeom>
          <a:noFill/>
        </p:spPr>
        <p:txBody>
          <a:bodyPr wrap="square">
            <a:spAutoFit/>
          </a:bodyPr>
          <a:lstStyle/>
          <a:p>
            <a:pPr lvl="0"/>
            <a:r>
              <a:rPr lang="en-AU" sz="1200"/>
              <a:t>If </a:t>
            </a:r>
            <a:r>
              <a:rPr lang="en-AU" sz="1200" b="1"/>
              <a:t>Yes</a:t>
            </a:r>
            <a:r>
              <a:rPr lang="en-AU" sz="1200"/>
              <a:t> is selected, the applicant must provide details of prosecutions or fines incurred such as incidents, causes, current status and any ramifications</a:t>
            </a:r>
            <a:r>
              <a:rPr lang="en-AU" sz="1200" b="1"/>
              <a:t>.</a:t>
            </a:r>
            <a:endParaRPr lang="en-AU" sz="1200">
              <a:solidFill>
                <a:srgbClr val="000000"/>
              </a:solidFill>
              <a:effectLst/>
              <a:latin typeface="Calibri" panose="020F0502020204030204" pitchFamily="34" charset="0"/>
              <a:ea typeface="SimSun" panose="02010600030101010101" pitchFamily="2" charset="-122"/>
            </a:endParaRPr>
          </a:p>
        </p:txBody>
      </p:sp>
      <p:sp>
        <p:nvSpPr>
          <p:cNvPr id="16" name="TextBox 15">
            <a:extLst>
              <a:ext uri="{FF2B5EF4-FFF2-40B4-BE49-F238E27FC236}">
                <a16:creationId xmlns:a16="http://schemas.microsoft.com/office/drawing/2014/main" id="{8DB4A10C-5365-48F1-9E5D-E84306E9B67D}"/>
              </a:ext>
            </a:extLst>
          </p:cNvPr>
          <p:cNvSpPr txBox="1"/>
          <p:nvPr/>
        </p:nvSpPr>
        <p:spPr>
          <a:xfrm>
            <a:off x="7432571" y="1308460"/>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18" name="Flowchart: Connector 17">
            <a:extLst>
              <a:ext uri="{FF2B5EF4-FFF2-40B4-BE49-F238E27FC236}">
                <a16:creationId xmlns:a16="http://schemas.microsoft.com/office/drawing/2014/main" id="{7F549DEB-28DB-44CE-83C3-89056478E636}"/>
              </a:ext>
            </a:extLst>
          </p:cNvPr>
          <p:cNvSpPr/>
          <p:nvPr/>
        </p:nvSpPr>
        <p:spPr>
          <a:xfrm>
            <a:off x="2310199" y="108234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9" name="Flowchart: Connector 18">
            <a:extLst>
              <a:ext uri="{FF2B5EF4-FFF2-40B4-BE49-F238E27FC236}">
                <a16:creationId xmlns:a16="http://schemas.microsoft.com/office/drawing/2014/main" id="{1C9ACDC8-FC7E-4841-B8D9-A9DA6C769A73}"/>
              </a:ext>
            </a:extLst>
          </p:cNvPr>
          <p:cNvSpPr/>
          <p:nvPr/>
        </p:nvSpPr>
        <p:spPr>
          <a:xfrm>
            <a:off x="7301337" y="246137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0" name="TextBox 19">
            <a:extLst>
              <a:ext uri="{FF2B5EF4-FFF2-40B4-BE49-F238E27FC236}">
                <a16:creationId xmlns:a16="http://schemas.microsoft.com/office/drawing/2014/main" id="{4980021E-2F6A-4556-A3C0-BA70EC65DE28}"/>
              </a:ext>
            </a:extLst>
          </p:cNvPr>
          <p:cNvSpPr txBox="1"/>
          <p:nvPr/>
        </p:nvSpPr>
        <p:spPr>
          <a:xfrm>
            <a:off x="7694079" y="1749295"/>
            <a:ext cx="3178974" cy="261610"/>
          </a:xfrm>
          <a:prstGeom prst="rect">
            <a:avLst/>
          </a:prstGeom>
          <a:noFill/>
        </p:spPr>
        <p:txBody>
          <a:bodyPr wrap="square" rtlCol="0">
            <a:spAutoFit/>
          </a:bodyPr>
          <a:lstStyle/>
          <a:p>
            <a:r>
              <a:rPr lang="en-AU" sz="1100"/>
              <a:t>Review the details requested in the question. </a:t>
            </a:r>
          </a:p>
        </p:txBody>
      </p:sp>
      <p:sp>
        <p:nvSpPr>
          <p:cNvPr id="21" name="Flowchart: Connector 20">
            <a:extLst>
              <a:ext uri="{FF2B5EF4-FFF2-40B4-BE49-F238E27FC236}">
                <a16:creationId xmlns:a16="http://schemas.microsoft.com/office/drawing/2014/main" id="{ABF17754-9EE3-4F6D-B516-CA471C35C412}"/>
              </a:ext>
            </a:extLst>
          </p:cNvPr>
          <p:cNvSpPr/>
          <p:nvPr/>
        </p:nvSpPr>
        <p:spPr>
          <a:xfrm>
            <a:off x="2035232" y="2210212"/>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2" name="Flowchart: Connector 21">
            <a:extLst>
              <a:ext uri="{FF2B5EF4-FFF2-40B4-BE49-F238E27FC236}">
                <a16:creationId xmlns:a16="http://schemas.microsoft.com/office/drawing/2014/main" id="{58F19208-67C1-4D0E-9F51-D6911B627D77}"/>
              </a:ext>
            </a:extLst>
          </p:cNvPr>
          <p:cNvSpPr/>
          <p:nvPr/>
        </p:nvSpPr>
        <p:spPr>
          <a:xfrm>
            <a:off x="7343651" y="321001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23" name="Arrow: Pentagon 22">
            <a:extLst>
              <a:ext uri="{FF2B5EF4-FFF2-40B4-BE49-F238E27FC236}">
                <a16:creationId xmlns:a16="http://schemas.microsoft.com/office/drawing/2014/main" id="{0C8BF7B0-2CA5-4A5C-8D30-6775D2E4DEA4}"/>
              </a:ext>
            </a:extLst>
          </p:cNvPr>
          <p:cNvSpPr/>
          <p:nvPr/>
        </p:nvSpPr>
        <p:spPr>
          <a:xfrm>
            <a:off x="6503241" y="2461374"/>
            <a:ext cx="498975" cy="484632"/>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E96922E8-1090-4D2F-97C9-3C6069402F9B}"/>
              </a:ext>
            </a:extLst>
          </p:cNvPr>
          <p:cNvSpPr txBox="1"/>
          <p:nvPr/>
        </p:nvSpPr>
        <p:spPr>
          <a:xfrm>
            <a:off x="313883" y="4786478"/>
            <a:ext cx="3885584" cy="815608"/>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have selected yes and do not provide adequate details of  details of prosecutions or fines incurred  will be marked as being unsuccessful. The Scheme assessment committee reserves the right not to prequalify an applicant on review and investigation of the information provided.</a:t>
            </a:r>
          </a:p>
        </p:txBody>
      </p:sp>
    </p:spTree>
    <p:extLst>
      <p:ext uri="{BB962C8B-B14F-4D97-AF65-F5344CB8AC3E}">
        <p14:creationId xmlns:p14="http://schemas.microsoft.com/office/powerpoint/2010/main" val="273005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A9BB03-BE28-519E-374E-30DE82F7EDDE}"/>
              </a:ext>
            </a:extLst>
          </p:cNvPr>
          <p:cNvPicPr>
            <a:picLocks noChangeAspect="1"/>
          </p:cNvPicPr>
          <p:nvPr/>
        </p:nvPicPr>
        <p:blipFill>
          <a:blip r:embed="rId2"/>
          <a:stretch>
            <a:fillRect/>
          </a:stretch>
        </p:blipFill>
        <p:spPr>
          <a:xfrm>
            <a:off x="72329" y="2136389"/>
            <a:ext cx="4209411" cy="1120358"/>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CDE0B1D0-3D20-4FE4-8359-5A6490AB96DB}"/>
              </a:ext>
            </a:extLst>
          </p:cNvPr>
          <p:cNvSpPr>
            <a:spLocks noGrp="1"/>
          </p:cNvSpPr>
          <p:nvPr>
            <p:ph type="title"/>
          </p:nvPr>
        </p:nvSpPr>
        <p:spPr>
          <a:xfrm>
            <a:off x="471284" y="62625"/>
            <a:ext cx="10591457" cy="639793"/>
          </a:xfrm>
        </p:spPr>
        <p:txBody>
          <a:bodyPr/>
          <a:lstStyle/>
          <a:p>
            <a:r>
              <a:rPr lang="en-AU" sz="2500"/>
              <a:t>Supplier Code of Conduct</a:t>
            </a:r>
          </a:p>
        </p:txBody>
      </p:sp>
      <p:sp>
        <p:nvSpPr>
          <p:cNvPr id="8" name="Content Placeholder 2">
            <a:extLst>
              <a:ext uri="{FF2B5EF4-FFF2-40B4-BE49-F238E27FC236}">
                <a16:creationId xmlns:a16="http://schemas.microsoft.com/office/drawing/2014/main" id="{0408D7DF-11FF-4C7F-A1AA-1BA95BAEE55F}"/>
              </a:ext>
            </a:extLst>
          </p:cNvPr>
          <p:cNvSpPr>
            <a:spLocks noGrp="1"/>
          </p:cNvSpPr>
          <p:nvPr>
            <p:ph sz="half" idx="2"/>
          </p:nvPr>
        </p:nvSpPr>
        <p:spPr>
          <a:xfrm>
            <a:off x="313883" y="563918"/>
            <a:ext cx="11639992" cy="230832"/>
          </a:xfrm>
        </p:spPr>
        <p:txBody>
          <a:bodyPr/>
          <a:lstStyle/>
          <a:p>
            <a:r>
              <a:rPr lang="en-AU" sz="1500">
                <a:solidFill>
                  <a:srgbClr val="00B050"/>
                </a:solidFill>
              </a:rPr>
              <a:t>The applicant is to confirm whether the Company will comply with the NSW Government Supplier Code of Conduct.</a:t>
            </a:r>
          </a:p>
        </p:txBody>
      </p:sp>
      <p:pic>
        <p:nvPicPr>
          <p:cNvPr id="4" name="Picture 3">
            <a:extLst>
              <a:ext uri="{FF2B5EF4-FFF2-40B4-BE49-F238E27FC236}">
                <a16:creationId xmlns:a16="http://schemas.microsoft.com/office/drawing/2014/main" id="{C0655C0E-A6FC-4868-8CB0-8A09BC329818}"/>
              </a:ext>
            </a:extLst>
          </p:cNvPr>
          <p:cNvPicPr>
            <a:picLocks noChangeAspect="1"/>
          </p:cNvPicPr>
          <p:nvPr/>
        </p:nvPicPr>
        <p:blipFill>
          <a:blip r:embed="rId3"/>
          <a:stretch>
            <a:fillRect/>
          </a:stretch>
        </p:blipFill>
        <p:spPr>
          <a:xfrm>
            <a:off x="4367523" y="1203711"/>
            <a:ext cx="3572316" cy="4917689"/>
          </a:xfrm>
          <a:prstGeom prst="rect">
            <a:avLst/>
          </a:prstGeom>
          <a:ln>
            <a:solidFill>
              <a:srgbClr val="002060"/>
            </a:solidFill>
          </a:ln>
        </p:spPr>
      </p:pic>
      <p:sp>
        <p:nvSpPr>
          <p:cNvPr id="12" name="TextBox 11">
            <a:extLst>
              <a:ext uri="{FF2B5EF4-FFF2-40B4-BE49-F238E27FC236}">
                <a16:creationId xmlns:a16="http://schemas.microsoft.com/office/drawing/2014/main" id="{97277633-02DA-4730-AB53-D2D697E8105B}"/>
              </a:ext>
            </a:extLst>
          </p:cNvPr>
          <p:cNvSpPr txBox="1"/>
          <p:nvPr/>
        </p:nvSpPr>
        <p:spPr>
          <a:xfrm>
            <a:off x="8904813" y="1154735"/>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13" name="TextBox 12">
            <a:extLst>
              <a:ext uri="{FF2B5EF4-FFF2-40B4-BE49-F238E27FC236}">
                <a16:creationId xmlns:a16="http://schemas.microsoft.com/office/drawing/2014/main" id="{880B101C-C933-40BF-8C9F-54DB30321A58}"/>
              </a:ext>
            </a:extLst>
          </p:cNvPr>
          <p:cNvSpPr txBox="1"/>
          <p:nvPr/>
        </p:nvSpPr>
        <p:spPr>
          <a:xfrm>
            <a:off x="313883" y="4636404"/>
            <a:ext cx="3572317"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agree to the and  NSW Government Supplier code of Conduct will be  marked as unsuccessful.</a:t>
            </a:r>
          </a:p>
        </p:txBody>
      </p:sp>
      <p:sp>
        <p:nvSpPr>
          <p:cNvPr id="14" name="TextBox 13">
            <a:extLst>
              <a:ext uri="{FF2B5EF4-FFF2-40B4-BE49-F238E27FC236}">
                <a16:creationId xmlns:a16="http://schemas.microsoft.com/office/drawing/2014/main" id="{BCFD74ED-A9BE-4E13-A597-9714043A055A}"/>
              </a:ext>
            </a:extLst>
          </p:cNvPr>
          <p:cNvSpPr txBox="1"/>
          <p:nvPr/>
        </p:nvSpPr>
        <p:spPr>
          <a:xfrm>
            <a:off x="9075211" y="2509369"/>
            <a:ext cx="2697303" cy="261610"/>
          </a:xfrm>
          <a:prstGeom prst="rect">
            <a:avLst/>
          </a:prstGeom>
          <a:noFill/>
        </p:spPr>
        <p:txBody>
          <a:bodyPr wrap="square" rtlCol="0">
            <a:spAutoFit/>
          </a:bodyPr>
          <a:lstStyle/>
          <a:p>
            <a:r>
              <a:rPr lang="en-AU" sz="1100"/>
              <a:t>Please select Agree or Do not agree </a:t>
            </a:r>
          </a:p>
        </p:txBody>
      </p:sp>
      <p:sp>
        <p:nvSpPr>
          <p:cNvPr id="15" name="Flowchart: Connector 14">
            <a:extLst>
              <a:ext uri="{FF2B5EF4-FFF2-40B4-BE49-F238E27FC236}">
                <a16:creationId xmlns:a16="http://schemas.microsoft.com/office/drawing/2014/main" id="{30735AE8-5A4D-45B6-A406-BB6C4279B400}"/>
              </a:ext>
            </a:extLst>
          </p:cNvPr>
          <p:cNvSpPr/>
          <p:nvPr/>
        </p:nvSpPr>
        <p:spPr>
          <a:xfrm>
            <a:off x="8773921" y="172889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6" name="Flowchart: Connector 15">
            <a:extLst>
              <a:ext uri="{FF2B5EF4-FFF2-40B4-BE49-F238E27FC236}">
                <a16:creationId xmlns:a16="http://schemas.microsoft.com/office/drawing/2014/main" id="{00ABF01A-A877-4032-A067-D2295527CB00}"/>
              </a:ext>
            </a:extLst>
          </p:cNvPr>
          <p:cNvSpPr/>
          <p:nvPr/>
        </p:nvSpPr>
        <p:spPr>
          <a:xfrm>
            <a:off x="8773921" y="246660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8" name="TextBox 17">
            <a:extLst>
              <a:ext uri="{FF2B5EF4-FFF2-40B4-BE49-F238E27FC236}">
                <a16:creationId xmlns:a16="http://schemas.microsoft.com/office/drawing/2014/main" id="{E188BDF8-BF96-419F-AB7A-038914BE36F7}"/>
              </a:ext>
            </a:extLst>
          </p:cNvPr>
          <p:cNvSpPr txBox="1"/>
          <p:nvPr/>
        </p:nvSpPr>
        <p:spPr>
          <a:xfrm>
            <a:off x="9075211" y="1678695"/>
            <a:ext cx="2526905" cy="430887"/>
          </a:xfrm>
          <a:prstGeom prst="rect">
            <a:avLst/>
          </a:prstGeom>
          <a:noFill/>
        </p:spPr>
        <p:txBody>
          <a:bodyPr wrap="square" rtlCol="0">
            <a:spAutoFit/>
          </a:bodyPr>
          <a:lstStyle/>
          <a:p>
            <a:r>
              <a:rPr lang="en-AU" sz="1100"/>
              <a:t>Review the requirements detailed in the question. </a:t>
            </a:r>
          </a:p>
        </p:txBody>
      </p:sp>
      <p:sp>
        <p:nvSpPr>
          <p:cNvPr id="17" name="Flowchart: Connector 16">
            <a:extLst>
              <a:ext uri="{FF2B5EF4-FFF2-40B4-BE49-F238E27FC236}">
                <a16:creationId xmlns:a16="http://schemas.microsoft.com/office/drawing/2014/main" id="{DB67D773-D0D2-483D-B069-9596B188F844}"/>
              </a:ext>
            </a:extLst>
          </p:cNvPr>
          <p:cNvSpPr/>
          <p:nvPr/>
        </p:nvSpPr>
        <p:spPr>
          <a:xfrm>
            <a:off x="4176260" y="1109465"/>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9" name="Flowchart: Connector 18">
            <a:extLst>
              <a:ext uri="{FF2B5EF4-FFF2-40B4-BE49-F238E27FC236}">
                <a16:creationId xmlns:a16="http://schemas.microsoft.com/office/drawing/2014/main" id="{EB4BBADF-8768-46EA-9D43-0E1C1BB047CC}"/>
              </a:ext>
            </a:extLst>
          </p:cNvPr>
          <p:cNvSpPr/>
          <p:nvPr/>
        </p:nvSpPr>
        <p:spPr>
          <a:xfrm>
            <a:off x="1532540" y="2813741"/>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Tree>
    <p:extLst>
      <p:ext uri="{BB962C8B-B14F-4D97-AF65-F5344CB8AC3E}">
        <p14:creationId xmlns:p14="http://schemas.microsoft.com/office/powerpoint/2010/main" val="37599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4DB37-9E1E-45CA-8B06-5CAFD5425507}"/>
              </a:ext>
            </a:extLst>
          </p:cNvPr>
          <p:cNvSpPr>
            <a:spLocks noGrp="1"/>
          </p:cNvSpPr>
          <p:nvPr>
            <p:ph type="title"/>
          </p:nvPr>
        </p:nvSpPr>
        <p:spPr/>
        <p:txBody>
          <a:bodyPr/>
          <a:lstStyle/>
          <a:p>
            <a:r>
              <a:rPr lang="en-AU"/>
              <a:t>Introduction</a:t>
            </a:r>
          </a:p>
        </p:txBody>
      </p:sp>
      <p:sp>
        <p:nvSpPr>
          <p:cNvPr id="3" name="Content Placeholder 2">
            <a:extLst>
              <a:ext uri="{FF2B5EF4-FFF2-40B4-BE49-F238E27FC236}">
                <a16:creationId xmlns:a16="http://schemas.microsoft.com/office/drawing/2014/main" id="{37EB50D9-32C7-4838-98F9-942F85233BAE}"/>
              </a:ext>
            </a:extLst>
          </p:cNvPr>
          <p:cNvSpPr>
            <a:spLocks noGrp="1"/>
          </p:cNvSpPr>
          <p:nvPr>
            <p:ph sz="half" idx="2"/>
          </p:nvPr>
        </p:nvSpPr>
        <p:spPr>
          <a:xfrm>
            <a:off x="480810" y="942876"/>
            <a:ext cx="10847294" cy="276999"/>
          </a:xfrm>
        </p:spPr>
        <p:txBody>
          <a:bodyPr/>
          <a:lstStyle/>
          <a:p>
            <a:r>
              <a:rPr lang="en-AU">
                <a:solidFill>
                  <a:srgbClr val="00B050"/>
                </a:solidFill>
              </a:rPr>
              <a:t>Purpose of this document</a:t>
            </a:r>
          </a:p>
        </p:txBody>
      </p:sp>
      <p:sp>
        <p:nvSpPr>
          <p:cNvPr id="5" name="Content Placeholder 4">
            <a:extLst>
              <a:ext uri="{FF2B5EF4-FFF2-40B4-BE49-F238E27FC236}">
                <a16:creationId xmlns:a16="http://schemas.microsoft.com/office/drawing/2014/main" id="{C980AD31-A4A3-4B6C-B993-0CF59CC5DC1C}"/>
              </a:ext>
            </a:extLst>
          </p:cNvPr>
          <p:cNvSpPr>
            <a:spLocks noGrp="1"/>
          </p:cNvSpPr>
          <p:nvPr>
            <p:ph idx="12"/>
          </p:nvPr>
        </p:nvSpPr>
        <p:spPr>
          <a:xfrm>
            <a:off x="480809" y="1610719"/>
            <a:ext cx="11130166" cy="4070485"/>
          </a:xfrm>
          <a:solidFill>
            <a:schemeClr val="accent2">
              <a:lumMod val="20000"/>
              <a:lumOff val="80000"/>
            </a:schemeClr>
          </a:solidFill>
        </p:spPr>
        <p:txBody>
          <a:bodyPr lIns="0" tIns="45720" rIns="91440" bIns="45720" anchor="t">
            <a:normAutofit/>
          </a:bodyPr>
          <a:lstStyle/>
          <a:p>
            <a:r>
              <a:rPr lang="en-AU" sz="1700" dirty="0">
                <a:solidFill>
                  <a:schemeClr val="accent3">
                    <a:lumMod val="90000"/>
                    <a:lumOff val="10000"/>
                  </a:schemeClr>
                </a:solidFill>
              </a:rPr>
              <a:t>This document has been designed as a simple guide to help new applicants with their applications to prequalify for the </a:t>
            </a:r>
            <a:r>
              <a:rPr lang="en-AU" sz="1700" kern="1400" dirty="0">
                <a:solidFill>
                  <a:schemeClr val="accent3">
                    <a:lumMod val="90000"/>
                    <a:lumOff val="10000"/>
                  </a:schemeClr>
                </a:solidFill>
                <a:effectLst/>
                <a:ea typeface="SimHei" panose="02010609060101010101" pitchFamily="49" charset="-122"/>
              </a:rPr>
              <a:t>NSW Government Electric Vehicle Fleet Charging Infrastructure – SCM13381 (“scheme”).</a:t>
            </a:r>
          </a:p>
          <a:p>
            <a:endParaRPr lang="en-AU" sz="1700" kern="1400" dirty="0">
              <a:solidFill>
                <a:schemeClr val="accent3">
                  <a:lumMod val="90000"/>
                  <a:lumOff val="10000"/>
                </a:schemeClr>
              </a:solidFill>
              <a:ea typeface="SimHei" panose="02010609060101010101" pitchFamily="49" charset="-122"/>
            </a:endParaRPr>
          </a:p>
          <a:p>
            <a:r>
              <a:rPr lang="en-AU" sz="1700" kern="1400" dirty="0">
                <a:solidFill>
                  <a:schemeClr val="accent3">
                    <a:lumMod val="90000"/>
                    <a:lumOff val="10000"/>
                  </a:schemeClr>
                </a:solidFill>
                <a:effectLst/>
                <a:ea typeface="SimHei" panose="02010609060101010101" pitchFamily="49" charset="-122"/>
              </a:rPr>
              <a:t>The document covers the following areas;</a:t>
            </a:r>
          </a:p>
          <a:p>
            <a:pPr marL="414020" lvl="1">
              <a:buFont typeface="Wingdings" panose="05000000000000000000" pitchFamily="2" charset="2"/>
              <a:buChar char="q"/>
            </a:pPr>
            <a:endParaRPr lang="en-AU" sz="1700" kern="1400" dirty="0">
              <a:solidFill>
                <a:schemeClr val="accent3">
                  <a:lumMod val="90000"/>
                  <a:lumOff val="10000"/>
                </a:schemeClr>
              </a:solidFill>
              <a:effectLst/>
              <a:ea typeface="SimHei" panose="02010609060101010101" pitchFamily="49" charset="-122"/>
            </a:endParaRPr>
          </a:p>
          <a:p>
            <a:pPr marL="414020" lvl="1">
              <a:buFont typeface="Wingdings" panose="05000000000000000000" pitchFamily="2" charset="2"/>
              <a:buChar char="q"/>
            </a:pPr>
            <a:r>
              <a:rPr lang="en-AU" sz="1700" kern="1400" dirty="0">
                <a:solidFill>
                  <a:schemeClr val="accent3">
                    <a:lumMod val="90000"/>
                    <a:lumOff val="10000"/>
                  </a:schemeClr>
                </a:solidFill>
                <a:latin typeface="Arial"/>
                <a:ea typeface="SimHei"/>
                <a:cs typeface="Arial"/>
              </a:rPr>
              <a:t>  Outline for prequalification to "Capability A" under the scheme</a:t>
            </a:r>
          </a:p>
          <a:p>
            <a:pPr marL="414020" lvl="1">
              <a:buFont typeface="Wingdings" panose="05000000000000000000" pitchFamily="2" charset="2"/>
              <a:buChar char="q"/>
            </a:pPr>
            <a:r>
              <a:rPr lang="en-AU" sz="1700" kern="1400" dirty="0">
                <a:solidFill>
                  <a:schemeClr val="accent3">
                    <a:lumMod val="90000"/>
                    <a:lumOff val="10000"/>
                  </a:schemeClr>
                </a:solidFill>
                <a:ea typeface="SimHei" panose="02010609060101010101" pitchFamily="49" charset="-122"/>
              </a:rPr>
              <a:t>  Eligibility and requirements to apply and be prequalified on the scheme</a:t>
            </a:r>
          </a:p>
          <a:p>
            <a:pPr marL="414020" lvl="1">
              <a:buFont typeface="Wingdings" panose="05000000000000000000" pitchFamily="2" charset="2"/>
              <a:buChar char="q"/>
            </a:pPr>
            <a:r>
              <a:rPr lang="en-AU" sz="1700" kern="1400" dirty="0">
                <a:solidFill>
                  <a:schemeClr val="accent3">
                    <a:lumMod val="90000"/>
                    <a:lumOff val="10000"/>
                  </a:schemeClr>
                </a:solidFill>
                <a:latin typeface="Arial"/>
                <a:ea typeface="SimHei"/>
                <a:cs typeface="Arial"/>
              </a:rPr>
              <a:t>  Guide notes and watchpoints for applicants to in addressing each prequalification question.</a:t>
            </a:r>
          </a:p>
          <a:p>
            <a:pPr marL="0" indent="0">
              <a:buNone/>
            </a:pPr>
            <a:endParaRPr lang="en-AU" sz="1700" kern="1400" dirty="0">
              <a:solidFill>
                <a:schemeClr val="accent3">
                  <a:lumMod val="90000"/>
                  <a:lumOff val="10000"/>
                </a:schemeClr>
              </a:solidFill>
              <a:effectLst/>
              <a:ea typeface="SimHei" panose="02010609060101010101" pitchFamily="49" charset="-122"/>
            </a:endParaRPr>
          </a:p>
          <a:p>
            <a:r>
              <a:rPr lang="en-AU" sz="1700" kern="1400" dirty="0">
                <a:solidFill>
                  <a:schemeClr val="accent3">
                    <a:lumMod val="90000"/>
                    <a:lumOff val="10000"/>
                  </a:schemeClr>
                </a:solidFill>
                <a:ea typeface="SimHei" panose="02010609060101010101" pitchFamily="49" charset="-122"/>
              </a:rPr>
              <a:t>This document should be read in conjunction with the scheme conditions and all other scheme documents.</a:t>
            </a:r>
          </a:p>
          <a:p>
            <a:endParaRPr lang="en-AU" sz="1700" kern="1400" dirty="0">
              <a:solidFill>
                <a:schemeClr val="accent3">
                  <a:lumMod val="90000"/>
                  <a:lumOff val="10000"/>
                </a:schemeClr>
              </a:solidFill>
              <a:ea typeface="SimHei"/>
            </a:endParaRPr>
          </a:p>
          <a:p>
            <a:pPr marL="0" indent="0">
              <a:buNone/>
            </a:pPr>
            <a:r>
              <a:rPr lang="en-AU" sz="1700" b="1" kern="1400" dirty="0">
                <a:solidFill>
                  <a:srgbClr val="0070C0"/>
                </a:solidFill>
                <a:latin typeface="Arial"/>
                <a:ea typeface="SimHei"/>
                <a:cs typeface="Arial"/>
              </a:rPr>
              <a:t>Please note the images listed in this guide are captured from the templates to be completed and documents in corresponding sections of scheme application in NSW </a:t>
            </a:r>
            <a:r>
              <a:rPr lang="en-AU" sz="1700" b="1" kern="1400" dirty="0" err="1">
                <a:solidFill>
                  <a:srgbClr val="0070C0"/>
                </a:solidFill>
                <a:latin typeface="Arial"/>
                <a:ea typeface="SimHei"/>
                <a:cs typeface="Arial"/>
              </a:rPr>
              <a:t>buy.nsw</a:t>
            </a:r>
            <a:r>
              <a:rPr lang="en-AU" sz="1700" b="1" kern="1400" dirty="0">
                <a:solidFill>
                  <a:srgbClr val="0070C0"/>
                </a:solidFill>
                <a:latin typeface="Arial"/>
                <a:ea typeface="SimHei"/>
                <a:cs typeface="Arial"/>
              </a:rPr>
              <a:t> website. </a:t>
            </a:r>
            <a:endParaRPr lang="en-AU" sz="1700" b="1" kern="1400" dirty="0">
              <a:solidFill>
                <a:srgbClr val="0070C0"/>
              </a:solidFill>
              <a:ea typeface="SimHei" panose="02010609060101010101" pitchFamily="49" charset="-122"/>
            </a:endParaRPr>
          </a:p>
          <a:p>
            <a:endParaRPr lang="en-AU" sz="1700" b="1" dirty="0">
              <a:solidFill>
                <a:srgbClr val="0070C0"/>
              </a:solidFill>
              <a:effectLst/>
              <a:ea typeface="SimHei" panose="02010609060101010101" pitchFamily="49" charset="-122"/>
            </a:endParaRPr>
          </a:p>
          <a:p>
            <a:endParaRPr lang="en-AU" sz="1700" b="1" kern="1400" dirty="0">
              <a:solidFill>
                <a:srgbClr val="0070C0"/>
              </a:solidFill>
              <a:effectLst/>
              <a:ea typeface="SimHei" panose="02010609060101010101" pitchFamily="49" charset="-122"/>
            </a:endParaRPr>
          </a:p>
          <a:p>
            <a:endParaRPr lang="en-AU" sz="1500" b="1" kern="1400" dirty="0">
              <a:solidFill>
                <a:srgbClr val="0070C0"/>
              </a:solidFill>
              <a:effectLst/>
              <a:ea typeface="SimHei" panose="02010609060101010101" pitchFamily="49" charset="-122"/>
            </a:endParaRPr>
          </a:p>
          <a:p>
            <a:endParaRPr lang="en-AU" sz="1800" b="1" kern="1400" dirty="0">
              <a:solidFill>
                <a:srgbClr val="0070C0"/>
              </a:solidFill>
              <a:ea typeface="SimHei" panose="02010609060101010101" pitchFamily="49" charset="-122"/>
            </a:endParaRPr>
          </a:p>
          <a:p>
            <a:pPr marL="0" indent="0">
              <a:buNone/>
            </a:pPr>
            <a:endParaRPr lang="en-AU" sz="1800" kern="1400" dirty="0">
              <a:solidFill>
                <a:srgbClr val="002060"/>
              </a:solidFill>
              <a:ea typeface="SimHei" panose="02010609060101010101" pitchFamily="49" charset="-122"/>
            </a:endParaRPr>
          </a:p>
          <a:p>
            <a:pPr marL="0" indent="0">
              <a:buNone/>
            </a:pPr>
            <a:endParaRPr lang="en-AU" sz="1700" b="1" dirty="0">
              <a:solidFill>
                <a:srgbClr val="002060"/>
              </a:solidFill>
            </a:endParaRPr>
          </a:p>
          <a:p>
            <a:pPr marL="342900" indent="-342900">
              <a:buFont typeface="+mj-lt"/>
              <a:buAutoNum type="arabicPeriod"/>
            </a:pPr>
            <a:endParaRPr lang="en-AU" sz="1600" dirty="0"/>
          </a:p>
        </p:txBody>
      </p:sp>
    </p:spTree>
    <p:extLst>
      <p:ext uri="{BB962C8B-B14F-4D97-AF65-F5344CB8AC3E}">
        <p14:creationId xmlns:p14="http://schemas.microsoft.com/office/powerpoint/2010/main" val="126958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9BA265-D308-D97D-830B-3660F0134ABB}"/>
              </a:ext>
            </a:extLst>
          </p:cNvPr>
          <p:cNvPicPr>
            <a:picLocks noChangeAspect="1"/>
          </p:cNvPicPr>
          <p:nvPr/>
        </p:nvPicPr>
        <p:blipFill>
          <a:blip r:embed="rId2"/>
          <a:stretch>
            <a:fillRect/>
          </a:stretch>
        </p:blipFill>
        <p:spPr>
          <a:xfrm>
            <a:off x="0" y="1728890"/>
            <a:ext cx="5458783" cy="2019687"/>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12" name="Title 3">
            <a:extLst>
              <a:ext uri="{FF2B5EF4-FFF2-40B4-BE49-F238E27FC236}">
                <a16:creationId xmlns:a16="http://schemas.microsoft.com/office/drawing/2014/main" id="{B1F99535-9463-4B89-83E8-2E24FB6DAB60}"/>
              </a:ext>
            </a:extLst>
          </p:cNvPr>
          <p:cNvSpPr txBox="1">
            <a:spLocks/>
          </p:cNvSpPr>
          <p:nvPr/>
        </p:nvSpPr>
        <p:spPr>
          <a:xfrm>
            <a:off x="559424" y="251747"/>
            <a:ext cx="10591457" cy="639793"/>
          </a:xfrm>
          <a:prstGeom prst="rect">
            <a:avLst/>
          </a:prstGeom>
        </p:spPr>
        <p:txBody>
          <a:bodyPr lIns="0" tIns="0" rIns="0" bIns="0"/>
          <a:lstStyle>
            <a:lvl1pPr eaLnBrk="1" hangingPunct="1">
              <a:defRPr sz="2720" b="1" i="0">
                <a:solidFill>
                  <a:srgbClr val="00426F"/>
                </a:solidFill>
                <a:latin typeface="Arial" panose="020B0604020202020204" pitchFamily="34" charset="0"/>
                <a:ea typeface="+mj-ea"/>
                <a:cs typeface="Arial" panose="020B0604020202020204" pitchFamily="34" charset="0"/>
              </a:defRPr>
            </a:lvl1pPr>
          </a:lstStyle>
          <a:p>
            <a:pPr defTabSz="914400"/>
            <a:r>
              <a:rPr lang="en-AU" sz="2500" kern="0"/>
              <a:t>NSW Procurement Policy Framework</a:t>
            </a:r>
          </a:p>
        </p:txBody>
      </p:sp>
      <p:sp>
        <p:nvSpPr>
          <p:cNvPr id="20" name="Content Placeholder 19">
            <a:extLst>
              <a:ext uri="{FF2B5EF4-FFF2-40B4-BE49-F238E27FC236}">
                <a16:creationId xmlns:a16="http://schemas.microsoft.com/office/drawing/2014/main" id="{FCEBBCF9-DEF9-4AE9-BC39-D7E3A8E98FE7}"/>
              </a:ext>
            </a:extLst>
          </p:cNvPr>
          <p:cNvSpPr>
            <a:spLocks noGrp="1"/>
          </p:cNvSpPr>
          <p:nvPr>
            <p:ph sz="half" idx="2"/>
          </p:nvPr>
        </p:nvSpPr>
        <p:spPr>
          <a:xfrm>
            <a:off x="431505" y="800432"/>
            <a:ext cx="10847294" cy="507831"/>
          </a:xfrm>
        </p:spPr>
        <p:txBody>
          <a:bodyPr/>
          <a:lstStyle/>
          <a:p>
            <a:r>
              <a:rPr lang="en-AU" sz="1500" kern="0">
                <a:solidFill>
                  <a:srgbClr val="00B050"/>
                </a:solidFill>
              </a:rPr>
              <a:t>The applicant </a:t>
            </a:r>
            <a:r>
              <a:rPr lang="en-AU" sz="1500">
                <a:solidFill>
                  <a:srgbClr val="00B050"/>
                </a:solidFill>
              </a:rPr>
              <a:t>is to </a:t>
            </a:r>
            <a:r>
              <a:rPr lang="en-AU" sz="1500" kern="0">
                <a:solidFill>
                  <a:srgbClr val="00B050"/>
                </a:solidFill>
              </a:rPr>
              <a:t>confirm whether they comply with the NSW Procurement Policy Framework.</a:t>
            </a:r>
          </a:p>
          <a:p>
            <a:endParaRPr lang="en-AU"/>
          </a:p>
        </p:txBody>
      </p:sp>
      <p:pic>
        <p:nvPicPr>
          <p:cNvPr id="22" name="Picture 21">
            <a:extLst>
              <a:ext uri="{FF2B5EF4-FFF2-40B4-BE49-F238E27FC236}">
                <a16:creationId xmlns:a16="http://schemas.microsoft.com/office/drawing/2014/main" id="{E9DAF999-7CBF-4881-81E3-A62AC94B84F4}"/>
              </a:ext>
            </a:extLst>
          </p:cNvPr>
          <p:cNvPicPr>
            <a:picLocks noChangeAspect="1"/>
          </p:cNvPicPr>
          <p:nvPr/>
        </p:nvPicPr>
        <p:blipFill>
          <a:blip r:embed="rId3"/>
          <a:stretch>
            <a:fillRect/>
          </a:stretch>
        </p:blipFill>
        <p:spPr>
          <a:xfrm>
            <a:off x="5558903" y="1505026"/>
            <a:ext cx="3092080" cy="3858227"/>
          </a:xfrm>
          <a:prstGeom prst="rect">
            <a:avLst/>
          </a:prstGeom>
          <a:ln>
            <a:solidFill>
              <a:srgbClr val="002060"/>
            </a:solidFill>
          </a:ln>
        </p:spPr>
      </p:pic>
      <p:sp>
        <p:nvSpPr>
          <p:cNvPr id="10" name="TextBox 9">
            <a:extLst>
              <a:ext uri="{FF2B5EF4-FFF2-40B4-BE49-F238E27FC236}">
                <a16:creationId xmlns:a16="http://schemas.microsoft.com/office/drawing/2014/main" id="{05C22514-9C42-4F3F-8089-1BCD45A0329A}"/>
              </a:ext>
            </a:extLst>
          </p:cNvPr>
          <p:cNvSpPr txBox="1"/>
          <p:nvPr/>
        </p:nvSpPr>
        <p:spPr>
          <a:xfrm>
            <a:off x="8904813" y="1342906"/>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13" name="TextBox 12">
            <a:extLst>
              <a:ext uri="{FF2B5EF4-FFF2-40B4-BE49-F238E27FC236}">
                <a16:creationId xmlns:a16="http://schemas.microsoft.com/office/drawing/2014/main" id="{EB6A90AC-513D-411E-A460-7E04D2FD2F00}"/>
              </a:ext>
            </a:extLst>
          </p:cNvPr>
          <p:cNvSpPr txBox="1"/>
          <p:nvPr/>
        </p:nvSpPr>
        <p:spPr>
          <a:xfrm>
            <a:off x="9075211" y="2509369"/>
            <a:ext cx="2697303" cy="261610"/>
          </a:xfrm>
          <a:prstGeom prst="rect">
            <a:avLst/>
          </a:prstGeom>
          <a:noFill/>
        </p:spPr>
        <p:txBody>
          <a:bodyPr wrap="square" rtlCol="0">
            <a:spAutoFit/>
          </a:bodyPr>
          <a:lstStyle/>
          <a:p>
            <a:r>
              <a:rPr lang="en-AU" sz="1100"/>
              <a:t>Please select Agree or Do not agree </a:t>
            </a:r>
          </a:p>
        </p:txBody>
      </p:sp>
      <p:sp>
        <p:nvSpPr>
          <p:cNvPr id="17" name="Flowchart: Connector 16">
            <a:extLst>
              <a:ext uri="{FF2B5EF4-FFF2-40B4-BE49-F238E27FC236}">
                <a16:creationId xmlns:a16="http://schemas.microsoft.com/office/drawing/2014/main" id="{B78C0303-41DA-4460-A723-6CDC2912FD1D}"/>
              </a:ext>
            </a:extLst>
          </p:cNvPr>
          <p:cNvSpPr/>
          <p:nvPr/>
        </p:nvSpPr>
        <p:spPr>
          <a:xfrm>
            <a:off x="8773921" y="172889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8" name="Flowchart: Connector 17">
            <a:extLst>
              <a:ext uri="{FF2B5EF4-FFF2-40B4-BE49-F238E27FC236}">
                <a16:creationId xmlns:a16="http://schemas.microsoft.com/office/drawing/2014/main" id="{9C1A155A-E116-4CBC-AC65-CA4855BC513F}"/>
              </a:ext>
            </a:extLst>
          </p:cNvPr>
          <p:cNvSpPr/>
          <p:nvPr/>
        </p:nvSpPr>
        <p:spPr>
          <a:xfrm>
            <a:off x="8773921" y="246660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9" name="TextBox 18">
            <a:extLst>
              <a:ext uri="{FF2B5EF4-FFF2-40B4-BE49-F238E27FC236}">
                <a16:creationId xmlns:a16="http://schemas.microsoft.com/office/drawing/2014/main" id="{822B4410-86A6-4380-B9A0-B5C7B369C801}"/>
              </a:ext>
            </a:extLst>
          </p:cNvPr>
          <p:cNvSpPr txBox="1"/>
          <p:nvPr/>
        </p:nvSpPr>
        <p:spPr>
          <a:xfrm>
            <a:off x="9075211" y="1678695"/>
            <a:ext cx="2526905" cy="430887"/>
          </a:xfrm>
          <a:prstGeom prst="rect">
            <a:avLst/>
          </a:prstGeom>
          <a:noFill/>
        </p:spPr>
        <p:txBody>
          <a:bodyPr wrap="square" rtlCol="0">
            <a:spAutoFit/>
          </a:bodyPr>
          <a:lstStyle/>
          <a:p>
            <a:r>
              <a:rPr lang="en-AU" sz="1100"/>
              <a:t>Review the requirements detailed in the question. </a:t>
            </a:r>
          </a:p>
        </p:txBody>
      </p:sp>
      <p:sp>
        <p:nvSpPr>
          <p:cNvPr id="21" name="Flowchart: Connector 20">
            <a:extLst>
              <a:ext uri="{FF2B5EF4-FFF2-40B4-BE49-F238E27FC236}">
                <a16:creationId xmlns:a16="http://schemas.microsoft.com/office/drawing/2014/main" id="{5644840B-E149-4136-99B8-09B9609F1DDC}"/>
              </a:ext>
            </a:extLst>
          </p:cNvPr>
          <p:cNvSpPr/>
          <p:nvPr/>
        </p:nvSpPr>
        <p:spPr>
          <a:xfrm>
            <a:off x="2620874" y="160451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23" name="Flowchart: Connector 22">
            <a:extLst>
              <a:ext uri="{FF2B5EF4-FFF2-40B4-BE49-F238E27FC236}">
                <a16:creationId xmlns:a16="http://schemas.microsoft.com/office/drawing/2014/main" id="{23D5662E-CAD1-42BB-B7E9-D70DD2CFF298}"/>
              </a:ext>
            </a:extLst>
          </p:cNvPr>
          <p:cNvSpPr/>
          <p:nvPr/>
        </p:nvSpPr>
        <p:spPr>
          <a:xfrm>
            <a:off x="5581721" y="155532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24" name="Flowchart: Connector 23">
            <a:extLst>
              <a:ext uri="{FF2B5EF4-FFF2-40B4-BE49-F238E27FC236}">
                <a16:creationId xmlns:a16="http://schemas.microsoft.com/office/drawing/2014/main" id="{20B930E6-71AF-4081-B2C2-A4F414923584}"/>
              </a:ext>
            </a:extLst>
          </p:cNvPr>
          <p:cNvSpPr/>
          <p:nvPr/>
        </p:nvSpPr>
        <p:spPr>
          <a:xfrm>
            <a:off x="1958702" y="342900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6" name="TextBox 25">
            <a:extLst>
              <a:ext uri="{FF2B5EF4-FFF2-40B4-BE49-F238E27FC236}">
                <a16:creationId xmlns:a16="http://schemas.microsoft.com/office/drawing/2014/main" id="{62CE6A5F-AB16-49E9-A65F-5EA5415F5557}"/>
              </a:ext>
            </a:extLst>
          </p:cNvPr>
          <p:cNvSpPr txBox="1"/>
          <p:nvPr/>
        </p:nvSpPr>
        <p:spPr>
          <a:xfrm>
            <a:off x="75979" y="4617058"/>
            <a:ext cx="3572317"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that do not agree to the and  NSW Government Procurement Policy Framework will be  marked as unsuccessful.</a:t>
            </a:r>
          </a:p>
        </p:txBody>
      </p:sp>
    </p:spTree>
    <p:extLst>
      <p:ext uri="{BB962C8B-B14F-4D97-AF65-F5344CB8AC3E}">
        <p14:creationId xmlns:p14="http://schemas.microsoft.com/office/powerpoint/2010/main" val="93517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EEEC4EF-906C-4E88-851A-55126B1C78DC}"/>
              </a:ext>
            </a:extLst>
          </p:cNvPr>
          <p:cNvSpPr>
            <a:spLocks noGrp="1"/>
          </p:cNvSpPr>
          <p:nvPr>
            <p:ph type="title"/>
          </p:nvPr>
        </p:nvSpPr>
        <p:spPr>
          <a:xfrm>
            <a:off x="419486" y="62625"/>
            <a:ext cx="10591457" cy="639793"/>
          </a:xfrm>
        </p:spPr>
        <p:txBody>
          <a:bodyPr/>
          <a:lstStyle/>
          <a:p>
            <a:r>
              <a:rPr lang="en-AU" sz="2500" dirty="0"/>
              <a:t>Declaration of Capability Experience </a:t>
            </a:r>
          </a:p>
        </p:txBody>
      </p:sp>
      <p:sp>
        <p:nvSpPr>
          <p:cNvPr id="7" name="Content Placeholder 2">
            <a:extLst>
              <a:ext uri="{FF2B5EF4-FFF2-40B4-BE49-F238E27FC236}">
                <a16:creationId xmlns:a16="http://schemas.microsoft.com/office/drawing/2014/main" id="{BA54739E-0053-4A98-A0DA-CF6E6112809B}"/>
              </a:ext>
            </a:extLst>
          </p:cNvPr>
          <p:cNvSpPr>
            <a:spLocks noGrp="1"/>
          </p:cNvSpPr>
          <p:nvPr>
            <p:ph sz="half" idx="2"/>
          </p:nvPr>
        </p:nvSpPr>
        <p:spPr>
          <a:xfrm>
            <a:off x="313883" y="563918"/>
            <a:ext cx="11082540" cy="461665"/>
          </a:xfrm>
        </p:spPr>
        <p:txBody>
          <a:bodyPr/>
          <a:lstStyle/>
          <a:p>
            <a:r>
              <a:rPr lang="en-AU" sz="1500" dirty="0">
                <a:solidFill>
                  <a:srgbClr val="00B050"/>
                </a:solidFill>
              </a:rPr>
              <a:t>The applicant is to declare the ability to deliver the full scope defined under A1, A2 and A3, and whether applicant will apply for optional A4</a:t>
            </a:r>
          </a:p>
        </p:txBody>
      </p:sp>
      <p:sp>
        <p:nvSpPr>
          <p:cNvPr id="17" name="TextBox 16">
            <a:extLst>
              <a:ext uri="{FF2B5EF4-FFF2-40B4-BE49-F238E27FC236}">
                <a16:creationId xmlns:a16="http://schemas.microsoft.com/office/drawing/2014/main" id="{4BFD98C6-002A-4443-A3A9-089B40B48568}"/>
              </a:ext>
            </a:extLst>
          </p:cNvPr>
          <p:cNvSpPr txBox="1"/>
          <p:nvPr/>
        </p:nvSpPr>
        <p:spPr>
          <a:xfrm>
            <a:off x="519351" y="5179305"/>
            <a:ext cx="3487650" cy="677108"/>
          </a:xfrm>
          <a:prstGeom prst="rect">
            <a:avLst/>
          </a:prstGeom>
          <a:solidFill>
            <a:srgbClr val="002060"/>
          </a:solidFill>
        </p:spPr>
        <p:txBody>
          <a:bodyPr wrap="square" rtlCol="0">
            <a:spAutoFit/>
          </a:bodyPr>
          <a:lstStyle/>
          <a:p>
            <a:r>
              <a:rPr lang="en-AU" sz="1100" b="1" dirty="0">
                <a:solidFill>
                  <a:schemeClr val="bg1"/>
                </a:solidFill>
              </a:rPr>
              <a:t>Watchpoint:  </a:t>
            </a:r>
          </a:p>
          <a:p>
            <a:r>
              <a:rPr lang="en-AU" sz="900" dirty="0">
                <a:solidFill>
                  <a:schemeClr val="bg1"/>
                </a:solidFill>
              </a:rPr>
              <a:t>Applicants that reply no to Question 1, i.e. do not provide the experience to deliver the full scope of capability A, will be marked unsuccessful.</a:t>
            </a:r>
          </a:p>
        </p:txBody>
      </p:sp>
      <p:sp>
        <p:nvSpPr>
          <p:cNvPr id="18" name="TextBox 17">
            <a:extLst>
              <a:ext uri="{FF2B5EF4-FFF2-40B4-BE49-F238E27FC236}">
                <a16:creationId xmlns:a16="http://schemas.microsoft.com/office/drawing/2014/main" id="{8544207D-FD2D-4193-85E1-180A754F47FD}"/>
              </a:ext>
            </a:extLst>
          </p:cNvPr>
          <p:cNvSpPr txBox="1"/>
          <p:nvPr/>
        </p:nvSpPr>
        <p:spPr>
          <a:xfrm>
            <a:off x="8904813" y="1342906"/>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
        <p:nvSpPr>
          <p:cNvPr id="19" name="TextBox 18">
            <a:extLst>
              <a:ext uri="{FF2B5EF4-FFF2-40B4-BE49-F238E27FC236}">
                <a16:creationId xmlns:a16="http://schemas.microsoft.com/office/drawing/2014/main" id="{65B1106B-5D7A-4111-867A-C33AADCABABD}"/>
              </a:ext>
            </a:extLst>
          </p:cNvPr>
          <p:cNvSpPr txBox="1"/>
          <p:nvPr/>
        </p:nvSpPr>
        <p:spPr>
          <a:xfrm>
            <a:off x="9075211" y="2509369"/>
            <a:ext cx="2697303" cy="261610"/>
          </a:xfrm>
          <a:prstGeom prst="rect">
            <a:avLst/>
          </a:prstGeom>
          <a:noFill/>
        </p:spPr>
        <p:txBody>
          <a:bodyPr wrap="square" rtlCol="0">
            <a:spAutoFit/>
          </a:bodyPr>
          <a:lstStyle/>
          <a:p>
            <a:r>
              <a:rPr lang="en-AU" sz="1100"/>
              <a:t>Please select yes or no</a:t>
            </a:r>
          </a:p>
        </p:txBody>
      </p:sp>
      <p:sp>
        <p:nvSpPr>
          <p:cNvPr id="20" name="Flowchart: Connector 19">
            <a:extLst>
              <a:ext uri="{FF2B5EF4-FFF2-40B4-BE49-F238E27FC236}">
                <a16:creationId xmlns:a16="http://schemas.microsoft.com/office/drawing/2014/main" id="{D823A196-3B7A-4AD8-8DC8-1AA1E31B796F}"/>
              </a:ext>
            </a:extLst>
          </p:cNvPr>
          <p:cNvSpPr/>
          <p:nvPr/>
        </p:nvSpPr>
        <p:spPr>
          <a:xfrm>
            <a:off x="8773921" y="172889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21" name="Flowchart: Connector 20">
            <a:extLst>
              <a:ext uri="{FF2B5EF4-FFF2-40B4-BE49-F238E27FC236}">
                <a16:creationId xmlns:a16="http://schemas.microsoft.com/office/drawing/2014/main" id="{666544FC-ABB0-4F71-9C73-C8AF0F75127F}"/>
              </a:ext>
            </a:extLst>
          </p:cNvPr>
          <p:cNvSpPr/>
          <p:nvPr/>
        </p:nvSpPr>
        <p:spPr>
          <a:xfrm>
            <a:off x="8773921" y="246660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2" name="TextBox 21">
            <a:extLst>
              <a:ext uri="{FF2B5EF4-FFF2-40B4-BE49-F238E27FC236}">
                <a16:creationId xmlns:a16="http://schemas.microsoft.com/office/drawing/2014/main" id="{A5E8D4FE-9597-406C-BD4D-7D7492A7399E}"/>
              </a:ext>
            </a:extLst>
          </p:cNvPr>
          <p:cNvSpPr txBox="1"/>
          <p:nvPr/>
        </p:nvSpPr>
        <p:spPr>
          <a:xfrm>
            <a:off x="9075211" y="1678695"/>
            <a:ext cx="2526905" cy="430887"/>
          </a:xfrm>
          <a:prstGeom prst="rect">
            <a:avLst/>
          </a:prstGeom>
          <a:noFill/>
        </p:spPr>
        <p:txBody>
          <a:bodyPr wrap="square" rtlCol="0">
            <a:spAutoFit/>
          </a:bodyPr>
          <a:lstStyle/>
          <a:p>
            <a:r>
              <a:rPr lang="en-AU" sz="1100" dirty="0"/>
              <a:t>Review the requirements detailed in the question. </a:t>
            </a:r>
          </a:p>
        </p:txBody>
      </p:sp>
      <p:pic>
        <p:nvPicPr>
          <p:cNvPr id="4" name="Picture 3">
            <a:extLst>
              <a:ext uri="{FF2B5EF4-FFF2-40B4-BE49-F238E27FC236}">
                <a16:creationId xmlns:a16="http://schemas.microsoft.com/office/drawing/2014/main" id="{84A64EBC-0578-9B16-596A-CA2CC4414CF8}"/>
              </a:ext>
            </a:extLst>
          </p:cNvPr>
          <p:cNvPicPr>
            <a:picLocks noChangeAspect="1"/>
          </p:cNvPicPr>
          <p:nvPr/>
        </p:nvPicPr>
        <p:blipFill>
          <a:blip r:embed="rId2"/>
          <a:stretch>
            <a:fillRect/>
          </a:stretch>
        </p:blipFill>
        <p:spPr>
          <a:xfrm>
            <a:off x="519351" y="1342906"/>
            <a:ext cx="5955069" cy="3070683"/>
          </a:xfrm>
          <a:prstGeom prst="rect">
            <a:avLst/>
          </a:prstGeom>
        </p:spPr>
      </p:pic>
      <p:sp>
        <p:nvSpPr>
          <p:cNvPr id="6" name="Flowchart: Connector 5">
            <a:extLst>
              <a:ext uri="{FF2B5EF4-FFF2-40B4-BE49-F238E27FC236}">
                <a16:creationId xmlns:a16="http://schemas.microsoft.com/office/drawing/2014/main" id="{D77E3229-D3EB-F026-8B24-2EBE20EA9A4E}"/>
              </a:ext>
            </a:extLst>
          </p:cNvPr>
          <p:cNvSpPr/>
          <p:nvPr/>
        </p:nvSpPr>
        <p:spPr>
          <a:xfrm>
            <a:off x="1528852" y="123487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8" name="Flowchart: Connector 7">
            <a:extLst>
              <a:ext uri="{FF2B5EF4-FFF2-40B4-BE49-F238E27FC236}">
                <a16:creationId xmlns:a16="http://schemas.microsoft.com/office/drawing/2014/main" id="{AA42EC14-7F5C-199A-B104-71347A54768C}"/>
              </a:ext>
            </a:extLst>
          </p:cNvPr>
          <p:cNvSpPr/>
          <p:nvPr/>
        </p:nvSpPr>
        <p:spPr>
          <a:xfrm>
            <a:off x="2394703" y="2597412"/>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9" name="Flowchart: Connector 8">
            <a:extLst>
              <a:ext uri="{FF2B5EF4-FFF2-40B4-BE49-F238E27FC236}">
                <a16:creationId xmlns:a16="http://schemas.microsoft.com/office/drawing/2014/main" id="{BA6919ED-BABA-C2E6-664D-01E140184665}"/>
              </a:ext>
            </a:extLst>
          </p:cNvPr>
          <p:cNvSpPr/>
          <p:nvPr/>
        </p:nvSpPr>
        <p:spPr>
          <a:xfrm>
            <a:off x="2394702" y="3913456"/>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Tree>
    <p:extLst>
      <p:ext uri="{BB962C8B-B14F-4D97-AF65-F5344CB8AC3E}">
        <p14:creationId xmlns:p14="http://schemas.microsoft.com/office/powerpoint/2010/main" val="249609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958D-940C-4608-9ADD-116C60D46C4A}"/>
              </a:ext>
            </a:extLst>
          </p:cNvPr>
          <p:cNvSpPr>
            <a:spLocks noGrp="1"/>
          </p:cNvSpPr>
          <p:nvPr>
            <p:ph type="title"/>
          </p:nvPr>
        </p:nvSpPr>
        <p:spPr>
          <a:xfrm>
            <a:off x="649223" y="1329310"/>
            <a:ext cx="11011945" cy="2438400"/>
          </a:xfrm>
        </p:spPr>
        <p:txBody>
          <a:bodyPr/>
          <a:lstStyle/>
          <a:p>
            <a:r>
              <a:rPr lang="en-AU" sz="3200"/>
              <a:t>1. Prequalification under “Capability A” on the scheme</a:t>
            </a:r>
          </a:p>
        </p:txBody>
      </p:sp>
    </p:spTree>
    <p:extLst>
      <p:ext uri="{BB962C8B-B14F-4D97-AF65-F5344CB8AC3E}">
        <p14:creationId xmlns:p14="http://schemas.microsoft.com/office/powerpoint/2010/main" val="397880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4DB37-9E1E-45CA-8B06-5CAFD5425507}"/>
              </a:ext>
            </a:extLst>
          </p:cNvPr>
          <p:cNvSpPr>
            <a:spLocks noGrp="1"/>
          </p:cNvSpPr>
          <p:nvPr>
            <p:ph type="title"/>
          </p:nvPr>
        </p:nvSpPr>
        <p:spPr>
          <a:xfrm>
            <a:off x="285751" y="196117"/>
            <a:ext cx="7482582" cy="639793"/>
          </a:xfrm>
        </p:spPr>
        <p:txBody>
          <a:bodyPr/>
          <a:lstStyle/>
          <a:p>
            <a:r>
              <a:rPr lang="en-AU" sz="2500"/>
              <a:t>Prequalification capability under the scheme</a:t>
            </a:r>
          </a:p>
        </p:txBody>
      </p:sp>
      <p:sp>
        <p:nvSpPr>
          <p:cNvPr id="8" name="TextBox 7">
            <a:extLst>
              <a:ext uri="{FF2B5EF4-FFF2-40B4-BE49-F238E27FC236}">
                <a16:creationId xmlns:a16="http://schemas.microsoft.com/office/drawing/2014/main" id="{A2D1BD87-D216-4B0C-9785-E76402A8C030}"/>
              </a:ext>
            </a:extLst>
          </p:cNvPr>
          <p:cNvSpPr txBox="1"/>
          <p:nvPr/>
        </p:nvSpPr>
        <p:spPr>
          <a:xfrm>
            <a:off x="165160" y="1375604"/>
            <a:ext cx="11861262" cy="1323439"/>
          </a:xfrm>
          <a:prstGeom prst="rect">
            <a:avLst/>
          </a:prstGeom>
          <a:solidFill>
            <a:schemeClr val="accent2">
              <a:lumMod val="20000"/>
              <a:lumOff val="80000"/>
            </a:schemeClr>
          </a:solidFill>
          <a:ln>
            <a:solidFill>
              <a:schemeClr val="accent1"/>
            </a:solidFill>
          </a:ln>
        </p:spPr>
        <p:txBody>
          <a:bodyPr wrap="square" lIns="91440" tIns="45720" rIns="91440" bIns="45720" anchor="t">
            <a:spAutoFit/>
          </a:bodyPr>
          <a:lstStyle/>
          <a:p>
            <a:r>
              <a:rPr lang="en-AU" sz="2000" dirty="0">
                <a:solidFill>
                  <a:schemeClr val="accent3">
                    <a:lumMod val="90000"/>
                    <a:lumOff val="10000"/>
                  </a:schemeClr>
                </a:solidFill>
                <a:latin typeface="Arial"/>
                <a:cs typeface="Arial"/>
              </a:rPr>
              <a:t>To prequalify under </a:t>
            </a:r>
            <a:r>
              <a:rPr lang="en-AU" sz="2000" b="1" dirty="0">
                <a:solidFill>
                  <a:schemeClr val="accent3">
                    <a:lumMod val="90000"/>
                    <a:lumOff val="10000"/>
                  </a:schemeClr>
                </a:solidFill>
                <a:latin typeface="Arial"/>
                <a:cs typeface="Arial"/>
              </a:rPr>
              <a:t>capability A</a:t>
            </a:r>
            <a:r>
              <a:rPr lang="en-AU" sz="2000" dirty="0">
                <a:solidFill>
                  <a:schemeClr val="accent3">
                    <a:lumMod val="90000"/>
                    <a:lumOff val="10000"/>
                  </a:schemeClr>
                </a:solidFill>
                <a:latin typeface="Arial"/>
                <a:cs typeface="Arial"/>
              </a:rPr>
              <a:t>, applicants must:</a:t>
            </a:r>
          </a:p>
          <a:p>
            <a:pPr marL="342900" indent="-342900">
              <a:buFont typeface="Wingdings" panose="05000000000000000000" pitchFamily="2" charset="2"/>
              <a:buChar char="ü"/>
            </a:pPr>
            <a:r>
              <a:rPr lang="en-AU" sz="2000" b="1" dirty="0">
                <a:solidFill>
                  <a:schemeClr val="accent3">
                    <a:lumMod val="90000"/>
                    <a:lumOff val="10000"/>
                  </a:schemeClr>
                </a:solidFill>
                <a:latin typeface="Arial"/>
                <a:cs typeface="Arial"/>
              </a:rPr>
              <a:t>Demonstrate</a:t>
            </a:r>
            <a:r>
              <a:rPr lang="en-AU" sz="2000" dirty="0">
                <a:solidFill>
                  <a:schemeClr val="accent3">
                    <a:lumMod val="90000"/>
                    <a:lumOff val="10000"/>
                  </a:schemeClr>
                </a:solidFill>
                <a:latin typeface="Arial"/>
                <a:cs typeface="Arial"/>
              </a:rPr>
              <a:t> the ability to deliver </a:t>
            </a:r>
            <a:r>
              <a:rPr lang="en-AU" sz="2000" dirty="0">
                <a:solidFill>
                  <a:srgbClr val="002060"/>
                </a:solidFill>
                <a:latin typeface="Arial"/>
                <a:cs typeface="Arial"/>
              </a:rPr>
              <a:t>the full scope </a:t>
            </a:r>
            <a:r>
              <a:rPr lang="en-AU" sz="2000" dirty="0">
                <a:solidFill>
                  <a:schemeClr val="accent3">
                    <a:lumMod val="90000"/>
                    <a:lumOff val="10000"/>
                  </a:schemeClr>
                </a:solidFill>
                <a:latin typeface="Arial"/>
                <a:cs typeface="Arial"/>
              </a:rPr>
              <a:t>defined under </a:t>
            </a:r>
            <a:r>
              <a:rPr lang="en-AU" sz="2000" b="1" dirty="0">
                <a:solidFill>
                  <a:schemeClr val="accent3">
                    <a:lumMod val="90000"/>
                    <a:lumOff val="10000"/>
                  </a:schemeClr>
                </a:solidFill>
                <a:latin typeface="Arial"/>
                <a:cs typeface="Arial"/>
              </a:rPr>
              <a:t>A1+A2+A3, (A4 Optional)</a:t>
            </a:r>
            <a:r>
              <a:rPr lang="en-AU" sz="2000" dirty="0">
                <a:solidFill>
                  <a:schemeClr val="accent3">
                    <a:lumMod val="90000"/>
                    <a:lumOff val="10000"/>
                  </a:schemeClr>
                </a:solidFill>
                <a:latin typeface="Arial"/>
                <a:cs typeface="Arial"/>
              </a:rPr>
              <a:t> and EVSE specifications under the scheme, </a:t>
            </a:r>
            <a:r>
              <a:rPr lang="en-AU" sz="2000" b="1" dirty="0">
                <a:solidFill>
                  <a:schemeClr val="accent3">
                    <a:lumMod val="90000"/>
                    <a:lumOff val="10000"/>
                  </a:schemeClr>
                </a:solidFill>
                <a:latin typeface="Arial"/>
                <a:cs typeface="Arial"/>
              </a:rPr>
              <a:t>either directly, or via the engagement of sub-contractors</a:t>
            </a:r>
            <a:r>
              <a:rPr lang="en-AU" sz="2000" dirty="0">
                <a:solidFill>
                  <a:schemeClr val="accent3">
                    <a:lumMod val="90000"/>
                    <a:lumOff val="10000"/>
                  </a:schemeClr>
                </a:solidFill>
                <a:latin typeface="Arial"/>
                <a:cs typeface="Arial"/>
              </a:rPr>
              <a:t> for whom the approved supplier remains responsible for</a:t>
            </a:r>
            <a:r>
              <a:rPr lang="en-AU" sz="1100" dirty="0">
                <a:solidFill>
                  <a:schemeClr val="accent3">
                    <a:lumMod val="90000"/>
                    <a:lumOff val="10000"/>
                  </a:schemeClr>
                </a:solidFill>
                <a:latin typeface="Arial"/>
                <a:cs typeface="Arial"/>
              </a:rPr>
              <a:t>.</a:t>
            </a:r>
          </a:p>
        </p:txBody>
      </p:sp>
      <p:sp>
        <p:nvSpPr>
          <p:cNvPr id="17" name="Content Placeholder 2">
            <a:extLst>
              <a:ext uri="{FF2B5EF4-FFF2-40B4-BE49-F238E27FC236}">
                <a16:creationId xmlns:a16="http://schemas.microsoft.com/office/drawing/2014/main" id="{937335A7-4879-4E4C-8498-6A2C027C22A9}"/>
              </a:ext>
            </a:extLst>
          </p:cNvPr>
          <p:cNvSpPr>
            <a:spLocks noGrp="1"/>
          </p:cNvSpPr>
          <p:nvPr>
            <p:ph sz="half" idx="2"/>
          </p:nvPr>
        </p:nvSpPr>
        <p:spPr>
          <a:xfrm>
            <a:off x="206913" y="666963"/>
            <a:ext cx="10847294" cy="230832"/>
          </a:xfrm>
        </p:spPr>
        <p:txBody>
          <a:bodyPr/>
          <a:lstStyle/>
          <a:p>
            <a:r>
              <a:rPr lang="en-AU" sz="1500">
                <a:solidFill>
                  <a:srgbClr val="00B050"/>
                </a:solidFill>
              </a:rPr>
              <a:t>The scheme has one (1) prequalification capability referred to as capability A.</a:t>
            </a:r>
          </a:p>
        </p:txBody>
      </p:sp>
      <p:sp>
        <p:nvSpPr>
          <p:cNvPr id="20" name="Arrow: Down 19">
            <a:extLst>
              <a:ext uri="{FF2B5EF4-FFF2-40B4-BE49-F238E27FC236}">
                <a16:creationId xmlns:a16="http://schemas.microsoft.com/office/drawing/2014/main" id="{B7552814-A752-46FF-AA11-3332583D6048}"/>
              </a:ext>
            </a:extLst>
          </p:cNvPr>
          <p:cNvSpPr/>
          <p:nvPr/>
        </p:nvSpPr>
        <p:spPr>
          <a:xfrm>
            <a:off x="5675901" y="2941974"/>
            <a:ext cx="619125" cy="271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5285031-1055-2975-09BE-82E4FDE7B98F}"/>
              </a:ext>
            </a:extLst>
          </p:cNvPr>
          <p:cNvSpPr txBox="1"/>
          <p:nvPr/>
        </p:nvSpPr>
        <p:spPr>
          <a:xfrm>
            <a:off x="508870" y="3434218"/>
            <a:ext cx="108584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Please carefully read the full contexts of </a:t>
            </a:r>
            <a:r>
              <a:rPr lang="en-US" sz="2000" b="1">
                <a:cs typeface="Calibri"/>
              </a:rPr>
              <a:t>capability A – Electric Vehicle Supply Equipment Goods, Works and Services</a:t>
            </a:r>
            <a:r>
              <a:rPr lang="en-US" sz="2000">
                <a:cs typeface="Calibri"/>
              </a:rPr>
              <a:t>, the scheme rules, terms and resources in </a:t>
            </a:r>
            <a:r>
              <a:rPr lang="en-US" sz="2000" err="1">
                <a:cs typeface="Calibri"/>
              </a:rPr>
              <a:t>buy</a:t>
            </a:r>
            <a:r>
              <a:rPr lang="en-US" sz="2000" err="1">
                <a:ea typeface="+mn-lt"/>
                <a:cs typeface="+mn-lt"/>
              </a:rPr>
              <a:t>.nsw</a:t>
            </a:r>
            <a:r>
              <a:rPr lang="en-US" sz="2000">
                <a:ea typeface="+mn-lt"/>
                <a:cs typeface="+mn-lt"/>
              </a:rPr>
              <a:t> website:</a:t>
            </a:r>
          </a:p>
          <a:p>
            <a:r>
              <a:rPr lang="en-US" sz="2000">
                <a:ea typeface="+mn-lt"/>
                <a:cs typeface="+mn-lt"/>
                <a:hlinkClick r:id="rId2"/>
              </a:rPr>
              <a:t>Electric Vehicle Fleet Charging Infrastructure Scheme | info.buy.nsw</a:t>
            </a:r>
            <a:endParaRPr lang="en-US" sz="2000">
              <a:cs typeface="Calibri"/>
            </a:endParaRPr>
          </a:p>
        </p:txBody>
      </p:sp>
    </p:spTree>
    <p:extLst>
      <p:ext uri="{BB962C8B-B14F-4D97-AF65-F5344CB8AC3E}">
        <p14:creationId xmlns:p14="http://schemas.microsoft.com/office/powerpoint/2010/main" val="209288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958D-940C-4608-9ADD-116C60D46C4A}"/>
              </a:ext>
            </a:extLst>
          </p:cNvPr>
          <p:cNvSpPr>
            <a:spLocks noGrp="1"/>
          </p:cNvSpPr>
          <p:nvPr>
            <p:ph type="title"/>
          </p:nvPr>
        </p:nvSpPr>
        <p:spPr>
          <a:xfrm>
            <a:off x="649223" y="1329310"/>
            <a:ext cx="11011945" cy="2438400"/>
          </a:xfrm>
        </p:spPr>
        <p:txBody>
          <a:bodyPr/>
          <a:lstStyle/>
          <a:p>
            <a:r>
              <a:rPr lang="en-AU" sz="3200"/>
              <a:t>2. Eligibility to apply for prequalification on the scheme   </a:t>
            </a:r>
          </a:p>
        </p:txBody>
      </p:sp>
    </p:spTree>
    <p:extLst>
      <p:ext uri="{BB962C8B-B14F-4D97-AF65-F5344CB8AC3E}">
        <p14:creationId xmlns:p14="http://schemas.microsoft.com/office/powerpoint/2010/main" val="61660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4" name="TextBox 3">
            <a:extLst>
              <a:ext uri="{FF2B5EF4-FFF2-40B4-BE49-F238E27FC236}">
                <a16:creationId xmlns:a16="http://schemas.microsoft.com/office/drawing/2014/main" id="{A927399B-AD0E-4025-AB47-E8B2D9A9A9AB}"/>
              </a:ext>
            </a:extLst>
          </p:cNvPr>
          <p:cNvSpPr txBox="1"/>
          <p:nvPr/>
        </p:nvSpPr>
        <p:spPr>
          <a:xfrm>
            <a:off x="471285" y="1848463"/>
            <a:ext cx="10977765" cy="2123658"/>
          </a:xfrm>
          <a:prstGeom prst="rect">
            <a:avLst/>
          </a:prstGeom>
          <a:solidFill>
            <a:schemeClr val="accent2">
              <a:lumMod val="20000"/>
              <a:lumOff val="80000"/>
            </a:schemeClr>
          </a:solidFill>
          <a:ln>
            <a:solidFill>
              <a:srgbClr val="002060"/>
            </a:solidFill>
          </a:ln>
        </p:spPr>
        <p:txBody>
          <a:bodyPr wrap="square">
            <a:spAutoFit/>
          </a:bodyPr>
          <a:lstStyle/>
          <a:p>
            <a:pPr marL="342900" indent="-342900">
              <a:buFont typeface="Wingdings" panose="05000000000000000000" pitchFamily="2" charset="2"/>
              <a:buChar char="ü"/>
            </a:pPr>
            <a:r>
              <a:rPr lang="en-AU" sz="2000">
                <a:solidFill>
                  <a:srgbClr val="002060"/>
                </a:solidFill>
              </a:rPr>
              <a:t>Applicants </a:t>
            </a:r>
            <a:r>
              <a:rPr lang="en-AU" sz="2000" b="1">
                <a:solidFill>
                  <a:srgbClr val="002060"/>
                </a:solidFill>
              </a:rPr>
              <a:t>must have </a:t>
            </a:r>
            <a:r>
              <a:rPr lang="en-AU" sz="2000">
                <a:solidFill>
                  <a:srgbClr val="002060"/>
                </a:solidFill>
              </a:rPr>
              <a:t>a current Australian Business Number </a:t>
            </a:r>
            <a:r>
              <a:rPr lang="en-AU" sz="2000" b="1">
                <a:solidFill>
                  <a:srgbClr val="002060"/>
                </a:solidFill>
              </a:rPr>
              <a:t>(ABN)</a:t>
            </a:r>
            <a:r>
              <a:rPr lang="en-AU" sz="2000">
                <a:solidFill>
                  <a:srgbClr val="002060"/>
                </a:solidFill>
              </a:rPr>
              <a:t> and/or an Australian Company Number </a:t>
            </a:r>
            <a:r>
              <a:rPr lang="en-AU" sz="2000" b="1">
                <a:solidFill>
                  <a:srgbClr val="002060"/>
                </a:solidFill>
              </a:rPr>
              <a:t>(ACN) </a:t>
            </a:r>
            <a:r>
              <a:rPr lang="en-AU" sz="2000">
                <a:solidFill>
                  <a:srgbClr val="002060"/>
                </a:solidFill>
              </a:rPr>
              <a:t>and be </a:t>
            </a:r>
            <a:r>
              <a:rPr lang="en-AU" sz="2000" b="1">
                <a:solidFill>
                  <a:srgbClr val="002060"/>
                </a:solidFill>
              </a:rPr>
              <a:t>registered</a:t>
            </a:r>
            <a:r>
              <a:rPr lang="en-AU" sz="2000">
                <a:solidFill>
                  <a:srgbClr val="002060"/>
                </a:solidFill>
              </a:rPr>
              <a:t> for the Goods and Services Tax </a:t>
            </a:r>
            <a:r>
              <a:rPr lang="en-AU" sz="2000" b="1">
                <a:solidFill>
                  <a:srgbClr val="002060"/>
                </a:solidFill>
              </a:rPr>
              <a:t>(GST)</a:t>
            </a:r>
            <a:r>
              <a:rPr lang="en-AU" sz="2000">
                <a:solidFill>
                  <a:srgbClr val="002060"/>
                </a:solidFill>
              </a:rPr>
              <a:t>. </a:t>
            </a:r>
          </a:p>
          <a:p>
            <a:endParaRPr lang="en-AU" sz="2000">
              <a:solidFill>
                <a:srgbClr val="002060"/>
              </a:solidFill>
            </a:endParaRPr>
          </a:p>
          <a:p>
            <a:pPr marL="342900" indent="-342900">
              <a:buFont typeface="Wingdings" panose="05000000000000000000" pitchFamily="2" charset="2"/>
              <a:buChar char="ü"/>
            </a:pPr>
            <a:r>
              <a:rPr lang="en-AU" sz="2000">
                <a:solidFill>
                  <a:schemeClr val="tx2"/>
                </a:solidFill>
              </a:rPr>
              <a:t>Applicant can be a Trustee (e.g. Trustee for the Smith Family Trust)</a:t>
            </a:r>
          </a:p>
          <a:p>
            <a:endParaRPr lang="en-AU" sz="2000" strike="sngStrike">
              <a:solidFill>
                <a:srgbClr val="FF0000"/>
              </a:solidFill>
            </a:endParaRPr>
          </a:p>
          <a:p>
            <a:r>
              <a:rPr lang="en-AU" sz="3200">
                <a:solidFill>
                  <a:srgbClr val="FF0000"/>
                </a:solidFill>
              </a:rPr>
              <a:t>X</a:t>
            </a:r>
            <a:r>
              <a:rPr lang="en-AU" sz="3200">
                <a:solidFill>
                  <a:srgbClr val="002060"/>
                </a:solidFill>
              </a:rPr>
              <a:t> </a:t>
            </a:r>
            <a:r>
              <a:rPr lang="en-AU" sz="2000">
                <a:solidFill>
                  <a:srgbClr val="002060"/>
                </a:solidFill>
              </a:rPr>
              <a:t>  Trusts (e.g. Smith Family Trust) </a:t>
            </a:r>
            <a:r>
              <a:rPr lang="en-AU" sz="2000" b="1">
                <a:solidFill>
                  <a:srgbClr val="002060"/>
                </a:solidFill>
              </a:rPr>
              <a:t>are not eligible</a:t>
            </a:r>
            <a:endParaRPr lang="en-AU" sz="2000" strike="sngStrike">
              <a:solidFill>
                <a:srgbClr val="FF0000"/>
              </a:solidFill>
            </a:endParaRPr>
          </a:p>
        </p:txBody>
      </p:sp>
      <p:sp>
        <p:nvSpPr>
          <p:cNvPr id="10" name="Title 3">
            <a:extLst>
              <a:ext uri="{FF2B5EF4-FFF2-40B4-BE49-F238E27FC236}">
                <a16:creationId xmlns:a16="http://schemas.microsoft.com/office/drawing/2014/main" id="{61695D77-A1B0-4A36-B496-E5EA5FAD23DC}"/>
              </a:ext>
            </a:extLst>
          </p:cNvPr>
          <p:cNvSpPr>
            <a:spLocks noGrp="1"/>
          </p:cNvSpPr>
          <p:nvPr>
            <p:ph type="title"/>
          </p:nvPr>
        </p:nvSpPr>
        <p:spPr>
          <a:xfrm>
            <a:off x="471285" y="266477"/>
            <a:ext cx="7482582" cy="639793"/>
          </a:xfrm>
        </p:spPr>
        <p:txBody>
          <a:bodyPr/>
          <a:lstStyle/>
          <a:p>
            <a:r>
              <a:rPr lang="en-AU" sz="2500"/>
              <a:t>ABN and Trust Arrangements</a:t>
            </a:r>
          </a:p>
        </p:txBody>
      </p:sp>
      <p:sp>
        <p:nvSpPr>
          <p:cNvPr id="11" name="Content Placeholder 2">
            <a:extLst>
              <a:ext uri="{FF2B5EF4-FFF2-40B4-BE49-F238E27FC236}">
                <a16:creationId xmlns:a16="http://schemas.microsoft.com/office/drawing/2014/main" id="{E9179DEB-E57E-4445-B066-C69A92FE8795}"/>
              </a:ext>
            </a:extLst>
          </p:cNvPr>
          <p:cNvSpPr>
            <a:spLocks noGrp="1"/>
          </p:cNvSpPr>
          <p:nvPr>
            <p:ph sz="half" idx="2"/>
          </p:nvPr>
        </p:nvSpPr>
        <p:spPr>
          <a:xfrm>
            <a:off x="400050" y="906270"/>
            <a:ext cx="11953875" cy="230832"/>
          </a:xfrm>
        </p:spPr>
        <p:txBody>
          <a:bodyPr/>
          <a:lstStyle/>
          <a:p>
            <a:r>
              <a:rPr lang="en-AU" sz="1500">
                <a:solidFill>
                  <a:srgbClr val="00B050"/>
                </a:solidFill>
              </a:rPr>
              <a:t>Applicant must be aware of the eligibility requirements to be included on the scheme. </a:t>
            </a:r>
          </a:p>
        </p:txBody>
      </p:sp>
    </p:spTree>
    <p:extLst>
      <p:ext uri="{BB962C8B-B14F-4D97-AF65-F5344CB8AC3E}">
        <p14:creationId xmlns:p14="http://schemas.microsoft.com/office/powerpoint/2010/main" val="102271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958D-940C-4608-9ADD-116C60D46C4A}"/>
              </a:ext>
            </a:extLst>
          </p:cNvPr>
          <p:cNvSpPr>
            <a:spLocks noGrp="1"/>
          </p:cNvSpPr>
          <p:nvPr>
            <p:ph type="title"/>
          </p:nvPr>
        </p:nvSpPr>
        <p:spPr>
          <a:xfrm>
            <a:off x="649223" y="1329310"/>
            <a:ext cx="11011945" cy="2438400"/>
          </a:xfrm>
        </p:spPr>
        <p:txBody>
          <a:bodyPr/>
          <a:lstStyle/>
          <a:p>
            <a:r>
              <a:rPr lang="en-AU" sz="3200"/>
              <a:t>3.  Application Questionnaire</a:t>
            </a:r>
          </a:p>
        </p:txBody>
      </p:sp>
    </p:spTree>
    <p:extLst>
      <p:ext uri="{BB962C8B-B14F-4D97-AF65-F5344CB8AC3E}">
        <p14:creationId xmlns:p14="http://schemas.microsoft.com/office/powerpoint/2010/main" val="21187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F10BA-C015-7E80-016A-D1FD9024544F}"/>
              </a:ext>
            </a:extLst>
          </p:cNvPr>
          <p:cNvPicPr>
            <a:picLocks noChangeAspect="1"/>
          </p:cNvPicPr>
          <p:nvPr/>
        </p:nvPicPr>
        <p:blipFill>
          <a:blip r:embed="rId2"/>
          <a:stretch>
            <a:fillRect/>
          </a:stretch>
        </p:blipFill>
        <p:spPr>
          <a:xfrm>
            <a:off x="0" y="1453831"/>
            <a:ext cx="4017585" cy="2364007"/>
          </a:xfrm>
          <a:prstGeom prst="rect">
            <a:avLst/>
          </a:prstGeom>
        </p:spPr>
      </p:pic>
      <p:pic>
        <p:nvPicPr>
          <p:cNvPr id="3" name="Picture 2">
            <a:extLst>
              <a:ext uri="{FF2B5EF4-FFF2-40B4-BE49-F238E27FC236}">
                <a16:creationId xmlns:a16="http://schemas.microsoft.com/office/drawing/2014/main" id="{8FA32F3D-1664-4956-9969-B50F6D23742C}"/>
              </a:ext>
            </a:extLst>
          </p:cNvPr>
          <p:cNvPicPr>
            <a:picLocks noChangeAspect="1"/>
          </p:cNvPicPr>
          <p:nvPr/>
        </p:nvPicPr>
        <p:blipFill>
          <a:blip r:embed="rId3"/>
          <a:stretch>
            <a:fillRect/>
          </a:stretch>
        </p:blipFill>
        <p:spPr>
          <a:xfrm>
            <a:off x="4017585" y="1107269"/>
            <a:ext cx="3973902" cy="5663952"/>
          </a:xfrm>
          <a:prstGeom prst="rect">
            <a:avLst/>
          </a:prstGeom>
        </p:spPr>
      </p:pic>
      <p:sp>
        <p:nvSpPr>
          <p:cNvPr id="5" name="Title 3">
            <a:extLst>
              <a:ext uri="{FF2B5EF4-FFF2-40B4-BE49-F238E27FC236}">
                <a16:creationId xmlns:a16="http://schemas.microsoft.com/office/drawing/2014/main" id="{F2CCDAA8-1591-40F3-A4F1-8C3BA864234E}"/>
              </a:ext>
            </a:extLst>
          </p:cNvPr>
          <p:cNvSpPr>
            <a:spLocks noGrp="1"/>
          </p:cNvSpPr>
          <p:nvPr>
            <p:ph type="title"/>
          </p:nvPr>
        </p:nvSpPr>
        <p:spPr>
          <a:xfrm>
            <a:off x="471285" y="62625"/>
            <a:ext cx="11142538" cy="639793"/>
          </a:xfrm>
        </p:spPr>
        <p:txBody>
          <a:bodyPr/>
          <a:lstStyle/>
          <a:p>
            <a:pPr algn="l"/>
            <a:r>
              <a:rPr lang="en-AU" sz="1800" b="1" i="0" dirty="0">
                <a:solidFill>
                  <a:srgbClr val="002060"/>
                </a:solidFill>
                <a:effectLst/>
                <a:latin typeface="Montserrat" panose="00000500000000000000" pitchFamily="2" charset="0"/>
              </a:rPr>
              <a:t>Company details: Company profile, associated entities, subcontractors and suppliers</a:t>
            </a:r>
          </a:p>
        </p:txBody>
      </p:sp>
      <p:sp>
        <p:nvSpPr>
          <p:cNvPr id="19" name="Content Placeholder 2">
            <a:extLst>
              <a:ext uri="{FF2B5EF4-FFF2-40B4-BE49-F238E27FC236}">
                <a16:creationId xmlns:a16="http://schemas.microsoft.com/office/drawing/2014/main" id="{6D0AE06C-D199-4E1F-B0BD-5F32C599E59E}"/>
              </a:ext>
            </a:extLst>
          </p:cNvPr>
          <p:cNvSpPr>
            <a:spLocks noGrp="1"/>
          </p:cNvSpPr>
          <p:nvPr>
            <p:ph sz="half" idx="2"/>
          </p:nvPr>
        </p:nvSpPr>
        <p:spPr>
          <a:xfrm>
            <a:off x="102528" y="544446"/>
            <a:ext cx="11816447" cy="461665"/>
          </a:xfrm>
        </p:spPr>
        <p:txBody>
          <a:bodyPr/>
          <a:lstStyle/>
          <a:p>
            <a:r>
              <a:rPr lang="en-AU" sz="1500">
                <a:solidFill>
                  <a:srgbClr val="00B050"/>
                </a:solidFill>
              </a:rPr>
              <a:t>The applicant must provide details of their company capability to deliver the complete scope of requirements under capability A</a:t>
            </a:r>
            <a:r>
              <a:rPr lang="en-AU" sz="1500" strike="sngStrike">
                <a:solidFill>
                  <a:srgbClr val="FF0000"/>
                </a:solidFill>
              </a:rPr>
              <a:t>;</a:t>
            </a:r>
            <a:r>
              <a:rPr lang="en-AU" sz="1500">
                <a:solidFill>
                  <a:srgbClr val="00B050"/>
                </a:solidFill>
              </a:rPr>
              <a:t> (A1+A2+A3, (A4 Optional) as per the EVSE specification document, either directly or via the engagement of 3</a:t>
            </a:r>
            <a:r>
              <a:rPr lang="en-AU" sz="1500" baseline="30000">
                <a:solidFill>
                  <a:srgbClr val="00B050"/>
                </a:solidFill>
              </a:rPr>
              <a:t>rd</a:t>
            </a:r>
            <a:r>
              <a:rPr lang="en-AU" sz="1500">
                <a:solidFill>
                  <a:srgbClr val="00B050"/>
                </a:solidFill>
              </a:rPr>
              <a:t> parties.</a:t>
            </a:r>
          </a:p>
        </p:txBody>
      </p:sp>
      <p:sp>
        <p:nvSpPr>
          <p:cNvPr id="21" name="Flowchart: Connector 20">
            <a:extLst>
              <a:ext uri="{FF2B5EF4-FFF2-40B4-BE49-F238E27FC236}">
                <a16:creationId xmlns:a16="http://schemas.microsoft.com/office/drawing/2014/main" id="{E438F90E-6710-4B6B-ADCD-D33A3E195C79}"/>
              </a:ext>
            </a:extLst>
          </p:cNvPr>
          <p:cNvSpPr/>
          <p:nvPr/>
        </p:nvSpPr>
        <p:spPr>
          <a:xfrm>
            <a:off x="3086350" y="154008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22" name="Flowchart: Connector 21">
            <a:extLst>
              <a:ext uri="{FF2B5EF4-FFF2-40B4-BE49-F238E27FC236}">
                <a16:creationId xmlns:a16="http://schemas.microsoft.com/office/drawing/2014/main" id="{56C0D91D-7BA2-4345-99E0-C250120CC387}"/>
              </a:ext>
            </a:extLst>
          </p:cNvPr>
          <p:cNvSpPr/>
          <p:nvPr/>
        </p:nvSpPr>
        <p:spPr>
          <a:xfrm>
            <a:off x="163379" y="486258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23" name="Flowchart: Connector 22">
            <a:extLst>
              <a:ext uri="{FF2B5EF4-FFF2-40B4-BE49-F238E27FC236}">
                <a16:creationId xmlns:a16="http://schemas.microsoft.com/office/drawing/2014/main" id="{38127BFA-FAB0-4AA7-A073-FD8C04F0AC2E}"/>
              </a:ext>
            </a:extLst>
          </p:cNvPr>
          <p:cNvSpPr/>
          <p:nvPr/>
        </p:nvSpPr>
        <p:spPr>
          <a:xfrm>
            <a:off x="157273" y="5352530"/>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4" name="Flowchart: Connector 23">
            <a:extLst>
              <a:ext uri="{FF2B5EF4-FFF2-40B4-BE49-F238E27FC236}">
                <a16:creationId xmlns:a16="http://schemas.microsoft.com/office/drawing/2014/main" id="{ED0D851E-34A5-4E54-9913-54A136E568AF}"/>
              </a:ext>
            </a:extLst>
          </p:cNvPr>
          <p:cNvSpPr/>
          <p:nvPr/>
        </p:nvSpPr>
        <p:spPr>
          <a:xfrm>
            <a:off x="174628" y="5819249"/>
            <a:ext cx="227756"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25" name="Flowchart: Connector 24">
            <a:extLst>
              <a:ext uri="{FF2B5EF4-FFF2-40B4-BE49-F238E27FC236}">
                <a16:creationId xmlns:a16="http://schemas.microsoft.com/office/drawing/2014/main" id="{E56BA27D-6E1C-4855-B8DA-4CA0EA8F35B6}"/>
              </a:ext>
            </a:extLst>
          </p:cNvPr>
          <p:cNvSpPr/>
          <p:nvPr/>
        </p:nvSpPr>
        <p:spPr>
          <a:xfrm>
            <a:off x="6277684" y="1062278"/>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26" name="Flowchart: Connector 25">
            <a:extLst>
              <a:ext uri="{FF2B5EF4-FFF2-40B4-BE49-F238E27FC236}">
                <a16:creationId xmlns:a16="http://schemas.microsoft.com/office/drawing/2014/main" id="{FE51CAFB-45F2-4CEC-83D8-DA49AE41FC2D}"/>
              </a:ext>
            </a:extLst>
          </p:cNvPr>
          <p:cNvSpPr/>
          <p:nvPr/>
        </p:nvSpPr>
        <p:spPr>
          <a:xfrm>
            <a:off x="4769954" y="6082341"/>
            <a:ext cx="227756"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27" name="Flowchart: Connector 26">
            <a:extLst>
              <a:ext uri="{FF2B5EF4-FFF2-40B4-BE49-F238E27FC236}">
                <a16:creationId xmlns:a16="http://schemas.microsoft.com/office/drawing/2014/main" id="{5A4E59C4-D34D-40CD-82F6-012F2F606CA6}"/>
              </a:ext>
            </a:extLst>
          </p:cNvPr>
          <p:cNvSpPr/>
          <p:nvPr/>
        </p:nvSpPr>
        <p:spPr>
          <a:xfrm>
            <a:off x="853602" y="335145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8" name="TextBox 27">
            <a:extLst>
              <a:ext uri="{FF2B5EF4-FFF2-40B4-BE49-F238E27FC236}">
                <a16:creationId xmlns:a16="http://schemas.microsoft.com/office/drawing/2014/main" id="{9B6459CE-7416-49E1-ABAB-5AA319A21964}"/>
              </a:ext>
            </a:extLst>
          </p:cNvPr>
          <p:cNvSpPr txBox="1"/>
          <p:nvPr/>
        </p:nvSpPr>
        <p:spPr>
          <a:xfrm>
            <a:off x="651270" y="4906335"/>
            <a:ext cx="3097110" cy="261610"/>
          </a:xfrm>
          <a:prstGeom prst="rect">
            <a:avLst/>
          </a:prstGeom>
          <a:noFill/>
        </p:spPr>
        <p:txBody>
          <a:bodyPr wrap="square" rtlCol="0">
            <a:spAutoFit/>
          </a:bodyPr>
          <a:lstStyle/>
          <a:p>
            <a:r>
              <a:rPr lang="en-AU" sz="1100"/>
              <a:t>Review the requirements detailed in the question.</a:t>
            </a:r>
          </a:p>
        </p:txBody>
      </p:sp>
      <p:sp>
        <p:nvSpPr>
          <p:cNvPr id="29" name="TextBox 28">
            <a:extLst>
              <a:ext uri="{FF2B5EF4-FFF2-40B4-BE49-F238E27FC236}">
                <a16:creationId xmlns:a16="http://schemas.microsoft.com/office/drawing/2014/main" id="{8BB99B29-4E82-429E-B495-ADA4B8F61C90}"/>
              </a:ext>
            </a:extLst>
          </p:cNvPr>
          <p:cNvSpPr txBox="1"/>
          <p:nvPr/>
        </p:nvSpPr>
        <p:spPr>
          <a:xfrm>
            <a:off x="651270" y="5323362"/>
            <a:ext cx="2697303" cy="430887"/>
          </a:xfrm>
          <a:prstGeom prst="rect">
            <a:avLst/>
          </a:prstGeom>
          <a:noFill/>
        </p:spPr>
        <p:txBody>
          <a:bodyPr wrap="square" rtlCol="0">
            <a:spAutoFit/>
          </a:bodyPr>
          <a:lstStyle/>
          <a:p>
            <a:r>
              <a:rPr lang="en-AU" sz="1100"/>
              <a:t>Complete the Company and Capability profile template</a:t>
            </a:r>
          </a:p>
        </p:txBody>
      </p:sp>
      <p:sp>
        <p:nvSpPr>
          <p:cNvPr id="30" name="TextBox 29">
            <a:extLst>
              <a:ext uri="{FF2B5EF4-FFF2-40B4-BE49-F238E27FC236}">
                <a16:creationId xmlns:a16="http://schemas.microsoft.com/office/drawing/2014/main" id="{4FC593F4-FA85-4DDE-90AA-22899CF78CBB}"/>
              </a:ext>
            </a:extLst>
          </p:cNvPr>
          <p:cNvSpPr txBox="1"/>
          <p:nvPr/>
        </p:nvSpPr>
        <p:spPr>
          <a:xfrm>
            <a:off x="651270" y="5909666"/>
            <a:ext cx="2697303" cy="261610"/>
          </a:xfrm>
          <a:prstGeom prst="rect">
            <a:avLst/>
          </a:prstGeom>
          <a:noFill/>
        </p:spPr>
        <p:txBody>
          <a:bodyPr wrap="square" rtlCol="0">
            <a:spAutoFit/>
          </a:bodyPr>
          <a:lstStyle/>
          <a:p>
            <a:r>
              <a:rPr lang="en-AU" sz="1100"/>
              <a:t>Upload the completed template.</a:t>
            </a:r>
          </a:p>
        </p:txBody>
      </p:sp>
      <p:sp>
        <p:nvSpPr>
          <p:cNvPr id="32" name="Flowchart: Connector 31">
            <a:extLst>
              <a:ext uri="{FF2B5EF4-FFF2-40B4-BE49-F238E27FC236}">
                <a16:creationId xmlns:a16="http://schemas.microsoft.com/office/drawing/2014/main" id="{36616297-0CDA-4BD6-8C38-D6CED798F153}"/>
              </a:ext>
            </a:extLst>
          </p:cNvPr>
          <p:cNvSpPr/>
          <p:nvPr/>
        </p:nvSpPr>
        <p:spPr>
          <a:xfrm>
            <a:off x="9084710" y="1713655"/>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35" name="Flowchart: Connector 34">
            <a:extLst>
              <a:ext uri="{FF2B5EF4-FFF2-40B4-BE49-F238E27FC236}">
                <a16:creationId xmlns:a16="http://schemas.microsoft.com/office/drawing/2014/main" id="{04DEABD1-C9A9-4B3B-8CF3-CDC9EFC63DD3}"/>
              </a:ext>
            </a:extLst>
          </p:cNvPr>
          <p:cNvSpPr/>
          <p:nvPr/>
        </p:nvSpPr>
        <p:spPr>
          <a:xfrm>
            <a:off x="9077092" y="2718865"/>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5</a:t>
            </a:r>
          </a:p>
        </p:txBody>
      </p:sp>
      <p:sp>
        <p:nvSpPr>
          <p:cNvPr id="39" name="Flowchart: Connector 38">
            <a:extLst>
              <a:ext uri="{FF2B5EF4-FFF2-40B4-BE49-F238E27FC236}">
                <a16:creationId xmlns:a16="http://schemas.microsoft.com/office/drawing/2014/main" id="{0B74E697-D798-4E2E-A2E0-BDA0F84C6CD3}"/>
              </a:ext>
            </a:extLst>
          </p:cNvPr>
          <p:cNvSpPr/>
          <p:nvPr/>
        </p:nvSpPr>
        <p:spPr>
          <a:xfrm>
            <a:off x="5053748" y="3306359"/>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4</a:t>
            </a:r>
          </a:p>
        </p:txBody>
      </p:sp>
      <p:sp>
        <p:nvSpPr>
          <p:cNvPr id="44" name="TextBox 43">
            <a:extLst>
              <a:ext uri="{FF2B5EF4-FFF2-40B4-BE49-F238E27FC236}">
                <a16:creationId xmlns:a16="http://schemas.microsoft.com/office/drawing/2014/main" id="{2D9224A1-8E95-4AE6-ACC8-51660052AC07}"/>
              </a:ext>
            </a:extLst>
          </p:cNvPr>
          <p:cNvSpPr txBox="1"/>
          <p:nvPr/>
        </p:nvSpPr>
        <p:spPr>
          <a:xfrm>
            <a:off x="9458196" y="1658289"/>
            <a:ext cx="2771997" cy="769441"/>
          </a:xfrm>
          <a:prstGeom prst="rect">
            <a:avLst/>
          </a:prstGeom>
          <a:noFill/>
        </p:spPr>
        <p:txBody>
          <a:bodyPr wrap="square" rtlCol="0">
            <a:spAutoFit/>
          </a:bodyPr>
          <a:lstStyle/>
          <a:p>
            <a:r>
              <a:rPr lang="en-AU" sz="1100"/>
              <a:t>Core business activities must be well described and outline how the good and/or service offered align with the capability A requirements under the scheme.</a:t>
            </a:r>
          </a:p>
        </p:txBody>
      </p:sp>
      <p:sp>
        <p:nvSpPr>
          <p:cNvPr id="31" name="TextBox 30">
            <a:extLst>
              <a:ext uri="{FF2B5EF4-FFF2-40B4-BE49-F238E27FC236}">
                <a16:creationId xmlns:a16="http://schemas.microsoft.com/office/drawing/2014/main" id="{2A04A889-643A-4CAD-8821-15F98FD120CE}"/>
              </a:ext>
            </a:extLst>
          </p:cNvPr>
          <p:cNvSpPr txBox="1"/>
          <p:nvPr/>
        </p:nvSpPr>
        <p:spPr>
          <a:xfrm>
            <a:off x="9455662" y="2591766"/>
            <a:ext cx="2675474" cy="2123658"/>
          </a:xfrm>
          <a:prstGeom prst="rect">
            <a:avLst/>
          </a:prstGeom>
          <a:noFill/>
        </p:spPr>
        <p:txBody>
          <a:bodyPr wrap="square" rtlCol="0">
            <a:spAutoFit/>
          </a:bodyPr>
          <a:lstStyle/>
          <a:p>
            <a:r>
              <a:rPr lang="en-AU" sz="1100"/>
              <a:t>Your company must have ability to deliver the</a:t>
            </a:r>
            <a:r>
              <a:rPr lang="en-AU" sz="1100">
                <a:cs typeface="Arial" panose="020B0604020202020204" pitchFamily="34" charset="0"/>
              </a:rPr>
              <a:t> full scope of requirements under capability A – that is A1,A2,A3, (A4 Optional), either directly, or via the engagement of sub-contractors. </a:t>
            </a:r>
          </a:p>
          <a:p>
            <a:r>
              <a:rPr lang="en-AU" sz="1100">
                <a:cs typeface="Arial" panose="020B0604020202020204" pitchFamily="34" charset="0"/>
              </a:rPr>
              <a:t>(Please ensure you select A1,A2,A3  (A4 if you have the capability. </a:t>
            </a:r>
          </a:p>
          <a:p>
            <a:pPr marL="171450" indent="-171450">
              <a:buFont typeface="Arial" panose="020B0604020202020204" pitchFamily="34" charset="0"/>
              <a:buChar char="•"/>
            </a:pPr>
            <a:endParaRPr lang="en-AU" sz="1100" b="1">
              <a:cs typeface="Arial" panose="020B0604020202020204" pitchFamily="34" charset="0"/>
            </a:endParaRPr>
          </a:p>
          <a:p>
            <a:r>
              <a:rPr lang="en-AU" sz="1100">
                <a:cs typeface="Arial" panose="020B0604020202020204" pitchFamily="34" charset="0"/>
              </a:rPr>
              <a:t>Please select Yes/or No to indicate which part of capability A will be delivered by your company or via the engagement of 3</a:t>
            </a:r>
            <a:r>
              <a:rPr lang="en-AU" sz="1100" baseline="30000">
                <a:cs typeface="Arial" panose="020B0604020202020204" pitchFamily="34" charset="0"/>
              </a:rPr>
              <a:t>rd</a:t>
            </a:r>
            <a:r>
              <a:rPr lang="en-AU" sz="1100">
                <a:cs typeface="Arial" panose="020B0604020202020204" pitchFamily="34" charset="0"/>
              </a:rPr>
              <a:t> parties.</a:t>
            </a:r>
          </a:p>
        </p:txBody>
      </p:sp>
      <p:sp>
        <p:nvSpPr>
          <p:cNvPr id="33" name="Flowchart: Connector 32">
            <a:extLst>
              <a:ext uri="{FF2B5EF4-FFF2-40B4-BE49-F238E27FC236}">
                <a16:creationId xmlns:a16="http://schemas.microsoft.com/office/drawing/2014/main" id="{C1EE6B2D-1938-48FE-85B4-6309CF266187}"/>
              </a:ext>
            </a:extLst>
          </p:cNvPr>
          <p:cNvSpPr/>
          <p:nvPr/>
        </p:nvSpPr>
        <p:spPr>
          <a:xfrm>
            <a:off x="9077091" y="4048495"/>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4" name="Flowchart: Connector 33">
            <a:extLst>
              <a:ext uri="{FF2B5EF4-FFF2-40B4-BE49-F238E27FC236}">
                <a16:creationId xmlns:a16="http://schemas.microsoft.com/office/drawing/2014/main" id="{7BD16E30-4EFF-4E3A-AAA4-FA87063BC990}"/>
              </a:ext>
            </a:extLst>
          </p:cNvPr>
          <p:cNvSpPr/>
          <p:nvPr/>
        </p:nvSpPr>
        <p:spPr>
          <a:xfrm>
            <a:off x="6227233" y="6061062"/>
            <a:ext cx="262467" cy="34713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6</a:t>
            </a:r>
          </a:p>
        </p:txBody>
      </p:sp>
      <p:sp>
        <p:nvSpPr>
          <p:cNvPr id="36" name="TextBox 35">
            <a:extLst>
              <a:ext uri="{FF2B5EF4-FFF2-40B4-BE49-F238E27FC236}">
                <a16:creationId xmlns:a16="http://schemas.microsoft.com/office/drawing/2014/main" id="{8ED9CCE1-57DA-47E3-A61B-4B168E5C8672}"/>
              </a:ext>
            </a:extLst>
          </p:cNvPr>
          <p:cNvSpPr txBox="1"/>
          <p:nvPr/>
        </p:nvSpPr>
        <p:spPr>
          <a:xfrm>
            <a:off x="8403932" y="5163539"/>
            <a:ext cx="3636324" cy="815608"/>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who have not indicated that they have the capability to deliver the complete scope of requirements under capability A (A1+A2+A3, (A4 Optional), either directly or via the engagement of 3</a:t>
            </a:r>
            <a:r>
              <a:rPr lang="en-AU" sz="900" baseline="30000">
                <a:solidFill>
                  <a:schemeClr val="bg1"/>
                </a:solidFill>
              </a:rPr>
              <a:t>rd</a:t>
            </a:r>
            <a:r>
              <a:rPr lang="en-AU" sz="900">
                <a:solidFill>
                  <a:schemeClr val="bg1"/>
                </a:solidFill>
              </a:rPr>
              <a:t> parties will be marked unsuccessful.</a:t>
            </a:r>
          </a:p>
        </p:txBody>
      </p:sp>
      <p:sp>
        <p:nvSpPr>
          <p:cNvPr id="37" name="TextBox 36">
            <a:extLst>
              <a:ext uri="{FF2B5EF4-FFF2-40B4-BE49-F238E27FC236}">
                <a16:creationId xmlns:a16="http://schemas.microsoft.com/office/drawing/2014/main" id="{2CCAC79F-440C-44CB-9786-B5B810059DDE}"/>
              </a:ext>
            </a:extLst>
          </p:cNvPr>
          <p:cNvSpPr txBox="1"/>
          <p:nvPr/>
        </p:nvSpPr>
        <p:spPr>
          <a:xfrm>
            <a:off x="441839" y="4584619"/>
            <a:ext cx="3140397" cy="261610"/>
          </a:xfrm>
          <a:prstGeom prst="rect">
            <a:avLst/>
          </a:prstGeom>
          <a:solidFill>
            <a:schemeClr val="accent4">
              <a:lumMod val="20000"/>
              <a:lumOff val="80000"/>
            </a:schemeClr>
          </a:solidFill>
        </p:spPr>
        <p:txBody>
          <a:bodyPr wrap="square" rtlCol="0">
            <a:spAutoFit/>
          </a:bodyPr>
          <a:lstStyle/>
          <a:p>
            <a:r>
              <a:rPr lang="en-AU" sz="1100" b="1"/>
              <a:t>Guide note for Question – Company Details</a:t>
            </a:r>
          </a:p>
        </p:txBody>
      </p:sp>
      <p:sp>
        <p:nvSpPr>
          <p:cNvPr id="40" name="TextBox 39">
            <a:extLst>
              <a:ext uri="{FF2B5EF4-FFF2-40B4-BE49-F238E27FC236}">
                <a16:creationId xmlns:a16="http://schemas.microsoft.com/office/drawing/2014/main" id="{B608C379-33BB-436F-AA01-63EE269B9CF5}"/>
              </a:ext>
            </a:extLst>
          </p:cNvPr>
          <p:cNvSpPr txBox="1"/>
          <p:nvPr/>
        </p:nvSpPr>
        <p:spPr>
          <a:xfrm>
            <a:off x="8955188" y="1152472"/>
            <a:ext cx="3097110" cy="430887"/>
          </a:xfrm>
          <a:prstGeom prst="rect">
            <a:avLst/>
          </a:prstGeom>
          <a:solidFill>
            <a:schemeClr val="accent4">
              <a:lumMod val="20000"/>
              <a:lumOff val="80000"/>
            </a:schemeClr>
          </a:solidFill>
        </p:spPr>
        <p:txBody>
          <a:bodyPr wrap="square" rtlCol="0">
            <a:spAutoFit/>
          </a:bodyPr>
          <a:lstStyle/>
          <a:p>
            <a:r>
              <a:rPr lang="en-AU" sz="1100" b="1"/>
              <a:t>Guide Note for completing  Company and Capability Profile template</a:t>
            </a:r>
          </a:p>
        </p:txBody>
      </p:sp>
    </p:spTree>
    <p:extLst>
      <p:ext uri="{BB962C8B-B14F-4D97-AF65-F5344CB8AC3E}">
        <p14:creationId xmlns:p14="http://schemas.microsoft.com/office/powerpoint/2010/main" val="18153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D68683-F9E4-0AEC-8DFD-ACC030F0DC74}"/>
              </a:ext>
            </a:extLst>
          </p:cNvPr>
          <p:cNvPicPr>
            <a:picLocks noChangeAspect="1"/>
          </p:cNvPicPr>
          <p:nvPr/>
        </p:nvPicPr>
        <p:blipFill>
          <a:blip r:embed="rId2"/>
          <a:stretch>
            <a:fillRect/>
          </a:stretch>
        </p:blipFill>
        <p:spPr>
          <a:xfrm>
            <a:off x="0" y="2405468"/>
            <a:ext cx="4246955" cy="1507165"/>
          </a:xfrm>
          <a:prstGeom prst="rect">
            <a:avLst/>
          </a:prstGeom>
        </p:spPr>
      </p:pic>
      <p:sp>
        <p:nvSpPr>
          <p:cNvPr id="2" name="Footer Placeholder 1">
            <a:extLst>
              <a:ext uri="{FF2B5EF4-FFF2-40B4-BE49-F238E27FC236}">
                <a16:creationId xmlns:a16="http://schemas.microsoft.com/office/drawing/2014/main" id="{BC6C5426-4E43-4FC0-B0E8-3E424567B1C6}"/>
              </a:ext>
            </a:extLst>
          </p:cNvPr>
          <p:cNvSpPr>
            <a:spLocks noGrp="1"/>
          </p:cNvSpPr>
          <p:nvPr>
            <p:ph type="ftr" sz="quarter" idx="10"/>
          </p:nvPr>
        </p:nvSpPr>
        <p:spPr/>
        <p:txBody>
          <a:bodyPr/>
          <a:lstStyle/>
          <a:p>
            <a:pPr marL="11516">
              <a:lnSpc>
                <a:spcPts val="725"/>
              </a:lnSpc>
            </a:pPr>
            <a:endParaRPr lang="en-AU"/>
          </a:p>
        </p:txBody>
      </p:sp>
      <p:sp>
        <p:nvSpPr>
          <p:cNvPr id="5" name="Title 3">
            <a:extLst>
              <a:ext uri="{FF2B5EF4-FFF2-40B4-BE49-F238E27FC236}">
                <a16:creationId xmlns:a16="http://schemas.microsoft.com/office/drawing/2014/main" id="{50FBFC47-FF24-43AE-B0FA-C95ECA62E3A0}"/>
              </a:ext>
            </a:extLst>
          </p:cNvPr>
          <p:cNvSpPr>
            <a:spLocks noGrp="1"/>
          </p:cNvSpPr>
          <p:nvPr>
            <p:ph type="title"/>
          </p:nvPr>
        </p:nvSpPr>
        <p:spPr>
          <a:xfrm>
            <a:off x="471285" y="62625"/>
            <a:ext cx="7482582" cy="639793"/>
          </a:xfrm>
        </p:spPr>
        <p:txBody>
          <a:bodyPr/>
          <a:lstStyle/>
          <a:p>
            <a:r>
              <a:rPr lang="en-AU" sz="2500"/>
              <a:t>Compliance to Specification</a:t>
            </a:r>
          </a:p>
        </p:txBody>
      </p:sp>
      <p:sp>
        <p:nvSpPr>
          <p:cNvPr id="7" name="Content Placeholder 2">
            <a:extLst>
              <a:ext uri="{FF2B5EF4-FFF2-40B4-BE49-F238E27FC236}">
                <a16:creationId xmlns:a16="http://schemas.microsoft.com/office/drawing/2014/main" id="{B3857FA3-85C9-454A-B1AA-A8E825757D8C}"/>
              </a:ext>
            </a:extLst>
          </p:cNvPr>
          <p:cNvSpPr>
            <a:spLocks noGrp="1"/>
          </p:cNvSpPr>
          <p:nvPr>
            <p:ph sz="half" idx="2"/>
          </p:nvPr>
        </p:nvSpPr>
        <p:spPr>
          <a:xfrm>
            <a:off x="206246" y="564831"/>
            <a:ext cx="11825790" cy="461665"/>
          </a:xfrm>
        </p:spPr>
        <p:txBody>
          <a:bodyPr/>
          <a:lstStyle/>
          <a:p>
            <a:r>
              <a:rPr lang="en-AU" sz="1500">
                <a:solidFill>
                  <a:srgbClr val="00B050"/>
                </a:solidFill>
              </a:rPr>
              <a:t>The applicant must comply with the EVSE specification and be able to deliver the complete scope of requirements under capability A</a:t>
            </a:r>
            <a:r>
              <a:rPr lang="en-AU" sz="1500" strike="sngStrike">
                <a:solidFill>
                  <a:srgbClr val="FF0000"/>
                </a:solidFill>
              </a:rPr>
              <a:t>;</a:t>
            </a:r>
            <a:r>
              <a:rPr lang="en-AU" sz="1500">
                <a:solidFill>
                  <a:srgbClr val="00B050"/>
                </a:solidFill>
              </a:rPr>
              <a:t> (A1+A2+A3, (A4 Optional), either directly or via the engagement of 3</a:t>
            </a:r>
            <a:r>
              <a:rPr lang="en-AU" sz="1500" baseline="30000">
                <a:solidFill>
                  <a:srgbClr val="00B050"/>
                </a:solidFill>
              </a:rPr>
              <a:t>rd</a:t>
            </a:r>
            <a:r>
              <a:rPr lang="en-AU" sz="1500">
                <a:solidFill>
                  <a:srgbClr val="00B050"/>
                </a:solidFill>
              </a:rPr>
              <a:t> parties.</a:t>
            </a:r>
          </a:p>
        </p:txBody>
      </p:sp>
      <p:pic>
        <p:nvPicPr>
          <p:cNvPr id="10" name="Picture 9">
            <a:extLst>
              <a:ext uri="{FF2B5EF4-FFF2-40B4-BE49-F238E27FC236}">
                <a16:creationId xmlns:a16="http://schemas.microsoft.com/office/drawing/2014/main" id="{FC31509C-AC49-4FA2-99F1-E62545BFFA4F}"/>
              </a:ext>
            </a:extLst>
          </p:cNvPr>
          <p:cNvPicPr>
            <a:picLocks noChangeAspect="1"/>
          </p:cNvPicPr>
          <p:nvPr/>
        </p:nvPicPr>
        <p:blipFill>
          <a:blip r:embed="rId3"/>
          <a:stretch>
            <a:fillRect/>
          </a:stretch>
        </p:blipFill>
        <p:spPr>
          <a:xfrm>
            <a:off x="4246955" y="2156700"/>
            <a:ext cx="4536950" cy="4136469"/>
          </a:xfrm>
          <a:prstGeom prst="rect">
            <a:avLst/>
          </a:prstGeom>
          <a:ln>
            <a:solidFill>
              <a:srgbClr val="002060"/>
            </a:solidFill>
          </a:ln>
        </p:spPr>
      </p:pic>
      <p:sp>
        <p:nvSpPr>
          <p:cNvPr id="11" name="Flowchart: Connector 10">
            <a:extLst>
              <a:ext uri="{FF2B5EF4-FFF2-40B4-BE49-F238E27FC236}">
                <a16:creationId xmlns:a16="http://schemas.microsoft.com/office/drawing/2014/main" id="{52CC7FA1-3EE1-4354-85DC-570855C67795}"/>
              </a:ext>
            </a:extLst>
          </p:cNvPr>
          <p:cNvSpPr/>
          <p:nvPr/>
        </p:nvSpPr>
        <p:spPr>
          <a:xfrm>
            <a:off x="5182675" y="4476037"/>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2" name="TextBox 11">
            <a:extLst>
              <a:ext uri="{FF2B5EF4-FFF2-40B4-BE49-F238E27FC236}">
                <a16:creationId xmlns:a16="http://schemas.microsoft.com/office/drawing/2014/main" id="{610E17A8-F997-438B-8BFB-2564F2CC99F2}"/>
              </a:ext>
            </a:extLst>
          </p:cNvPr>
          <p:cNvSpPr txBox="1"/>
          <p:nvPr/>
        </p:nvSpPr>
        <p:spPr>
          <a:xfrm>
            <a:off x="9334733" y="1500099"/>
            <a:ext cx="2769883" cy="430887"/>
          </a:xfrm>
          <a:prstGeom prst="rect">
            <a:avLst/>
          </a:prstGeom>
          <a:noFill/>
        </p:spPr>
        <p:txBody>
          <a:bodyPr wrap="square" rtlCol="0">
            <a:spAutoFit/>
          </a:bodyPr>
          <a:lstStyle/>
          <a:p>
            <a:r>
              <a:rPr lang="en-AU" sz="1100"/>
              <a:t>Download the EVSE Specifications document and ensure you review all requirements</a:t>
            </a:r>
          </a:p>
        </p:txBody>
      </p:sp>
      <p:sp>
        <p:nvSpPr>
          <p:cNvPr id="16" name="Flowchart: Connector 15">
            <a:extLst>
              <a:ext uri="{FF2B5EF4-FFF2-40B4-BE49-F238E27FC236}">
                <a16:creationId xmlns:a16="http://schemas.microsoft.com/office/drawing/2014/main" id="{2DCB01AA-7A08-431F-ACF4-EEDCD3676783}"/>
              </a:ext>
            </a:extLst>
          </p:cNvPr>
          <p:cNvSpPr/>
          <p:nvPr/>
        </p:nvSpPr>
        <p:spPr>
          <a:xfrm>
            <a:off x="1607270" y="287363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7" name="Flowchart: Connector 16">
            <a:extLst>
              <a:ext uri="{FF2B5EF4-FFF2-40B4-BE49-F238E27FC236}">
                <a16:creationId xmlns:a16="http://schemas.microsoft.com/office/drawing/2014/main" id="{21AECDF3-9A31-47DE-8972-11A03AB75BEC}"/>
              </a:ext>
            </a:extLst>
          </p:cNvPr>
          <p:cNvSpPr/>
          <p:nvPr/>
        </p:nvSpPr>
        <p:spPr>
          <a:xfrm>
            <a:off x="9021029" y="154971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19" name="TextBox 18">
            <a:extLst>
              <a:ext uri="{FF2B5EF4-FFF2-40B4-BE49-F238E27FC236}">
                <a16:creationId xmlns:a16="http://schemas.microsoft.com/office/drawing/2014/main" id="{3CDA7126-3BAD-49A8-A3BB-9D41D87CF967}"/>
              </a:ext>
            </a:extLst>
          </p:cNvPr>
          <p:cNvSpPr txBox="1"/>
          <p:nvPr/>
        </p:nvSpPr>
        <p:spPr>
          <a:xfrm>
            <a:off x="9334733" y="2204752"/>
            <a:ext cx="2697303" cy="600164"/>
          </a:xfrm>
          <a:prstGeom prst="rect">
            <a:avLst/>
          </a:prstGeom>
          <a:noFill/>
        </p:spPr>
        <p:txBody>
          <a:bodyPr wrap="square" rtlCol="0">
            <a:spAutoFit/>
          </a:bodyPr>
          <a:lstStyle/>
          <a:p>
            <a:r>
              <a:rPr lang="en-AU" sz="1100"/>
              <a:t>Select yes or no to confirm whether you can comply to the EVSE specifications relating to capability A.</a:t>
            </a:r>
          </a:p>
        </p:txBody>
      </p:sp>
      <p:sp>
        <p:nvSpPr>
          <p:cNvPr id="20" name="Flowchart: Connector 19">
            <a:extLst>
              <a:ext uri="{FF2B5EF4-FFF2-40B4-BE49-F238E27FC236}">
                <a16:creationId xmlns:a16="http://schemas.microsoft.com/office/drawing/2014/main" id="{0D6DD1F7-9883-42D2-BFD0-024EB6800300}"/>
              </a:ext>
            </a:extLst>
          </p:cNvPr>
          <p:cNvSpPr/>
          <p:nvPr/>
        </p:nvSpPr>
        <p:spPr>
          <a:xfrm>
            <a:off x="1476036" y="3609464"/>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21" name="Flowchart: Connector 20">
            <a:extLst>
              <a:ext uri="{FF2B5EF4-FFF2-40B4-BE49-F238E27FC236}">
                <a16:creationId xmlns:a16="http://schemas.microsoft.com/office/drawing/2014/main" id="{D2CA8AEA-3899-49C2-810E-7A721E9AACD9}"/>
              </a:ext>
            </a:extLst>
          </p:cNvPr>
          <p:cNvSpPr/>
          <p:nvPr/>
        </p:nvSpPr>
        <p:spPr>
          <a:xfrm>
            <a:off x="9021029" y="2237723"/>
            <a:ext cx="262467" cy="34713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14" name="TextBox 13">
            <a:extLst>
              <a:ext uri="{FF2B5EF4-FFF2-40B4-BE49-F238E27FC236}">
                <a16:creationId xmlns:a16="http://schemas.microsoft.com/office/drawing/2014/main" id="{F98F9F74-EA9B-4490-82E7-C3F0E0666C96}"/>
              </a:ext>
            </a:extLst>
          </p:cNvPr>
          <p:cNvSpPr txBox="1"/>
          <p:nvPr/>
        </p:nvSpPr>
        <p:spPr>
          <a:xfrm>
            <a:off x="206246" y="5165860"/>
            <a:ext cx="3161991" cy="538609"/>
          </a:xfrm>
          <a:prstGeom prst="rect">
            <a:avLst/>
          </a:prstGeom>
          <a:solidFill>
            <a:srgbClr val="002060"/>
          </a:solidFill>
        </p:spPr>
        <p:txBody>
          <a:bodyPr wrap="square" rtlCol="0">
            <a:spAutoFit/>
          </a:bodyPr>
          <a:lstStyle/>
          <a:p>
            <a:r>
              <a:rPr lang="en-AU" sz="1100" b="1">
                <a:solidFill>
                  <a:schemeClr val="bg1"/>
                </a:solidFill>
              </a:rPr>
              <a:t>Watchpoint:  </a:t>
            </a:r>
          </a:p>
          <a:p>
            <a:r>
              <a:rPr lang="en-AU" sz="900">
                <a:solidFill>
                  <a:schemeClr val="bg1"/>
                </a:solidFill>
              </a:rPr>
              <a:t>Applicants  who have not indicated that they  can comply with the EVSE specification will be marked as unsuccessful</a:t>
            </a:r>
          </a:p>
        </p:txBody>
      </p:sp>
      <p:sp>
        <p:nvSpPr>
          <p:cNvPr id="22" name="TextBox 21">
            <a:extLst>
              <a:ext uri="{FF2B5EF4-FFF2-40B4-BE49-F238E27FC236}">
                <a16:creationId xmlns:a16="http://schemas.microsoft.com/office/drawing/2014/main" id="{0A9FF4EA-A3B1-434F-A3A4-7977198E2A07}"/>
              </a:ext>
            </a:extLst>
          </p:cNvPr>
          <p:cNvSpPr txBox="1"/>
          <p:nvPr/>
        </p:nvSpPr>
        <p:spPr>
          <a:xfrm>
            <a:off x="8904813" y="1154735"/>
            <a:ext cx="2697303" cy="261610"/>
          </a:xfrm>
          <a:prstGeom prst="rect">
            <a:avLst/>
          </a:prstGeom>
          <a:solidFill>
            <a:schemeClr val="accent4">
              <a:lumMod val="20000"/>
              <a:lumOff val="80000"/>
            </a:schemeClr>
          </a:solidFill>
        </p:spPr>
        <p:txBody>
          <a:bodyPr wrap="square" rtlCol="0">
            <a:spAutoFit/>
          </a:bodyPr>
          <a:lstStyle/>
          <a:p>
            <a:r>
              <a:rPr lang="en-AU" sz="1100" b="1"/>
              <a:t>Guide note for Question</a:t>
            </a:r>
          </a:p>
        </p:txBody>
      </p:sp>
    </p:spTree>
    <p:extLst>
      <p:ext uri="{BB962C8B-B14F-4D97-AF65-F5344CB8AC3E}">
        <p14:creationId xmlns:p14="http://schemas.microsoft.com/office/powerpoint/2010/main" val="883163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wQAPwwAAAAAAAAAAAAAIAD///////////////8AAAD///////////////8DAAAAAgD///////8DAAAAAgD///////////////////////////////////////////////////////////////////////////////////////////////////////////////////////////////////////////////////////////////////////////////////////////////////////////////////////////////////////////////////////////////////////////////////////////////////////////////////////////////////////////////////////////////////////////////////////////////////////////////////////////////////////////////////////////////////////////////////////////////8BACAA////////////////AAAO////////AwAAAAMA////////////////////////////////////////////////////////////////////////////////////////////////////////////////////////////////////////////////////////////////////////////////////////////////////////////////////////////////////////////////////////////////////////////////////////////////////////////////////////////////////////////////////////////////////////////////////////////////////////////////////////////////////////////////////////////////////////////////////////////////////////////////////////AgACAP///////wQAAAACABAAC5Tn+USzXCtIg7j+zDWfBwMFAAAAAAADAAAAAAADAAAAAwADAAAAAAD///////8DAAEA////////BAAAAAMAEAALiaRHh8qM0U+/PuOrz/wkNA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wLAAAAAAAAAAAAACAB////////////////AAAA////////////////BAAAAAMA////////BAAAAAMA////////BAAAAAIA////////BAAAAAIA////////////////////////////////////////////////////////////////////////////////////////////////////////////////////////////////////////////////////////////////////////////////////////////////////////////////////////////////////////////////////////////////////////////////////////////////////////////////////////////////////////////////////////////////////////////////////////////////////////////////////////////////////////////////////////////////AQAgAf///////////////wAADv///////wQAAAACAP///////////////////////////////////////////////////////////////////////////////////////////////////////////////////////////////////////////////////////////////////////////////////////////////////////////////////////////////////////////////////////////////////////////////////////////////////////////////////////////////////////////////////////////////////////////////////////////////////////////////////////////////////////////////////////////////////////////////////////////////////////////////////////wIABAEDAAAAAgD///////8aAAZMaW5rZWRTaGFwZXNEYXRhUHJvcGVydHlfMAUAAAAAAAQAAAADAAQAAAABAAQAAAADAP///////wQAAAAA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JTn+USzXCtIg7j+zDWfBwMDRGF0YQAbAAAABExpbmtlZFNoYXBlRGF0YQAFAAAAAAACTmFtZQAZAAAATGlua2VkU2hhcGVzRGF0YVByb3BlcnR5ABBWZXJzaW9uAAAAAAAJTGFzdFdyaXRlAFsh77h/AQAAAAEA/////8YAxgAAAAVfaWQAEAAAAASJpEeHyozRT78+46vP/CQ0A0RhdGEAUwAAAAhQcmVzZW50YXRpb25TY2FubmVkRm9yTGlua2VkU2hhcGVzAAECTnVtYmVyRm9ybWF0U2VwYXJhdG9yTW9kZQAKAAAAQXV0b21hdGljAAACTmFtZQAkAAAATGlua2VkU2hhcGVQcmVzZW50YXRpb25TZXR0aW5nc0RhdGEAEFZlcnNpb24AAAAAAAlMYXN0V3JpdGUA7SHvuH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ONE Treasury - EXTERNAL - Template">
  <a:themeElements>
    <a:clrScheme name="Custom 2">
      <a:dk1>
        <a:srgbClr val="000000"/>
      </a:dk1>
      <a:lt1>
        <a:srgbClr val="FFFFFF"/>
      </a:lt1>
      <a:dk2>
        <a:srgbClr val="00416F"/>
      </a:dk2>
      <a:lt2>
        <a:srgbClr val="009383"/>
      </a:lt2>
      <a:accent1>
        <a:srgbClr val="008EBA"/>
      </a:accent1>
      <a:accent2>
        <a:srgbClr val="9ACA3C"/>
      </a:accent2>
      <a:accent3>
        <a:srgbClr val="00223E"/>
      </a:accent3>
      <a:accent4>
        <a:srgbClr val="53C8E9"/>
      </a:accent4>
      <a:accent5>
        <a:srgbClr val="4B5051"/>
      </a:accent5>
      <a:accent6>
        <a:srgbClr val="A50776"/>
      </a:accent6>
      <a:hlink>
        <a:srgbClr val="F99D24"/>
      </a:hlink>
      <a:folHlink>
        <a:srgbClr val="B9BD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97285E44-DF2B-9345-AB42-88782CD29BCD}"/>
    </a:ext>
  </a:extLst>
</a:theme>
</file>

<file path=ppt/theme/theme2.xml><?xml version="1.0" encoding="utf-8"?>
<a:theme xmlns:a="http://schemas.openxmlformats.org/drawingml/2006/main" name="ONE Treasury - Divid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2EEC0C89-C9CA-3341-BF3A-CEB937713590}"/>
    </a:ext>
  </a:extLst>
</a:theme>
</file>

<file path=ppt/theme/theme3.xml><?xml version="1.0" encoding="utf-8"?>
<a:theme xmlns:a="http://schemas.openxmlformats.org/drawingml/2006/main" name="ONE Treasury - Divider 2">
  <a:themeElements>
    <a:clrScheme name="Custom 2">
      <a:dk1>
        <a:srgbClr val="000000"/>
      </a:dk1>
      <a:lt1>
        <a:srgbClr val="FFFFFF"/>
      </a:lt1>
      <a:dk2>
        <a:srgbClr val="00416F"/>
      </a:dk2>
      <a:lt2>
        <a:srgbClr val="009383"/>
      </a:lt2>
      <a:accent1>
        <a:srgbClr val="008EBA"/>
      </a:accent1>
      <a:accent2>
        <a:srgbClr val="9ACA3C"/>
      </a:accent2>
      <a:accent3>
        <a:srgbClr val="00223E"/>
      </a:accent3>
      <a:accent4>
        <a:srgbClr val="53C8E9"/>
      </a:accent4>
      <a:accent5>
        <a:srgbClr val="4B5051"/>
      </a:accent5>
      <a:accent6>
        <a:srgbClr val="A50776"/>
      </a:accent6>
      <a:hlink>
        <a:srgbClr val="F99D24"/>
      </a:hlink>
      <a:folHlink>
        <a:srgbClr val="B9BD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25E1E139-D915-3E4C-B444-327D904E00AC}"/>
    </a:ext>
  </a:extLst>
</a:theme>
</file>

<file path=ppt/theme/theme4.xml><?xml version="1.0" encoding="utf-8"?>
<a:theme xmlns:a="http://schemas.openxmlformats.org/drawingml/2006/main" name="ONE Treasury - EXTERNAL - COVER- sml logo corner">
  <a:themeElements>
    <a:clrScheme name="Custom 2">
      <a:dk1>
        <a:srgbClr val="000000"/>
      </a:dk1>
      <a:lt1>
        <a:srgbClr val="FFFFFF"/>
      </a:lt1>
      <a:dk2>
        <a:srgbClr val="00416F"/>
      </a:dk2>
      <a:lt2>
        <a:srgbClr val="009383"/>
      </a:lt2>
      <a:accent1>
        <a:srgbClr val="008EBA"/>
      </a:accent1>
      <a:accent2>
        <a:srgbClr val="9ACA3C"/>
      </a:accent2>
      <a:accent3>
        <a:srgbClr val="00223E"/>
      </a:accent3>
      <a:accent4>
        <a:srgbClr val="53C8E9"/>
      </a:accent4>
      <a:accent5>
        <a:srgbClr val="4B5051"/>
      </a:accent5>
      <a:accent6>
        <a:srgbClr val="A50776"/>
      </a:accent6>
      <a:hlink>
        <a:srgbClr val="F99D24"/>
      </a:hlink>
      <a:folHlink>
        <a:srgbClr val="B9BD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87FF46BA-7161-8340-B2CF-3EC232190876}"/>
    </a:ext>
  </a:extLst>
</a:theme>
</file>

<file path=ppt/theme/theme5.xml><?xml version="1.0" encoding="utf-8"?>
<a:theme xmlns:a="http://schemas.openxmlformats.org/drawingml/2006/main" name="ONE Treasury - EXTERNAL - COVER - Holding image - sml logo corner">
  <a:themeElements>
    <a:clrScheme name="ONE Treasury ">
      <a:dk1>
        <a:srgbClr val="000000"/>
      </a:dk1>
      <a:lt1>
        <a:srgbClr val="B9BDBF"/>
      </a:lt1>
      <a:dk2>
        <a:srgbClr val="00416F"/>
      </a:dk2>
      <a:lt2>
        <a:srgbClr val="009383"/>
      </a:lt2>
      <a:accent1>
        <a:srgbClr val="008EBA"/>
      </a:accent1>
      <a:accent2>
        <a:srgbClr val="9ACA3C"/>
      </a:accent2>
      <a:accent3>
        <a:srgbClr val="00223E"/>
      </a:accent3>
      <a:accent4>
        <a:srgbClr val="53C8E9"/>
      </a:accent4>
      <a:accent5>
        <a:srgbClr val="4B5051"/>
      </a:accent5>
      <a:accent6>
        <a:srgbClr val="A50776"/>
      </a:accent6>
      <a:hlink>
        <a:srgbClr val="F99D24"/>
      </a:hlink>
      <a:folHlink>
        <a:srgbClr val="A507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989F0DE5-78BD-544D-B248-0A973483B00C}"/>
    </a:ext>
  </a:extLst>
</a:theme>
</file>

<file path=ppt/theme/theme6.xml><?xml version="1.0" encoding="utf-8"?>
<a:theme xmlns:a="http://schemas.openxmlformats.org/drawingml/2006/main" name="ONE Treasury - Disclaimer page ">
  <a:themeElements>
    <a:clrScheme name="ONE Treasury ">
      <a:dk1>
        <a:srgbClr val="000000"/>
      </a:dk1>
      <a:lt1>
        <a:srgbClr val="B9BDBF"/>
      </a:lt1>
      <a:dk2>
        <a:srgbClr val="00416F"/>
      </a:dk2>
      <a:lt2>
        <a:srgbClr val="009383"/>
      </a:lt2>
      <a:accent1>
        <a:srgbClr val="008EBA"/>
      </a:accent1>
      <a:accent2>
        <a:srgbClr val="9ACA3C"/>
      </a:accent2>
      <a:accent3>
        <a:srgbClr val="00223E"/>
      </a:accent3>
      <a:accent4>
        <a:srgbClr val="53C8E9"/>
      </a:accent4>
      <a:accent5>
        <a:srgbClr val="4B5051"/>
      </a:accent5>
      <a:accent6>
        <a:srgbClr val="A50776"/>
      </a:accent6>
      <a:hlink>
        <a:srgbClr val="F99D24"/>
      </a:hlink>
      <a:folHlink>
        <a:srgbClr val="A507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30_Japanese_Chamber_Of_Commerce_converted_v1" id="{C4587300-1336-8542-9527-4D8DD102292F}" vid="{E57703FE-755A-BD4F-903B-A9140B5528B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1ad96d-ce63-46d8-91be-b5d657bdd158">
      <UserInfo>
        <DisplayName>Deborah Clifford</DisplayName>
        <AccountId>281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DC9EDC2A3F584A953B234FDC807CBC" ma:contentTypeVersion="6" ma:contentTypeDescription="Create a new document." ma:contentTypeScope="" ma:versionID="7d4eba2927da5ebae820170e23d83b56">
  <xsd:schema xmlns:xsd="http://www.w3.org/2001/XMLSchema" xmlns:xs="http://www.w3.org/2001/XMLSchema" xmlns:p="http://schemas.microsoft.com/office/2006/metadata/properties" xmlns:ns2="bf60b147-b669-491e-924a-3e0dc0e597ff" xmlns:ns3="f61ad96d-ce63-46d8-91be-b5d657bdd158" targetNamespace="http://schemas.microsoft.com/office/2006/metadata/properties" ma:root="true" ma:fieldsID="1311c46443f15d85ec9ff4c76b7c0e2f" ns2:_="" ns3:_="">
    <xsd:import namespace="bf60b147-b669-491e-924a-3e0dc0e597ff"/>
    <xsd:import namespace="f61ad96d-ce63-46d8-91be-b5d657bdd1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0b147-b669-491e-924a-3e0dc0e59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1ad96d-ce63-46d8-91be-b5d657bdd1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04B92-AD21-4C8C-AF48-9113888716F1}">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f61ad96d-ce63-46d8-91be-b5d657bdd158"/>
    <ds:schemaRef ds:uri="http://schemas.microsoft.com/office/infopath/2007/PartnerControls"/>
    <ds:schemaRef ds:uri="bf60b147-b669-491e-924a-3e0dc0e597ff"/>
    <ds:schemaRef ds:uri="http://purl.org/dc/terms/"/>
  </ds:schemaRefs>
</ds:datastoreItem>
</file>

<file path=customXml/itemProps2.xml><?xml version="1.0" encoding="utf-8"?>
<ds:datastoreItem xmlns:ds="http://schemas.openxmlformats.org/officeDocument/2006/customXml" ds:itemID="{DD270AB3-6008-4968-80D1-C379E4AA28CD}">
  <ds:schemaRefs>
    <ds:schemaRef ds:uri="http://schemas.microsoft.com/sharepoint/v3/contenttype/forms"/>
  </ds:schemaRefs>
</ds:datastoreItem>
</file>

<file path=customXml/itemProps3.xml><?xml version="1.0" encoding="utf-8"?>
<ds:datastoreItem xmlns:ds="http://schemas.openxmlformats.org/officeDocument/2006/customXml" ds:itemID="{7CDABB1F-8A4D-4E8A-8865-292339875142}">
  <ds:schemaRefs>
    <ds:schemaRef ds:uri="bf60b147-b669-491e-924a-3e0dc0e597ff"/>
    <ds:schemaRef ds:uri="f61ad96d-ce63-46d8-91be-b5d657bdd1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ONE Treasury - Internal with Waratah - Cover 1</Template>
  <TotalTime>47</TotalTime>
  <Words>2290</Words>
  <Application>Microsoft Office PowerPoint</Application>
  <PresentationFormat>Widescreen</PresentationFormat>
  <Paragraphs>269</Paragraphs>
  <Slides>22</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Arial</vt:lpstr>
      <vt:lpstr>Calibri</vt:lpstr>
      <vt:lpstr>Courier New</vt:lpstr>
      <vt:lpstr>Gotham-Book</vt:lpstr>
      <vt:lpstr>Montserrat</vt:lpstr>
      <vt:lpstr>Public Sans SemiBold</vt:lpstr>
      <vt:lpstr>Source Sans Pro</vt:lpstr>
      <vt:lpstr>Wingdings</vt:lpstr>
      <vt:lpstr>ONE Treasury - EXTERNAL - Template</vt:lpstr>
      <vt:lpstr>ONE Treasury - Divider 1</vt:lpstr>
      <vt:lpstr>ONE Treasury - Divider 2</vt:lpstr>
      <vt:lpstr>ONE Treasury - EXTERNAL - COVER- sml logo corner</vt:lpstr>
      <vt:lpstr>ONE Treasury - EXTERNAL - COVER - Holding image - sml logo corner</vt:lpstr>
      <vt:lpstr>ONE Treasury - Disclaimer page </vt:lpstr>
      <vt:lpstr> Prequalification Scheme: NSW Government Electric Vehicle Fleet Charging Infrastructure – SCM13381   Guide for scheme applicants   </vt:lpstr>
      <vt:lpstr>Introduction</vt:lpstr>
      <vt:lpstr>1. Prequalification under “Capability A” on the scheme</vt:lpstr>
      <vt:lpstr>Prequalification capability under the scheme</vt:lpstr>
      <vt:lpstr>2. Eligibility to apply for prequalification on the scheme   </vt:lpstr>
      <vt:lpstr>ABN and Trust Arrangements</vt:lpstr>
      <vt:lpstr>3.  Application Questionnaire</vt:lpstr>
      <vt:lpstr>Company details: Company profile, associated entities, subcontractors and suppliers</vt:lpstr>
      <vt:lpstr>Compliance to Specification</vt:lpstr>
      <vt:lpstr>Company Experience</vt:lpstr>
      <vt:lpstr>Applicant Referee Reports</vt:lpstr>
      <vt:lpstr>Rates Card</vt:lpstr>
      <vt:lpstr>Insurances</vt:lpstr>
      <vt:lpstr>Quality Assurance</vt:lpstr>
      <vt:lpstr>Environmental Management </vt:lpstr>
      <vt:lpstr>Other Licenses and Certifications</vt:lpstr>
      <vt:lpstr>Workplace Health and Safety (WHS) Statutory Obligations</vt:lpstr>
      <vt:lpstr>Workplace Health and Safety (WHS) Prosecutions or Fine(s)</vt:lpstr>
      <vt:lpstr>Supplier Code of Conduct</vt:lpstr>
      <vt:lpstr>PowerPoint Presentation</vt:lpstr>
      <vt:lpstr>Declaration of Capability Experience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SOUTH WALES Connected, Smart, Vibrant. “SETTING THE FOUNDATIONS FOR ECONOMIC GROWTH AND SUSTAINABILITY”</dc:title>
  <dc:creator>elleni@ellenikay.com</dc:creator>
  <cp:lastModifiedBy>Anita Fonseca</cp:lastModifiedBy>
  <cp:revision>6</cp:revision>
  <dcterms:created xsi:type="dcterms:W3CDTF">2020-02-26T09:25:11Z</dcterms:created>
  <dcterms:modified xsi:type="dcterms:W3CDTF">2023-04-05T02:33:46Z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2020-02-12T00:00:00Z</vt:filetime>
  </property>
  <property fmtid="{D5CDD505-2E9C-101B-9397-08002B2CF9AE}" pid="3" name="Creator">
    <vt:lpwstr>Adobe InDesign 15.0 (Windows)</vt:lpwstr>
  </property>
  <property fmtid="{D5CDD505-2E9C-101B-9397-08002B2CF9AE}" pid="4" name="LastSaved">
    <vt:filetime>2020-02-17T00:00:00Z</vt:filetime>
  </property>
  <property fmtid="{D5CDD505-2E9C-101B-9397-08002B2CF9AE}" pid="5" name="ContentTypeId">
    <vt:lpwstr>0x010100F2DC9EDC2A3F584A953B234FDC807CBC</vt:lpwstr>
  </property>
  <property fmtid="{D5CDD505-2E9C-101B-9397-08002B2CF9AE}" pid="6" name="MediaServiceImageTags">
    <vt:lpwstr/>
  </property>
</Properties>
</file>